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1" r:id="rId6"/>
    <p:sldId id="279" r:id="rId7"/>
    <p:sldId id="281" r:id="rId8"/>
    <p:sldId id="280" r:id="rId9"/>
    <p:sldId id="292" r:id="rId10"/>
    <p:sldId id="275" r:id="rId11"/>
    <p:sldId id="276" r:id="rId12"/>
    <p:sldId id="294" r:id="rId13"/>
    <p:sldId id="295" r:id="rId14"/>
    <p:sldId id="296" r:id="rId15"/>
    <p:sldId id="297" r:id="rId16"/>
    <p:sldId id="282" r:id="rId17"/>
    <p:sldId id="286" r:id="rId18"/>
    <p:sldId id="301" r:id="rId19"/>
    <p:sldId id="303" r:id="rId20"/>
    <p:sldId id="304" r:id="rId21"/>
    <p:sldId id="305" r:id="rId22"/>
    <p:sldId id="293" r:id="rId23"/>
    <p:sldId id="298" r:id="rId24"/>
    <p:sldId id="328" r:id="rId25"/>
    <p:sldId id="326" r:id="rId26"/>
    <p:sldId id="3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56"/>
          </p14:sldIdLst>
        </p14:section>
        <p14:section name="Design, Morph, Annotate, Work Together, Tell Me" id="{B9B51309-D148-4332-87C2-07BE32FBCA3B}">
          <p14:sldIdLst>
            <p14:sldId id="271"/>
            <p14:sldId id="279"/>
            <p14:sldId id="281"/>
            <p14:sldId id="280"/>
            <p14:sldId id="292"/>
            <p14:sldId id="275"/>
            <p14:sldId id="276"/>
            <p14:sldId id="294"/>
            <p14:sldId id="295"/>
            <p14:sldId id="296"/>
            <p14:sldId id="297"/>
          </p14:sldIdLst>
        </p14:section>
        <p14:section name="Learn More" id="{2CC34DB2-6590-42C0-AD4B-A04C6060184E}">
          <p14:sldIdLst>
            <p14:sldId id="282"/>
            <p14:sldId id="286"/>
            <p14:sldId id="301"/>
            <p14:sldId id="303"/>
            <p14:sldId id="304"/>
            <p14:sldId id="305"/>
            <p14:sldId id="293"/>
            <p14:sldId id="298"/>
            <p14:sldId id="328"/>
            <p14:sldId id="326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41" autoAdjust="0"/>
  </p:normalViewPr>
  <p:slideViewPr>
    <p:cSldViewPr snapToGrid="0">
      <p:cViewPr varScale="1">
        <p:scale>
          <a:sx n="67" d="100"/>
          <a:sy n="67" d="100"/>
        </p:scale>
        <p:origin x="572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332219-E97C-476D-B348-7E3E349697DD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49E7281C-612D-496E-B860-03164EE31DFE}">
      <dgm:prSet phldrT="[Text]"/>
      <dgm:spPr/>
      <dgm:t>
        <a:bodyPr/>
        <a:lstStyle/>
        <a:p>
          <a:r>
            <a:rPr lang="id-ID" dirty="0"/>
            <a:t>Top</a:t>
          </a:r>
        </a:p>
      </dgm:t>
    </dgm:pt>
    <dgm:pt modelId="{FD377884-A902-4451-9AD6-5689261B4B58}" type="parTrans" cxnId="{012EFD60-C8F2-4439-B49F-A95D6F8916A4}">
      <dgm:prSet/>
      <dgm:spPr/>
      <dgm:t>
        <a:bodyPr/>
        <a:lstStyle/>
        <a:p>
          <a:endParaRPr lang="id-ID"/>
        </a:p>
      </dgm:t>
    </dgm:pt>
    <dgm:pt modelId="{5FDE7A03-B9E9-4527-98FC-C90E432A27A5}" type="sibTrans" cxnId="{012EFD60-C8F2-4439-B49F-A95D6F8916A4}">
      <dgm:prSet/>
      <dgm:spPr/>
      <dgm:t>
        <a:bodyPr/>
        <a:lstStyle/>
        <a:p>
          <a:endParaRPr lang="id-ID"/>
        </a:p>
      </dgm:t>
    </dgm:pt>
    <dgm:pt modelId="{D76F8128-10B2-4AAB-ACEA-0B6B67ECB930}">
      <dgm:prSet phldrT="[Text]"/>
      <dgm:spPr/>
      <dgm:t>
        <a:bodyPr/>
        <a:lstStyle/>
        <a:p>
          <a:r>
            <a:rPr lang="id-ID" dirty="0"/>
            <a:t>Middle</a:t>
          </a:r>
        </a:p>
      </dgm:t>
    </dgm:pt>
    <dgm:pt modelId="{ED9FAB84-0EBB-444E-AAF5-E5705E31E5F1}" type="parTrans" cxnId="{F952CC67-5232-4521-891C-8065D587A186}">
      <dgm:prSet/>
      <dgm:spPr/>
      <dgm:t>
        <a:bodyPr/>
        <a:lstStyle/>
        <a:p>
          <a:endParaRPr lang="id-ID"/>
        </a:p>
      </dgm:t>
    </dgm:pt>
    <dgm:pt modelId="{04A56AD4-9872-4503-8E49-FD451962A119}" type="sibTrans" cxnId="{F952CC67-5232-4521-891C-8065D587A186}">
      <dgm:prSet/>
      <dgm:spPr/>
      <dgm:t>
        <a:bodyPr/>
        <a:lstStyle/>
        <a:p>
          <a:endParaRPr lang="id-ID"/>
        </a:p>
      </dgm:t>
    </dgm:pt>
    <dgm:pt modelId="{81C42A8A-EA13-4E5E-8546-716EB1FDD286}">
      <dgm:prSet phldrT="[Text]"/>
      <dgm:spPr/>
      <dgm:t>
        <a:bodyPr/>
        <a:lstStyle/>
        <a:p>
          <a:r>
            <a:rPr lang="id-ID" dirty="0"/>
            <a:t>First Line</a:t>
          </a:r>
        </a:p>
      </dgm:t>
    </dgm:pt>
    <dgm:pt modelId="{1B7A304B-4FF4-48C4-A4BA-9ABE43E8BCB4}" type="parTrans" cxnId="{E4EBF38C-862B-427B-B6E9-F59A65DE00EC}">
      <dgm:prSet/>
      <dgm:spPr/>
      <dgm:t>
        <a:bodyPr/>
        <a:lstStyle/>
        <a:p>
          <a:endParaRPr lang="id-ID"/>
        </a:p>
      </dgm:t>
    </dgm:pt>
    <dgm:pt modelId="{D0A8C3C5-A916-4EA8-A068-0A9334803B28}" type="sibTrans" cxnId="{E4EBF38C-862B-427B-B6E9-F59A65DE00EC}">
      <dgm:prSet/>
      <dgm:spPr/>
      <dgm:t>
        <a:bodyPr/>
        <a:lstStyle/>
        <a:p>
          <a:endParaRPr lang="id-ID"/>
        </a:p>
      </dgm:t>
    </dgm:pt>
    <dgm:pt modelId="{7A79B722-266A-4672-971D-6470607D1692}">
      <dgm:prSet phldrT="[Text]"/>
      <dgm:spPr/>
      <dgm:t>
        <a:bodyPr/>
        <a:lstStyle/>
        <a:p>
          <a:pPr algn="just"/>
          <a:r>
            <a:rPr lang="en-US" dirty="0" err="1"/>
            <a:t>Manajer</a:t>
          </a:r>
          <a:r>
            <a:rPr lang="en-US" dirty="0"/>
            <a:t> yang </a:t>
          </a:r>
          <a:r>
            <a:rPr lang="en-US" dirty="0" err="1"/>
            <a:t>bertanggung</a:t>
          </a:r>
          <a:r>
            <a:rPr lang="en-US" dirty="0"/>
            <a:t> </a:t>
          </a:r>
          <a:r>
            <a:rPr lang="en-US" dirty="0" err="1"/>
            <a:t>jawab</a:t>
          </a:r>
          <a:r>
            <a:rPr lang="en-US" dirty="0"/>
            <a:t> </a:t>
          </a:r>
          <a:r>
            <a:rPr lang="en-US" dirty="0" err="1"/>
            <a:t>terhadap</a:t>
          </a:r>
          <a:r>
            <a:rPr lang="en-US" dirty="0"/>
            <a:t> </a:t>
          </a:r>
          <a:r>
            <a:rPr lang="en-US" dirty="0" err="1"/>
            <a:t>pekerjaan</a:t>
          </a:r>
          <a:r>
            <a:rPr lang="en-US" dirty="0"/>
            <a:t> </a:t>
          </a:r>
          <a:r>
            <a:rPr lang="en-US" dirty="0" err="1"/>
            <a:t>karyawan</a:t>
          </a:r>
          <a:r>
            <a:rPr lang="en-US" dirty="0"/>
            <a:t> </a:t>
          </a:r>
          <a:r>
            <a:rPr lang="en-US" dirty="0" err="1"/>
            <a:t>operasional</a:t>
          </a:r>
          <a:r>
            <a:rPr lang="en-US" dirty="0"/>
            <a:t> </a:t>
          </a:r>
          <a:r>
            <a:rPr lang="en-US" dirty="0" err="1"/>
            <a:t>saja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membawahkan</a:t>
          </a:r>
          <a:r>
            <a:rPr lang="en-US" dirty="0"/>
            <a:t> </a:t>
          </a:r>
          <a:r>
            <a:rPr lang="en-US" dirty="0" err="1"/>
            <a:t>manajer</a:t>
          </a:r>
          <a:r>
            <a:rPr lang="en-US" dirty="0"/>
            <a:t> lain; </a:t>
          </a:r>
          <a:r>
            <a:rPr lang="en-US" dirty="0" err="1"/>
            <a:t>mereka</a:t>
          </a:r>
          <a:r>
            <a:rPr lang="en-US" dirty="0"/>
            <a:t> </a:t>
          </a:r>
          <a:r>
            <a:rPr lang="en-US" dirty="0" err="1"/>
            <a:t>merupakan</a:t>
          </a:r>
          <a:r>
            <a:rPr lang="en-US" dirty="0"/>
            <a:t> </a:t>
          </a:r>
          <a:r>
            <a:rPr lang="en-US" dirty="0" err="1"/>
            <a:t>tingkat</a:t>
          </a:r>
          <a:r>
            <a:rPr lang="en-US" dirty="0"/>
            <a:t> “</a:t>
          </a:r>
          <a:r>
            <a:rPr lang="en-US" dirty="0" err="1"/>
            <a:t>pertama</a:t>
          </a:r>
          <a:r>
            <a:rPr lang="en-US" dirty="0"/>
            <a:t>”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dirty="0" err="1"/>
            <a:t>terendah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manajer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hierarki</a:t>
          </a:r>
          <a:r>
            <a:rPr lang="en-US" dirty="0"/>
            <a:t> </a:t>
          </a:r>
          <a:r>
            <a:rPr lang="en-US" dirty="0" err="1"/>
            <a:t>organsasi</a:t>
          </a:r>
          <a:endParaRPr lang="id-ID" dirty="0"/>
        </a:p>
      </dgm:t>
    </dgm:pt>
    <dgm:pt modelId="{82B39756-D9A7-4297-BC16-861A3DED1064}" type="parTrans" cxnId="{530FC681-C11C-4533-9208-79214156BC9F}">
      <dgm:prSet/>
      <dgm:spPr/>
      <dgm:t>
        <a:bodyPr/>
        <a:lstStyle/>
        <a:p>
          <a:endParaRPr lang="id-ID"/>
        </a:p>
      </dgm:t>
    </dgm:pt>
    <dgm:pt modelId="{8F672983-5DB4-452D-87F4-745224317C54}" type="sibTrans" cxnId="{530FC681-C11C-4533-9208-79214156BC9F}">
      <dgm:prSet/>
      <dgm:spPr/>
      <dgm:t>
        <a:bodyPr/>
        <a:lstStyle/>
        <a:p>
          <a:endParaRPr lang="id-ID"/>
        </a:p>
      </dgm:t>
    </dgm:pt>
    <dgm:pt modelId="{A0E72445-F9A9-474D-AEB2-97050DE18154}">
      <dgm:prSet/>
      <dgm:spPr/>
      <dgm:t>
        <a:bodyPr/>
        <a:lstStyle/>
        <a:p>
          <a:pPr algn="just"/>
          <a:r>
            <a:rPr lang="en-US" dirty="0" err="1"/>
            <a:t>Mengarahkan</a:t>
          </a:r>
          <a:r>
            <a:rPr lang="en-US" dirty="0"/>
            <a:t> </a:t>
          </a:r>
          <a:r>
            <a:rPr lang="en-US" dirty="0" err="1"/>
            <a:t>aktivitas</a:t>
          </a:r>
          <a:r>
            <a:rPr lang="en-US" dirty="0"/>
            <a:t>  yang </a:t>
          </a:r>
          <a:r>
            <a:rPr lang="en-US" dirty="0" err="1"/>
            <a:t>mengimplementasikan</a:t>
          </a:r>
          <a:r>
            <a:rPr lang="en-US" dirty="0"/>
            <a:t> </a:t>
          </a:r>
          <a:r>
            <a:rPr lang="en-US" dirty="0" err="1"/>
            <a:t>kebijakan</a:t>
          </a:r>
          <a:r>
            <a:rPr lang="en-US" dirty="0"/>
            <a:t> </a:t>
          </a:r>
          <a:r>
            <a:rPr lang="en-US" dirty="0" err="1"/>
            <a:t>organisasi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menyeimbangkan</a:t>
          </a:r>
          <a:r>
            <a:rPr lang="en-US" dirty="0"/>
            <a:t> </a:t>
          </a:r>
          <a:r>
            <a:rPr lang="en-US" dirty="0" err="1"/>
            <a:t>permintaan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manajermereka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kapasitas</a:t>
          </a:r>
          <a:r>
            <a:rPr lang="en-US" dirty="0"/>
            <a:t> </a:t>
          </a:r>
          <a:r>
            <a:rPr lang="en-US" dirty="0" err="1"/>
            <a:t>karyawan</a:t>
          </a:r>
          <a:endParaRPr lang="id-ID" dirty="0"/>
        </a:p>
      </dgm:t>
    </dgm:pt>
    <dgm:pt modelId="{2EDD05E0-CDB2-4C63-B680-B1B9BEA154E5}" type="parTrans" cxnId="{9A3A29E3-E860-46E1-9EB2-5DF6866F3401}">
      <dgm:prSet/>
      <dgm:spPr/>
      <dgm:t>
        <a:bodyPr/>
        <a:lstStyle/>
        <a:p>
          <a:endParaRPr lang="id-ID"/>
        </a:p>
      </dgm:t>
    </dgm:pt>
    <dgm:pt modelId="{8E26BD3D-CC76-45C1-ACE7-500C51DC089B}" type="sibTrans" cxnId="{9A3A29E3-E860-46E1-9EB2-5DF6866F3401}">
      <dgm:prSet/>
      <dgm:spPr/>
      <dgm:t>
        <a:bodyPr/>
        <a:lstStyle/>
        <a:p>
          <a:endParaRPr lang="id-ID"/>
        </a:p>
      </dgm:t>
    </dgm:pt>
    <dgm:pt modelId="{F9C2ADDB-69F6-48AF-AFF6-70C9297B1978}">
      <dgm:prSet/>
      <dgm:spPr/>
      <dgm:t>
        <a:bodyPr/>
        <a:lstStyle/>
        <a:p>
          <a:pPr algn="just"/>
          <a:r>
            <a:rPr lang="en-US" dirty="0" err="1"/>
            <a:t>Manajer</a:t>
          </a:r>
          <a:r>
            <a:rPr lang="en-US" dirty="0"/>
            <a:t> yang </a:t>
          </a:r>
          <a:r>
            <a:rPr lang="en-US" dirty="0" err="1"/>
            <a:t>bertanggung</a:t>
          </a:r>
          <a:r>
            <a:rPr lang="en-US" dirty="0"/>
            <a:t> </a:t>
          </a:r>
          <a:r>
            <a:rPr lang="en-US" dirty="0" err="1"/>
            <a:t>jawab</a:t>
          </a:r>
          <a:r>
            <a:rPr lang="en-US" dirty="0"/>
            <a:t> </a:t>
          </a:r>
          <a:r>
            <a:rPr lang="en-US" dirty="0" err="1"/>
            <a:t>atas</a:t>
          </a:r>
          <a:r>
            <a:rPr lang="en-US" dirty="0"/>
            <a:t> </a:t>
          </a:r>
          <a:r>
            <a:rPr lang="en-US" dirty="0" err="1"/>
            <a:t>seluruh</a:t>
          </a:r>
          <a:r>
            <a:rPr lang="en-US" dirty="0"/>
            <a:t> </a:t>
          </a:r>
          <a:r>
            <a:rPr lang="en-US" dirty="0" err="1"/>
            <a:t>manajemen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organisasi</a:t>
          </a:r>
          <a:r>
            <a:rPr lang="en-US" dirty="0"/>
            <a:t>; </a:t>
          </a:r>
          <a:r>
            <a:rPr lang="en-US" dirty="0" err="1"/>
            <a:t>mereka</a:t>
          </a:r>
          <a:r>
            <a:rPr lang="en-US" dirty="0"/>
            <a:t> </a:t>
          </a:r>
          <a:r>
            <a:rPr lang="en-US" dirty="0" err="1"/>
            <a:t>menetapkan</a:t>
          </a:r>
          <a:r>
            <a:rPr lang="en-US" dirty="0"/>
            <a:t> </a:t>
          </a:r>
          <a:r>
            <a:rPr lang="en-US" dirty="0" err="1"/>
            <a:t>kebijakan</a:t>
          </a:r>
          <a:r>
            <a:rPr lang="en-US" dirty="0"/>
            <a:t> </a:t>
          </a:r>
          <a:r>
            <a:rPr lang="en-US" dirty="0" err="1"/>
            <a:t>operasional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pedoman</a:t>
          </a:r>
          <a:r>
            <a:rPr lang="en-US" dirty="0"/>
            <a:t> </a:t>
          </a:r>
          <a:r>
            <a:rPr lang="en-US" dirty="0" err="1"/>
            <a:t>interaksi</a:t>
          </a:r>
          <a:r>
            <a:rPr lang="en-US" dirty="0"/>
            <a:t> </a:t>
          </a:r>
          <a:r>
            <a:rPr lang="en-US" dirty="0" err="1"/>
            <a:t>organisasi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lingkungan</a:t>
          </a:r>
          <a:r>
            <a:rPr lang="en-US" dirty="0"/>
            <a:t>. </a:t>
          </a:r>
          <a:endParaRPr lang="id-ID" dirty="0"/>
        </a:p>
      </dgm:t>
    </dgm:pt>
    <dgm:pt modelId="{42FA942F-24E7-4408-9338-27EB85F7FBD8}" type="parTrans" cxnId="{451D900E-1DA5-4798-9E98-31E08067EEF9}">
      <dgm:prSet/>
      <dgm:spPr/>
      <dgm:t>
        <a:bodyPr/>
        <a:lstStyle/>
        <a:p>
          <a:endParaRPr lang="id-ID"/>
        </a:p>
      </dgm:t>
    </dgm:pt>
    <dgm:pt modelId="{D43E6A7D-D948-4A7C-8013-8D1B6D56F1D4}" type="sibTrans" cxnId="{451D900E-1DA5-4798-9E98-31E08067EEF9}">
      <dgm:prSet/>
      <dgm:spPr/>
      <dgm:t>
        <a:bodyPr/>
        <a:lstStyle/>
        <a:p>
          <a:endParaRPr lang="id-ID"/>
        </a:p>
      </dgm:t>
    </dgm:pt>
    <dgm:pt modelId="{0679B055-DF9F-4224-831F-C4382C696F51}" type="pres">
      <dgm:prSet presAssocID="{4D332219-E97C-476D-B348-7E3E349697DD}" presName="linearFlow" presStyleCnt="0">
        <dgm:presLayoutVars>
          <dgm:dir/>
          <dgm:animLvl val="lvl"/>
          <dgm:resizeHandles val="exact"/>
        </dgm:presLayoutVars>
      </dgm:prSet>
      <dgm:spPr/>
    </dgm:pt>
    <dgm:pt modelId="{9C02B49F-2322-4937-A0FE-FD52A6BEF13E}" type="pres">
      <dgm:prSet presAssocID="{49E7281C-612D-496E-B860-03164EE31DFE}" presName="composite" presStyleCnt="0"/>
      <dgm:spPr/>
    </dgm:pt>
    <dgm:pt modelId="{73E95393-A1DC-4CD3-8C3F-7464063B76C0}" type="pres">
      <dgm:prSet presAssocID="{49E7281C-612D-496E-B860-03164EE31DF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AB80934-056F-4BA5-9414-9C8C0C4FE404}" type="pres">
      <dgm:prSet presAssocID="{49E7281C-612D-496E-B860-03164EE31DFE}" presName="descendantText" presStyleLbl="alignAcc1" presStyleIdx="0" presStyleCnt="3" custLinFactNeighborX="268" custLinFactNeighborY="1878">
        <dgm:presLayoutVars>
          <dgm:bulletEnabled val="1"/>
        </dgm:presLayoutVars>
      </dgm:prSet>
      <dgm:spPr/>
    </dgm:pt>
    <dgm:pt modelId="{E4B2F97C-27C1-4599-9244-83DE5DF11F7A}" type="pres">
      <dgm:prSet presAssocID="{5FDE7A03-B9E9-4527-98FC-C90E432A27A5}" presName="sp" presStyleCnt="0"/>
      <dgm:spPr/>
    </dgm:pt>
    <dgm:pt modelId="{717FB552-D930-48BA-823E-B12025706D0A}" type="pres">
      <dgm:prSet presAssocID="{D76F8128-10B2-4AAB-ACEA-0B6B67ECB930}" presName="composite" presStyleCnt="0"/>
      <dgm:spPr/>
    </dgm:pt>
    <dgm:pt modelId="{5FC1F2C9-8AAF-4913-A8BD-374707BA924C}" type="pres">
      <dgm:prSet presAssocID="{D76F8128-10B2-4AAB-ACEA-0B6B67ECB93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FE644BF-C652-4CA5-AFD9-AEBFD0B5761D}" type="pres">
      <dgm:prSet presAssocID="{D76F8128-10B2-4AAB-ACEA-0B6B67ECB930}" presName="descendantText" presStyleLbl="alignAcc1" presStyleIdx="1" presStyleCnt="3">
        <dgm:presLayoutVars>
          <dgm:bulletEnabled val="1"/>
        </dgm:presLayoutVars>
      </dgm:prSet>
      <dgm:spPr/>
    </dgm:pt>
    <dgm:pt modelId="{9C18F40F-FC15-45A7-986C-6E7E90C816CA}" type="pres">
      <dgm:prSet presAssocID="{04A56AD4-9872-4503-8E49-FD451962A119}" presName="sp" presStyleCnt="0"/>
      <dgm:spPr/>
    </dgm:pt>
    <dgm:pt modelId="{6A3F1D45-B88E-42B5-ACB4-6EE1282A56D1}" type="pres">
      <dgm:prSet presAssocID="{81C42A8A-EA13-4E5E-8546-716EB1FDD286}" presName="composite" presStyleCnt="0"/>
      <dgm:spPr/>
    </dgm:pt>
    <dgm:pt modelId="{AE2220ED-D19D-4281-B53C-F646E69A918A}" type="pres">
      <dgm:prSet presAssocID="{81C42A8A-EA13-4E5E-8546-716EB1FDD28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FCE0A42-7D44-44DD-AEDF-A8560668E471}" type="pres">
      <dgm:prSet presAssocID="{81C42A8A-EA13-4E5E-8546-716EB1FDD28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51D900E-1DA5-4798-9E98-31E08067EEF9}" srcId="{49E7281C-612D-496E-B860-03164EE31DFE}" destId="{F9C2ADDB-69F6-48AF-AFF6-70C9297B1978}" srcOrd="0" destOrd="0" parTransId="{42FA942F-24E7-4408-9338-27EB85F7FBD8}" sibTransId="{D43E6A7D-D948-4A7C-8013-8D1B6D56F1D4}"/>
    <dgm:cxn modelId="{A46F4819-7462-4136-8FDC-F142A04D0B47}" type="presOf" srcId="{4D332219-E97C-476D-B348-7E3E349697DD}" destId="{0679B055-DF9F-4224-831F-C4382C696F51}" srcOrd="0" destOrd="0" presId="urn:microsoft.com/office/officeart/2005/8/layout/chevron2"/>
    <dgm:cxn modelId="{49683523-F6D2-4A7B-88BD-5A62ACB9C3A5}" type="presOf" srcId="{49E7281C-612D-496E-B860-03164EE31DFE}" destId="{73E95393-A1DC-4CD3-8C3F-7464063B76C0}" srcOrd="0" destOrd="0" presId="urn:microsoft.com/office/officeart/2005/8/layout/chevron2"/>
    <dgm:cxn modelId="{012EFD60-C8F2-4439-B49F-A95D6F8916A4}" srcId="{4D332219-E97C-476D-B348-7E3E349697DD}" destId="{49E7281C-612D-496E-B860-03164EE31DFE}" srcOrd="0" destOrd="0" parTransId="{FD377884-A902-4451-9AD6-5689261B4B58}" sibTransId="{5FDE7A03-B9E9-4527-98FC-C90E432A27A5}"/>
    <dgm:cxn modelId="{4A303D42-BCDC-4AEB-9868-62177D18D3B4}" type="presOf" srcId="{D76F8128-10B2-4AAB-ACEA-0B6B67ECB930}" destId="{5FC1F2C9-8AAF-4913-A8BD-374707BA924C}" srcOrd="0" destOrd="0" presId="urn:microsoft.com/office/officeart/2005/8/layout/chevron2"/>
    <dgm:cxn modelId="{F952CC67-5232-4521-891C-8065D587A186}" srcId="{4D332219-E97C-476D-B348-7E3E349697DD}" destId="{D76F8128-10B2-4AAB-ACEA-0B6B67ECB930}" srcOrd="1" destOrd="0" parTransId="{ED9FAB84-0EBB-444E-AAF5-E5705E31E5F1}" sibTransId="{04A56AD4-9872-4503-8E49-FD451962A119}"/>
    <dgm:cxn modelId="{C8655A50-A880-4EF9-8FC1-659AE42EC5E0}" type="presOf" srcId="{81C42A8A-EA13-4E5E-8546-716EB1FDD286}" destId="{AE2220ED-D19D-4281-B53C-F646E69A918A}" srcOrd="0" destOrd="0" presId="urn:microsoft.com/office/officeart/2005/8/layout/chevron2"/>
    <dgm:cxn modelId="{ABE8BA7E-E76A-4D98-A40B-DDA715708739}" type="presOf" srcId="{A0E72445-F9A9-474D-AEB2-97050DE18154}" destId="{9FE644BF-C652-4CA5-AFD9-AEBFD0B5761D}" srcOrd="0" destOrd="0" presId="urn:microsoft.com/office/officeart/2005/8/layout/chevron2"/>
    <dgm:cxn modelId="{530FC681-C11C-4533-9208-79214156BC9F}" srcId="{81C42A8A-EA13-4E5E-8546-716EB1FDD286}" destId="{7A79B722-266A-4672-971D-6470607D1692}" srcOrd="0" destOrd="0" parTransId="{82B39756-D9A7-4297-BC16-861A3DED1064}" sibTransId="{8F672983-5DB4-452D-87F4-745224317C54}"/>
    <dgm:cxn modelId="{E4EBF38C-862B-427B-B6E9-F59A65DE00EC}" srcId="{4D332219-E97C-476D-B348-7E3E349697DD}" destId="{81C42A8A-EA13-4E5E-8546-716EB1FDD286}" srcOrd="2" destOrd="0" parTransId="{1B7A304B-4FF4-48C4-A4BA-9ABE43E8BCB4}" sibTransId="{D0A8C3C5-A916-4EA8-A068-0A9334803B28}"/>
    <dgm:cxn modelId="{BBD8DDC6-EBE8-42C1-8BE2-842073B23FB7}" type="presOf" srcId="{7A79B722-266A-4672-971D-6470607D1692}" destId="{1FCE0A42-7D44-44DD-AEDF-A8560668E471}" srcOrd="0" destOrd="0" presId="urn:microsoft.com/office/officeart/2005/8/layout/chevron2"/>
    <dgm:cxn modelId="{DA0BC2E1-201D-403E-8695-D6457AC417EC}" type="presOf" srcId="{F9C2ADDB-69F6-48AF-AFF6-70C9297B1978}" destId="{5AB80934-056F-4BA5-9414-9C8C0C4FE404}" srcOrd="0" destOrd="0" presId="urn:microsoft.com/office/officeart/2005/8/layout/chevron2"/>
    <dgm:cxn modelId="{9A3A29E3-E860-46E1-9EB2-5DF6866F3401}" srcId="{D76F8128-10B2-4AAB-ACEA-0B6B67ECB930}" destId="{A0E72445-F9A9-474D-AEB2-97050DE18154}" srcOrd="0" destOrd="0" parTransId="{2EDD05E0-CDB2-4C63-B680-B1B9BEA154E5}" sibTransId="{8E26BD3D-CC76-45C1-ACE7-500C51DC089B}"/>
    <dgm:cxn modelId="{884754FF-D62D-463C-B650-35396132B534}" type="presParOf" srcId="{0679B055-DF9F-4224-831F-C4382C696F51}" destId="{9C02B49F-2322-4937-A0FE-FD52A6BEF13E}" srcOrd="0" destOrd="0" presId="urn:microsoft.com/office/officeart/2005/8/layout/chevron2"/>
    <dgm:cxn modelId="{05F2ADA8-1EDA-4308-89AD-D8C74A03953F}" type="presParOf" srcId="{9C02B49F-2322-4937-A0FE-FD52A6BEF13E}" destId="{73E95393-A1DC-4CD3-8C3F-7464063B76C0}" srcOrd="0" destOrd="0" presId="urn:microsoft.com/office/officeart/2005/8/layout/chevron2"/>
    <dgm:cxn modelId="{81FE733B-7E91-4788-9F66-D8E4B291F4DF}" type="presParOf" srcId="{9C02B49F-2322-4937-A0FE-FD52A6BEF13E}" destId="{5AB80934-056F-4BA5-9414-9C8C0C4FE404}" srcOrd="1" destOrd="0" presId="urn:microsoft.com/office/officeart/2005/8/layout/chevron2"/>
    <dgm:cxn modelId="{EF323843-8775-4844-8116-76970078BEE9}" type="presParOf" srcId="{0679B055-DF9F-4224-831F-C4382C696F51}" destId="{E4B2F97C-27C1-4599-9244-83DE5DF11F7A}" srcOrd="1" destOrd="0" presId="urn:microsoft.com/office/officeart/2005/8/layout/chevron2"/>
    <dgm:cxn modelId="{9C1CEC17-1B61-4567-91CF-B30139BEDFE6}" type="presParOf" srcId="{0679B055-DF9F-4224-831F-C4382C696F51}" destId="{717FB552-D930-48BA-823E-B12025706D0A}" srcOrd="2" destOrd="0" presId="urn:microsoft.com/office/officeart/2005/8/layout/chevron2"/>
    <dgm:cxn modelId="{22FB2BA9-A128-4AB3-849B-9539CC69302D}" type="presParOf" srcId="{717FB552-D930-48BA-823E-B12025706D0A}" destId="{5FC1F2C9-8AAF-4913-A8BD-374707BA924C}" srcOrd="0" destOrd="0" presId="urn:microsoft.com/office/officeart/2005/8/layout/chevron2"/>
    <dgm:cxn modelId="{46B6A52B-8B62-497C-A055-80355DCB74F3}" type="presParOf" srcId="{717FB552-D930-48BA-823E-B12025706D0A}" destId="{9FE644BF-C652-4CA5-AFD9-AEBFD0B5761D}" srcOrd="1" destOrd="0" presId="urn:microsoft.com/office/officeart/2005/8/layout/chevron2"/>
    <dgm:cxn modelId="{DF97AC8C-B24F-46A3-AC5D-AF3C5242198F}" type="presParOf" srcId="{0679B055-DF9F-4224-831F-C4382C696F51}" destId="{9C18F40F-FC15-45A7-986C-6E7E90C816CA}" srcOrd="3" destOrd="0" presId="urn:microsoft.com/office/officeart/2005/8/layout/chevron2"/>
    <dgm:cxn modelId="{0432B02B-63CE-41EE-B7C8-D489C50C18AE}" type="presParOf" srcId="{0679B055-DF9F-4224-831F-C4382C696F51}" destId="{6A3F1D45-B88E-42B5-ACB4-6EE1282A56D1}" srcOrd="4" destOrd="0" presId="urn:microsoft.com/office/officeart/2005/8/layout/chevron2"/>
    <dgm:cxn modelId="{3C19C1FF-DC60-4CD5-AD2E-B82C3ABA8A28}" type="presParOf" srcId="{6A3F1D45-B88E-42B5-ACB4-6EE1282A56D1}" destId="{AE2220ED-D19D-4281-B53C-F646E69A918A}" srcOrd="0" destOrd="0" presId="urn:microsoft.com/office/officeart/2005/8/layout/chevron2"/>
    <dgm:cxn modelId="{8166084B-4534-4E13-B5E8-80E3ABE71124}" type="presParOf" srcId="{6A3F1D45-B88E-42B5-ACB4-6EE1282A56D1}" destId="{1FCE0A42-7D44-44DD-AEDF-A8560668E47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F1C05A-76F6-4016-B88D-4B72E5F334BC}" type="doc">
      <dgm:prSet loTypeId="urn:microsoft.com/office/officeart/2005/8/layout/l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D5B3C90E-89E4-4FB0-A655-B33E67BAF06D}">
      <dgm:prSet phldrT="[Text]" custT="1"/>
      <dgm:spPr/>
      <dgm:t>
        <a:bodyPr/>
        <a:lstStyle/>
        <a:p>
          <a:r>
            <a:rPr lang="id-ID" sz="1600" dirty="0"/>
            <a:t>TOP MANAGER</a:t>
          </a:r>
        </a:p>
      </dgm:t>
    </dgm:pt>
    <dgm:pt modelId="{844643E7-3CF1-4480-949A-661FDDF0340B}" type="parTrans" cxnId="{9B3D734E-B517-4CC8-86DE-A36D4F00C3C2}">
      <dgm:prSet/>
      <dgm:spPr/>
      <dgm:t>
        <a:bodyPr/>
        <a:lstStyle/>
        <a:p>
          <a:endParaRPr lang="id-ID"/>
        </a:p>
      </dgm:t>
    </dgm:pt>
    <dgm:pt modelId="{46CE1FB1-E277-4CA9-AF95-606AC5C741E7}" type="sibTrans" cxnId="{9B3D734E-B517-4CC8-86DE-A36D4F00C3C2}">
      <dgm:prSet/>
      <dgm:spPr/>
      <dgm:t>
        <a:bodyPr/>
        <a:lstStyle/>
        <a:p>
          <a:endParaRPr lang="id-ID"/>
        </a:p>
      </dgm:t>
    </dgm:pt>
    <dgm:pt modelId="{357A2D86-24D6-49FF-B948-9EEBD2CF6ED1}">
      <dgm:prSet phldrT="[Text]" custT="1"/>
      <dgm:spPr/>
      <dgm:t>
        <a:bodyPr/>
        <a:lstStyle/>
        <a:p>
          <a:r>
            <a:rPr lang="en-US" sz="1300" dirty="0" err="1"/>
            <a:t>Copseptual</a:t>
          </a:r>
          <a:r>
            <a:rPr lang="en-US" sz="1300" dirty="0"/>
            <a:t> Skills / Managerial Skills</a:t>
          </a:r>
          <a:endParaRPr lang="id-ID" sz="1300" dirty="0"/>
        </a:p>
      </dgm:t>
    </dgm:pt>
    <dgm:pt modelId="{4E51DC9C-3FA6-4FEC-BE53-4C2D0983ED03}" type="parTrans" cxnId="{E46F32D6-9798-4473-8E86-30102DCE122D}">
      <dgm:prSet/>
      <dgm:spPr/>
      <dgm:t>
        <a:bodyPr/>
        <a:lstStyle/>
        <a:p>
          <a:endParaRPr lang="id-ID"/>
        </a:p>
      </dgm:t>
    </dgm:pt>
    <dgm:pt modelId="{F8AC1098-18E4-477E-B8A5-0C2D3ADE574F}" type="sibTrans" cxnId="{E46F32D6-9798-4473-8E86-30102DCE122D}">
      <dgm:prSet/>
      <dgm:spPr/>
      <dgm:t>
        <a:bodyPr/>
        <a:lstStyle/>
        <a:p>
          <a:endParaRPr lang="id-ID"/>
        </a:p>
      </dgm:t>
    </dgm:pt>
    <dgm:pt modelId="{107B08A1-34F4-4C00-8692-633D10F275B5}">
      <dgm:prSet phldrT="[Text]" custT="1"/>
      <dgm:spPr/>
      <dgm:t>
        <a:bodyPr/>
        <a:lstStyle/>
        <a:p>
          <a:r>
            <a:rPr lang="id-ID" sz="1600" dirty="0">
              <a:solidFill>
                <a:schemeClr val="tx1"/>
              </a:solidFill>
            </a:rPr>
            <a:t>SENIOR MANAGER</a:t>
          </a:r>
        </a:p>
      </dgm:t>
    </dgm:pt>
    <dgm:pt modelId="{F5F6C04E-6297-4D5B-8A0A-0C9123CA39D8}" type="parTrans" cxnId="{43DFDD33-A7E2-49B8-8797-B4BA8896621B}">
      <dgm:prSet/>
      <dgm:spPr/>
      <dgm:t>
        <a:bodyPr/>
        <a:lstStyle/>
        <a:p>
          <a:endParaRPr lang="id-ID"/>
        </a:p>
      </dgm:t>
    </dgm:pt>
    <dgm:pt modelId="{682457A8-6228-488D-A08F-15278B6C267F}" type="sibTrans" cxnId="{43DFDD33-A7E2-49B8-8797-B4BA8896621B}">
      <dgm:prSet/>
      <dgm:spPr/>
      <dgm:t>
        <a:bodyPr/>
        <a:lstStyle/>
        <a:p>
          <a:endParaRPr lang="id-ID"/>
        </a:p>
      </dgm:t>
    </dgm:pt>
    <dgm:pt modelId="{22E28F75-6559-4E9E-930C-4A0D7F69B8A7}">
      <dgm:prSet phldrT="[Text]" custT="1"/>
      <dgm:spPr/>
      <dgm:t>
        <a:bodyPr/>
        <a:lstStyle/>
        <a:p>
          <a:r>
            <a:rPr lang="en-US" sz="1400" dirty="0"/>
            <a:t>Human Behavioral Skills</a:t>
          </a:r>
          <a:endParaRPr lang="id-ID" sz="1400" dirty="0"/>
        </a:p>
      </dgm:t>
    </dgm:pt>
    <dgm:pt modelId="{E2E09711-DC34-4356-9A72-9865EACE61ED}" type="parTrans" cxnId="{244412FC-6C6E-474F-9BEA-D1B660C1CDBB}">
      <dgm:prSet/>
      <dgm:spPr/>
      <dgm:t>
        <a:bodyPr/>
        <a:lstStyle/>
        <a:p>
          <a:endParaRPr lang="id-ID"/>
        </a:p>
      </dgm:t>
    </dgm:pt>
    <dgm:pt modelId="{4B2566E4-C40D-46C1-84E4-3D0C524B4B9B}" type="sibTrans" cxnId="{244412FC-6C6E-474F-9BEA-D1B660C1CDBB}">
      <dgm:prSet/>
      <dgm:spPr/>
      <dgm:t>
        <a:bodyPr/>
        <a:lstStyle/>
        <a:p>
          <a:endParaRPr lang="id-ID"/>
        </a:p>
      </dgm:t>
    </dgm:pt>
    <dgm:pt modelId="{FFF1600B-D36B-4963-8A66-9466271DDE50}">
      <dgm:prSet phldrT="[Text]" custT="1"/>
      <dgm:spPr/>
      <dgm:t>
        <a:bodyPr/>
        <a:lstStyle/>
        <a:p>
          <a:r>
            <a:rPr lang="id-ID" sz="1600" dirty="0">
              <a:solidFill>
                <a:schemeClr val="tx1"/>
              </a:solidFill>
            </a:rPr>
            <a:t>MIDDLE LEVEL MANAGER</a:t>
          </a:r>
        </a:p>
      </dgm:t>
    </dgm:pt>
    <dgm:pt modelId="{C07EB912-1921-40CF-A044-6F2F2D519E2F}" type="parTrans" cxnId="{B0FF956F-4169-4492-A805-2D4D8CDE61C4}">
      <dgm:prSet/>
      <dgm:spPr/>
      <dgm:t>
        <a:bodyPr/>
        <a:lstStyle/>
        <a:p>
          <a:endParaRPr lang="id-ID"/>
        </a:p>
      </dgm:t>
    </dgm:pt>
    <dgm:pt modelId="{8D96A113-1B49-4BC6-A57D-90151FF46EEC}" type="sibTrans" cxnId="{B0FF956F-4169-4492-A805-2D4D8CDE61C4}">
      <dgm:prSet/>
      <dgm:spPr/>
      <dgm:t>
        <a:bodyPr/>
        <a:lstStyle/>
        <a:p>
          <a:endParaRPr lang="id-ID"/>
        </a:p>
      </dgm:t>
    </dgm:pt>
    <dgm:pt modelId="{009C7136-98FF-4A28-BE77-FAFEE25BEB32}">
      <dgm:prSet phldrT="[Text]" custT="1"/>
      <dgm:spPr/>
      <dgm:t>
        <a:bodyPr/>
        <a:lstStyle/>
        <a:p>
          <a:r>
            <a:rPr lang="en-US" sz="1400" dirty="0"/>
            <a:t>Safety Health Skills</a:t>
          </a:r>
          <a:endParaRPr lang="id-ID" sz="1400" dirty="0"/>
        </a:p>
      </dgm:t>
    </dgm:pt>
    <dgm:pt modelId="{F0330B33-1C27-4FAC-BFFD-4AE7FCD99160}" type="sibTrans" cxnId="{3D34B923-E49E-409E-A2AF-22EA5787CC0C}">
      <dgm:prSet/>
      <dgm:spPr/>
      <dgm:t>
        <a:bodyPr/>
        <a:lstStyle/>
        <a:p>
          <a:endParaRPr lang="id-ID"/>
        </a:p>
      </dgm:t>
    </dgm:pt>
    <dgm:pt modelId="{B7EAA1EC-542F-475B-834B-6757274A4857}" type="parTrans" cxnId="{3D34B923-E49E-409E-A2AF-22EA5787CC0C}">
      <dgm:prSet/>
      <dgm:spPr/>
      <dgm:t>
        <a:bodyPr/>
        <a:lstStyle/>
        <a:p>
          <a:endParaRPr lang="id-ID"/>
        </a:p>
      </dgm:t>
    </dgm:pt>
    <dgm:pt modelId="{83DB5AFD-CC10-488B-A1E3-080544039C34}">
      <dgm:prSet custT="1"/>
      <dgm:spPr/>
      <dgm:t>
        <a:bodyPr/>
        <a:lstStyle/>
        <a:p>
          <a:r>
            <a:rPr lang="id-ID" sz="1300" dirty="0"/>
            <a:t>Tecnical/functional</a:t>
          </a:r>
        </a:p>
      </dgm:t>
    </dgm:pt>
    <dgm:pt modelId="{7D38734F-15A9-4DD3-87E7-82F7A8737544}" type="parTrans" cxnId="{3C7D8B06-BA72-4F0A-91AC-7092A7304DCE}">
      <dgm:prSet/>
      <dgm:spPr/>
      <dgm:t>
        <a:bodyPr/>
        <a:lstStyle/>
        <a:p>
          <a:endParaRPr lang="id-ID"/>
        </a:p>
      </dgm:t>
    </dgm:pt>
    <dgm:pt modelId="{C57C883C-EFA9-4D76-8B20-88B314E436E5}" type="sibTrans" cxnId="{3C7D8B06-BA72-4F0A-91AC-7092A7304DCE}">
      <dgm:prSet/>
      <dgm:spPr/>
      <dgm:t>
        <a:bodyPr/>
        <a:lstStyle/>
        <a:p>
          <a:endParaRPr lang="id-ID"/>
        </a:p>
      </dgm:t>
    </dgm:pt>
    <dgm:pt modelId="{0E84CAD2-3C5C-45EE-BA29-8187C8AFCE63}">
      <dgm:prSet custT="1"/>
      <dgm:spPr/>
      <dgm:t>
        <a:bodyPr/>
        <a:lstStyle/>
        <a:p>
          <a:r>
            <a:rPr lang="id-ID" sz="1600" dirty="0">
              <a:solidFill>
                <a:schemeClr val="tx1"/>
              </a:solidFill>
            </a:rPr>
            <a:t>SUPERVISOR</a:t>
          </a:r>
        </a:p>
      </dgm:t>
    </dgm:pt>
    <dgm:pt modelId="{AA1E7AFE-D8FF-43FF-86AF-2A45106DE56F}" type="parTrans" cxnId="{5DF4222B-BC87-4876-84E8-B77A9B805044}">
      <dgm:prSet/>
      <dgm:spPr/>
      <dgm:t>
        <a:bodyPr/>
        <a:lstStyle/>
        <a:p>
          <a:endParaRPr lang="id-ID"/>
        </a:p>
      </dgm:t>
    </dgm:pt>
    <dgm:pt modelId="{D7205A53-977A-4660-99DE-EFCCF40555C0}" type="sibTrans" cxnId="{5DF4222B-BC87-4876-84E8-B77A9B805044}">
      <dgm:prSet/>
      <dgm:spPr/>
      <dgm:t>
        <a:bodyPr/>
        <a:lstStyle/>
        <a:p>
          <a:endParaRPr lang="id-ID"/>
        </a:p>
      </dgm:t>
    </dgm:pt>
    <dgm:pt modelId="{6E343F8D-FCA7-43D1-B0C1-9D64CBB218B1}">
      <dgm:prSet custT="1"/>
      <dgm:spPr/>
      <dgm:t>
        <a:bodyPr/>
        <a:lstStyle/>
        <a:p>
          <a:r>
            <a:rPr lang="id-ID" sz="1600" dirty="0"/>
            <a:t>OPERATOR/</a:t>
          </a:r>
          <a:r>
            <a:rPr lang="en-US" sz="1600" dirty="0"/>
            <a:t> </a:t>
          </a:r>
          <a:r>
            <a:rPr lang="id-ID" sz="1600" dirty="0"/>
            <a:t>WORKER LEVEL</a:t>
          </a:r>
        </a:p>
      </dgm:t>
    </dgm:pt>
    <dgm:pt modelId="{9051C0BD-14C7-4925-9ACF-6CFB93A35DBB}" type="parTrans" cxnId="{324198D7-FCFC-4A6E-A401-3E2ECD1A06A1}">
      <dgm:prSet/>
      <dgm:spPr/>
      <dgm:t>
        <a:bodyPr/>
        <a:lstStyle/>
        <a:p>
          <a:endParaRPr lang="id-ID"/>
        </a:p>
      </dgm:t>
    </dgm:pt>
    <dgm:pt modelId="{8CCCCBAD-6AD4-4FD8-BB0F-38A0789546DA}" type="sibTrans" cxnId="{324198D7-FCFC-4A6E-A401-3E2ECD1A06A1}">
      <dgm:prSet/>
      <dgm:spPr/>
      <dgm:t>
        <a:bodyPr/>
        <a:lstStyle/>
        <a:p>
          <a:endParaRPr lang="id-ID"/>
        </a:p>
      </dgm:t>
    </dgm:pt>
    <dgm:pt modelId="{74F51F14-3429-4AF1-8542-3208A96D5726}">
      <dgm:prSet custT="1"/>
      <dgm:spPr/>
      <dgm:t>
        <a:bodyPr/>
        <a:lstStyle/>
        <a:p>
          <a:r>
            <a:rPr lang="id-ID" sz="1600" dirty="0"/>
            <a:t>Skills</a:t>
          </a:r>
        </a:p>
      </dgm:t>
    </dgm:pt>
    <dgm:pt modelId="{733D9386-3CB1-41D2-8326-0A7029EA2607}" type="parTrans" cxnId="{55B66F4A-C85A-4478-B5D1-2ADEC45E2025}">
      <dgm:prSet/>
      <dgm:spPr/>
      <dgm:t>
        <a:bodyPr/>
        <a:lstStyle/>
        <a:p>
          <a:endParaRPr lang="id-ID"/>
        </a:p>
      </dgm:t>
    </dgm:pt>
    <dgm:pt modelId="{07E25D55-595D-44EF-9AFC-D1F2D68AED10}" type="sibTrans" cxnId="{55B66F4A-C85A-4478-B5D1-2ADEC45E2025}">
      <dgm:prSet/>
      <dgm:spPr/>
      <dgm:t>
        <a:bodyPr/>
        <a:lstStyle/>
        <a:p>
          <a:endParaRPr lang="id-ID"/>
        </a:p>
      </dgm:t>
    </dgm:pt>
    <dgm:pt modelId="{3432C285-9102-43C2-8C8A-CF583EEFD36E}" type="pres">
      <dgm:prSet presAssocID="{3EF1C05A-76F6-4016-B88D-4B72E5F334B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25FE184-A8F3-4734-B13E-807675A70D02}" type="pres">
      <dgm:prSet presAssocID="{D5B3C90E-89E4-4FB0-A655-B33E67BAF06D}" presName="horFlow" presStyleCnt="0"/>
      <dgm:spPr/>
    </dgm:pt>
    <dgm:pt modelId="{63631AC3-5531-4BC0-865F-6D31DBC8547A}" type="pres">
      <dgm:prSet presAssocID="{D5B3C90E-89E4-4FB0-A655-B33E67BAF06D}" presName="bigChev" presStyleLbl="node1" presStyleIdx="0" presStyleCnt="5"/>
      <dgm:spPr/>
    </dgm:pt>
    <dgm:pt modelId="{5D54ECA9-1AC6-4EDF-BA54-7881F35B099E}" type="pres">
      <dgm:prSet presAssocID="{4E51DC9C-3FA6-4FEC-BE53-4C2D0983ED03}" presName="parTrans" presStyleCnt="0"/>
      <dgm:spPr/>
    </dgm:pt>
    <dgm:pt modelId="{8E623EA4-7FDD-488A-B1C7-1FD303204F64}" type="pres">
      <dgm:prSet presAssocID="{357A2D86-24D6-49FF-B948-9EEBD2CF6ED1}" presName="node" presStyleLbl="alignAccFollowNode1" presStyleIdx="0" presStyleCnt="5" custScaleX="94066">
        <dgm:presLayoutVars>
          <dgm:bulletEnabled val="1"/>
        </dgm:presLayoutVars>
      </dgm:prSet>
      <dgm:spPr/>
    </dgm:pt>
    <dgm:pt modelId="{8AE4DAA7-7C4A-46F4-9832-8BE2E6206B10}" type="pres">
      <dgm:prSet presAssocID="{D5B3C90E-89E4-4FB0-A655-B33E67BAF06D}" presName="vSp" presStyleCnt="0"/>
      <dgm:spPr/>
    </dgm:pt>
    <dgm:pt modelId="{B7CDF377-A1AD-4133-B727-5DB8AFE0183E}" type="pres">
      <dgm:prSet presAssocID="{107B08A1-34F4-4C00-8692-633D10F275B5}" presName="horFlow" presStyleCnt="0"/>
      <dgm:spPr/>
    </dgm:pt>
    <dgm:pt modelId="{D7A27C7B-5B3C-46CE-9F0A-1348714B91D6}" type="pres">
      <dgm:prSet presAssocID="{107B08A1-34F4-4C00-8692-633D10F275B5}" presName="bigChev" presStyleLbl="node1" presStyleIdx="1" presStyleCnt="5"/>
      <dgm:spPr/>
    </dgm:pt>
    <dgm:pt modelId="{12F75A58-7A83-4EC7-9CF8-EE54EEE9D3C2}" type="pres">
      <dgm:prSet presAssocID="{E2E09711-DC34-4356-9A72-9865EACE61ED}" presName="parTrans" presStyleCnt="0"/>
      <dgm:spPr/>
    </dgm:pt>
    <dgm:pt modelId="{C5386895-C763-4CB7-82AD-7BCF9E7ACE93}" type="pres">
      <dgm:prSet presAssocID="{22E28F75-6559-4E9E-930C-4A0D7F69B8A7}" presName="node" presStyleLbl="alignAccFollowNode1" presStyleIdx="1" presStyleCnt="5" custScaleX="98770">
        <dgm:presLayoutVars>
          <dgm:bulletEnabled val="1"/>
        </dgm:presLayoutVars>
      </dgm:prSet>
      <dgm:spPr/>
    </dgm:pt>
    <dgm:pt modelId="{1059BDFA-A5B7-41B6-B3F1-540CF2567AB3}" type="pres">
      <dgm:prSet presAssocID="{107B08A1-34F4-4C00-8692-633D10F275B5}" presName="vSp" presStyleCnt="0"/>
      <dgm:spPr/>
    </dgm:pt>
    <dgm:pt modelId="{CEC2478F-2C27-4CEE-BB2B-8C2AAC4A4A6E}" type="pres">
      <dgm:prSet presAssocID="{FFF1600B-D36B-4963-8A66-9466271DDE50}" presName="horFlow" presStyleCnt="0"/>
      <dgm:spPr/>
    </dgm:pt>
    <dgm:pt modelId="{514D7E0C-75F7-4803-86D0-3D0AC6E78137}" type="pres">
      <dgm:prSet presAssocID="{FFF1600B-D36B-4963-8A66-9466271DDE50}" presName="bigChev" presStyleLbl="node1" presStyleIdx="2" presStyleCnt="5"/>
      <dgm:spPr/>
    </dgm:pt>
    <dgm:pt modelId="{571EAC80-6FBE-4208-8413-4E836C08DC0B}" type="pres">
      <dgm:prSet presAssocID="{733D9386-3CB1-41D2-8326-0A7029EA2607}" presName="parTrans" presStyleCnt="0"/>
      <dgm:spPr/>
    </dgm:pt>
    <dgm:pt modelId="{DF86B66A-3198-4E93-919C-550EA97BC4E3}" type="pres">
      <dgm:prSet presAssocID="{74F51F14-3429-4AF1-8542-3208A96D5726}" presName="node" presStyleLbl="alignAccFollowNode1" presStyleIdx="2" presStyleCnt="5" custLinFactY="100000" custLinFactNeighborX="18789" custLinFactNeighborY="178755">
        <dgm:presLayoutVars>
          <dgm:bulletEnabled val="1"/>
        </dgm:presLayoutVars>
      </dgm:prSet>
      <dgm:spPr/>
    </dgm:pt>
    <dgm:pt modelId="{5ED6A46B-C66E-4FF0-BDF0-0CDA98A8C0B7}" type="pres">
      <dgm:prSet presAssocID="{07E25D55-595D-44EF-9AFC-D1F2D68AED10}" presName="sibTrans" presStyleCnt="0"/>
      <dgm:spPr/>
    </dgm:pt>
    <dgm:pt modelId="{B20BC786-56F2-488E-9238-2C59EF39A19A}" type="pres">
      <dgm:prSet presAssocID="{83DB5AFD-CC10-488B-A1E3-080544039C34}" presName="node" presStyleLbl="alignAccFollowNode1" presStyleIdx="3" presStyleCnt="5" custLinFactX="-69370" custLinFactY="35690" custLinFactNeighborX="-100000" custLinFactNeighborY="100000">
        <dgm:presLayoutVars>
          <dgm:bulletEnabled val="1"/>
        </dgm:presLayoutVars>
      </dgm:prSet>
      <dgm:spPr/>
    </dgm:pt>
    <dgm:pt modelId="{043F88F8-976D-4D24-B13E-ACB073C6C294}" type="pres">
      <dgm:prSet presAssocID="{C57C883C-EFA9-4D76-8B20-88B314E436E5}" presName="sibTrans" presStyleCnt="0"/>
      <dgm:spPr/>
    </dgm:pt>
    <dgm:pt modelId="{C2256684-3B06-4F13-9CE9-AF494C4340B0}" type="pres">
      <dgm:prSet presAssocID="{009C7136-98FF-4A28-BE77-FAFEE25BEB32}" presName="node" presStyleLbl="alignAccFollowNode1" presStyleIdx="4" presStyleCnt="5" custScaleX="96888" custLinFactX="-141370" custLinFactNeighborX="-200000" custLinFactNeighborY="743">
        <dgm:presLayoutVars>
          <dgm:bulletEnabled val="1"/>
        </dgm:presLayoutVars>
      </dgm:prSet>
      <dgm:spPr/>
    </dgm:pt>
    <dgm:pt modelId="{D04B62A9-C85B-4527-BD8C-C28537A77D18}" type="pres">
      <dgm:prSet presAssocID="{FFF1600B-D36B-4963-8A66-9466271DDE50}" presName="vSp" presStyleCnt="0"/>
      <dgm:spPr/>
    </dgm:pt>
    <dgm:pt modelId="{21BD7A58-E461-4257-9BEE-8CA13E4EC08D}" type="pres">
      <dgm:prSet presAssocID="{0E84CAD2-3C5C-45EE-BA29-8187C8AFCE63}" presName="horFlow" presStyleCnt="0"/>
      <dgm:spPr/>
    </dgm:pt>
    <dgm:pt modelId="{049074E9-553D-42A1-BBD8-443FE37E981F}" type="pres">
      <dgm:prSet presAssocID="{0E84CAD2-3C5C-45EE-BA29-8187C8AFCE63}" presName="bigChev" presStyleLbl="node1" presStyleIdx="3" presStyleCnt="5"/>
      <dgm:spPr/>
    </dgm:pt>
    <dgm:pt modelId="{A0DC3A58-ECC7-48A1-905F-4F01EBBBC6A8}" type="pres">
      <dgm:prSet presAssocID="{0E84CAD2-3C5C-45EE-BA29-8187C8AFCE63}" presName="vSp" presStyleCnt="0"/>
      <dgm:spPr/>
    </dgm:pt>
    <dgm:pt modelId="{22C24128-E214-497C-AEDD-03BE5615CF76}" type="pres">
      <dgm:prSet presAssocID="{6E343F8D-FCA7-43D1-B0C1-9D64CBB218B1}" presName="horFlow" presStyleCnt="0"/>
      <dgm:spPr/>
    </dgm:pt>
    <dgm:pt modelId="{C6F5DA24-100A-4046-91B6-0293E401D4BA}" type="pres">
      <dgm:prSet presAssocID="{6E343F8D-FCA7-43D1-B0C1-9D64CBB218B1}" presName="bigChev" presStyleLbl="node1" presStyleIdx="4" presStyleCnt="5"/>
      <dgm:spPr/>
    </dgm:pt>
  </dgm:ptLst>
  <dgm:cxnLst>
    <dgm:cxn modelId="{5BD34402-73A3-4A2E-95FC-E712AE3E82F7}" type="presOf" srcId="{83DB5AFD-CC10-488B-A1E3-080544039C34}" destId="{B20BC786-56F2-488E-9238-2C59EF39A19A}" srcOrd="0" destOrd="0" presId="urn:microsoft.com/office/officeart/2005/8/layout/lProcess3"/>
    <dgm:cxn modelId="{3C7D8B06-BA72-4F0A-91AC-7092A7304DCE}" srcId="{FFF1600B-D36B-4963-8A66-9466271DDE50}" destId="{83DB5AFD-CC10-488B-A1E3-080544039C34}" srcOrd="1" destOrd="0" parTransId="{7D38734F-15A9-4DD3-87E7-82F7A8737544}" sibTransId="{C57C883C-EFA9-4D76-8B20-88B314E436E5}"/>
    <dgm:cxn modelId="{CD224B0B-4384-4097-BA97-EB5C096469D6}" type="presOf" srcId="{3EF1C05A-76F6-4016-B88D-4B72E5F334BC}" destId="{3432C285-9102-43C2-8C8A-CF583EEFD36E}" srcOrd="0" destOrd="0" presId="urn:microsoft.com/office/officeart/2005/8/layout/lProcess3"/>
    <dgm:cxn modelId="{F96FF311-3830-4D2D-B870-17EB3E54B2DF}" type="presOf" srcId="{009C7136-98FF-4A28-BE77-FAFEE25BEB32}" destId="{C2256684-3B06-4F13-9CE9-AF494C4340B0}" srcOrd="0" destOrd="0" presId="urn:microsoft.com/office/officeart/2005/8/layout/lProcess3"/>
    <dgm:cxn modelId="{5C92B117-0B8B-4826-A046-F7670FC7A3CB}" type="presOf" srcId="{74F51F14-3429-4AF1-8542-3208A96D5726}" destId="{DF86B66A-3198-4E93-919C-550EA97BC4E3}" srcOrd="0" destOrd="0" presId="urn:microsoft.com/office/officeart/2005/8/layout/lProcess3"/>
    <dgm:cxn modelId="{3D34B923-E49E-409E-A2AF-22EA5787CC0C}" srcId="{FFF1600B-D36B-4963-8A66-9466271DDE50}" destId="{009C7136-98FF-4A28-BE77-FAFEE25BEB32}" srcOrd="2" destOrd="0" parTransId="{B7EAA1EC-542F-475B-834B-6757274A4857}" sibTransId="{F0330B33-1C27-4FAC-BFFD-4AE7FCD99160}"/>
    <dgm:cxn modelId="{5DF4222B-BC87-4876-84E8-B77A9B805044}" srcId="{3EF1C05A-76F6-4016-B88D-4B72E5F334BC}" destId="{0E84CAD2-3C5C-45EE-BA29-8187C8AFCE63}" srcOrd="3" destOrd="0" parTransId="{AA1E7AFE-D8FF-43FF-86AF-2A45106DE56F}" sibTransId="{D7205A53-977A-4660-99DE-EFCCF40555C0}"/>
    <dgm:cxn modelId="{F4294932-4A89-41FF-BC7C-094B14C59D78}" type="presOf" srcId="{6E343F8D-FCA7-43D1-B0C1-9D64CBB218B1}" destId="{C6F5DA24-100A-4046-91B6-0293E401D4BA}" srcOrd="0" destOrd="0" presId="urn:microsoft.com/office/officeart/2005/8/layout/lProcess3"/>
    <dgm:cxn modelId="{43DFDD33-A7E2-49B8-8797-B4BA8896621B}" srcId="{3EF1C05A-76F6-4016-B88D-4B72E5F334BC}" destId="{107B08A1-34F4-4C00-8692-633D10F275B5}" srcOrd="1" destOrd="0" parTransId="{F5F6C04E-6297-4D5B-8A0A-0C9123CA39D8}" sibTransId="{682457A8-6228-488D-A08F-15278B6C267F}"/>
    <dgm:cxn modelId="{55B66F4A-C85A-4478-B5D1-2ADEC45E2025}" srcId="{FFF1600B-D36B-4963-8A66-9466271DDE50}" destId="{74F51F14-3429-4AF1-8542-3208A96D5726}" srcOrd="0" destOrd="0" parTransId="{733D9386-3CB1-41D2-8326-0A7029EA2607}" sibTransId="{07E25D55-595D-44EF-9AFC-D1F2D68AED10}"/>
    <dgm:cxn modelId="{9B3D734E-B517-4CC8-86DE-A36D4F00C3C2}" srcId="{3EF1C05A-76F6-4016-B88D-4B72E5F334BC}" destId="{D5B3C90E-89E4-4FB0-A655-B33E67BAF06D}" srcOrd="0" destOrd="0" parTransId="{844643E7-3CF1-4480-949A-661FDDF0340B}" sibTransId="{46CE1FB1-E277-4CA9-AF95-606AC5C741E7}"/>
    <dgm:cxn modelId="{B0FF956F-4169-4492-A805-2D4D8CDE61C4}" srcId="{3EF1C05A-76F6-4016-B88D-4B72E5F334BC}" destId="{FFF1600B-D36B-4963-8A66-9466271DDE50}" srcOrd="2" destOrd="0" parTransId="{C07EB912-1921-40CF-A044-6F2F2D519E2F}" sibTransId="{8D96A113-1B49-4BC6-A57D-90151FF46EEC}"/>
    <dgm:cxn modelId="{FFF1337A-296A-46B8-BCEF-706502CC14D4}" type="presOf" srcId="{22E28F75-6559-4E9E-930C-4A0D7F69B8A7}" destId="{C5386895-C763-4CB7-82AD-7BCF9E7ACE93}" srcOrd="0" destOrd="0" presId="urn:microsoft.com/office/officeart/2005/8/layout/lProcess3"/>
    <dgm:cxn modelId="{3D00CB83-03D2-43A5-B1F4-55FD2C6CA3DA}" type="presOf" srcId="{357A2D86-24D6-49FF-B948-9EEBD2CF6ED1}" destId="{8E623EA4-7FDD-488A-B1C7-1FD303204F64}" srcOrd="0" destOrd="0" presId="urn:microsoft.com/office/officeart/2005/8/layout/lProcess3"/>
    <dgm:cxn modelId="{DDC29F9F-D303-4F57-B945-11A5FFB4C200}" type="presOf" srcId="{107B08A1-34F4-4C00-8692-633D10F275B5}" destId="{D7A27C7B-5B3C-46CE-9F0A-1348714B91D6}" srcOrd="0" destOrd="0" presId="urn:microsoft.com/office/officeart/2005/8/layout/lProcess3"/>
    <dgm:cxn modelId="{2A3BA2A5-0C95-4209-873C-49C24966FDFB}" type="presOf" srcId="{FFF1600B-D36B-4963-8A66-9466271DDE50}" destId="{514D7E0C-75F7-4803-86D0-3D0AC6E78137}" srcOrd="0" destOrd="0" presId="urn:microsoft.com/office/officeart/2005/8/layout/lProcess3"/>
    <dgm:cxn modelId="{5C8512AA-DECF-4EE2-A62C-51D114F5DB5A}" type="presOf" srcId="{0E84CAD2-3C5C-45EE-BA29-8187C8AFCE63}" destId="{049074E9-553D-42A1-BBD8-443FE37E981F}" srcOrd="0" destOrd="0" presId="urn:microsoft.com/office/officeart/2005/8/layout/lProcess3"/>
    <dgm:cxn modelId="{6F3BE1C4-42F3-4CC7-A0F4-F0FAA48816E0}" type="presOf" srcId="{D5B3C90E-89E4-4FB0-A655-B33E67BAF06D}" destId="{63631AC3-5531-4BC0-865F-6D31DBC8547A}" srcOrd="0" destOrd="0" presId="urn:microsoft.com/office/officeart/2005/8/layout/lProcess3"/>
    <dgm:cxn modelId="{E46F32D6-9798-4473-8E86-30102DCE122D}" srcId="{D5B3C90E-89E4-4FB0-A655-B33E67BAF06D}" destId="{357A2D86-24D6-49FF-B948-9EEBD2CF6ED1}" srcOrd="0" destOrd="0" parTransId="{4E51DC9C-3FA6-4FEC-BE53-4C2D0983ED03}" sibTransId="{F8AC1098-18E4-477E-B8A5-0C2D3ADE574F}"/>
    <dgm:cxn modelId="{324198D7-FCFC-4A6E-A401-3E2ECD1A06A1}" srcId="{3EF1C05A-76F6-4016-B88D-4B72E5F334BC}" destId="{6E343F8D-FCA7-43D1-B0C1-9D64CBB218B1}" srcOrd="4" destOrd="0" parTransId="{9051C0BD-14C7-4925-9ACF-6CFB93A35DBB}" sibTransId="{8CCCCBAD-6AD4-4FD8-BB0F-38A0789546DA}"/>
    <dgm:cxn modelId="{244412FC-6C6E-474F-9BEA-D1B660C1CDBB}" srcId="{107B08A1-34F4-4C00-8692-633D10F275B5}" destId="{22E28F75-6559-4E9E-930C-4A0D7F69B8A7}" srcOrd="0" destOrd="0" parTransId="{E2E09711-DC34-4356-9A72-9865EACE61ED}" sibTransId="{4B2566E4-C40D-46C1-84E4-3D0C524B4B9B}"/>
    <dgm:cxn modelId="{CD5A473F-AFEA-4039-BE1F-237BD6CCDADE}" type="presParOf" srcId="{3432C285-9102-43C2-8C8A-CF583EEFD36E}" destId="{225FE184-A8F3-4734-B13E-807675A70D02}" srcOrd="0" destOrd="0" presId="urn:microsoft.com/office/officeart/2005/8/layout/lProcess3"/>
    <dgm:cxn modelId="{23534C55-0AF4-4474-AD56-6FD6E2CC5107}" type="presParOf" srcId="{225FE184-A8F3-4734-B13E-807675A70D02}" destId="{63631AC3-5531-4BC0-865F-6D31DBC8547A}" srcOrd="0" destOrd="0" presId="urn:microsoft.com/office/officeart/2005/8/layout/lProcess3"/>
    <dgm:cxn modelId="{99C678E9-59E5-4611-B9B9-4C43142F2E10}" type="presParOf" srcId="{225FE184-A8F3-4734-B13E-807675A70D02}" destId="{5D54ECA9-1AC6-4EDF-BA54-7881F35B099E}" srcOrd="1" destOrd="0" presId="urn:microsoft.com/office/officeart/2005/8/layout/lProcess3"/>
    <dgm:cxn modelId="{72C15410-0BB2-41D4-983F-2DBE8BC57368}" type="presParOf" srcId="{225FE184-A8F3-4734-B13E-807675A70D02}" destId="{8E623EA4-7FDD-488A-B1C7-1FD303204F64}" srcOrd="2" destOrd="0" presId="urn:microsoft.com/office/officeart/2005/8/layout/lProcess3"/>
    <dgm:cxn modelId="{D72D8B26-D996-4CE9-BA33-5B35A6FF5F45}" type="presParOf" srcId="{3432C285-9102-43C2-8C8A-CF583EEFD36E}" destId="{8AE4DAA7-7C4A-46F4-9832-8BE2E6206B10}" srcOrd="1" destOrd="0" presId="urn:microsoft.com/office/officeart/2005/8/layout/lProcess3"/>
    <dgm:cxn modelId="{2259EAF7-91A8-4CC3-8ADE-74B10EAED238}" type="presParOf" srcId="{3432C285-9102-43C2-8C8A-CF583EEFD36E}" destId="{B7CDF377-A1AD-4133-B727-5DB8AFE0183E}" srcOrd="2" destOrd="0" presId="urn:microsoft.com/office/officeart/2005/8/layout/lProcess3"/>
    <dgm:cxn modelId="{8640ACE6-D13D-4E1D-B1C0-B247476B2AAC}" type="presParOf" srcId="{B7CDF377-A1AD-4133-B727-5DB8AFE0183E}" destId="{D7A27C7B-5B3C-46CE-9F0A-1348714B91D6}" srcOrd="0" destOrd="0" presId="urn:microsoft.com/office/officeart/2005/8/layout/lProcess3"/>
    <dgm:cxn modelId="{506DB2E7-8393-4D4A-A682-47AA18412556}" type="presParOf" srcId="{B7CDF377-A1AD-4133-B727-5DB8AFE0183E}" destId="{12F75A58-7A83-4EC7-9CF8-EE54EEE9D3C2}" srcOrd="1" destOrd="0" presId="urn:microsoft.com/office/officeart/2005/8/layout/lProcess3"/>
    <dgm:cxn modelId="{0751CFEF-8EEB-47ED-BE33-C4AE05D5EA6C}" type="presParOf" srcId="{B7CDF377-A1AD-4133-B727-5DB8AFE0183E}" destId="{C5386895-C763-4CB7-82AD-7BCF9E7ACE93}" srcOrd="2" destOrd="0" presId="urn:microsoft.com/office/officeart/2005/8/layout/lProcess3"/>
    <dgm:cxn modelId="{86D967D8-4832-468C-B8FB-BD87A24C5479}" type="presParOf" srcId="{3432C285-9102-43C2-8C8A-CF583EEFD36E}" destId="{1059BDFA-A5B7-41B6-B3F1-540CF2567AB3}" srcOrd="3" destOrd="0" presId="urn:microsoft.com/office/officeart/2005/8/layout/lProcess3"/>
    <dgm:cxn modelId="{A9C3EB5E-8DFA-49A3-96FF-A497C0EC83A6}" type="presParOf" srcId="{3432C285-9102-43C2-8C8A-CF583EEFD36E}" destId="{CEC2478F-2C27-4CEE-BB2B-8C2AAC4A4A6E}" srcOrd="4" destOrd="0" presId="urn:microsoft.com/office/officeart/2005/8/layout/lProcess3"/>
    <dgm:cxn modelId="{D9B853AA-8305-45F5-A6DC-A2F685FF5D93}" type="presParOf" srcId="{CEC2478F-2C27-4CEE-BB2B-8C2AAC4A4A6E}" destId="{514D7E0C-75F7-4803-86D0-3D0AC6E78137}" srcOrd="0" destOrd="0" presId="urn:microsoft.com/office/officeart/2005/8/layout/lProcess3"/>
    <dgm:cxn modelId="{90B5570E-E620-454F-B270-C5DCB9D11885}" type="presParOf" srcId="{CEC2478F-2C27-4CEE-BB2B-8C2AAC4A4A6E}" destId="{571EAC80-6FBE-4208-8413-4E836C08DC0B}" srcOrd="1" destOrd="0" presId="urn:microsoft.com/office/officeart/2005/8/layout/lProcess3"/>
    <dgm:cxn modelId="{3A536381-A31F-4EE3-AA36-E68A817BEB59}" type="presParOf" srcId="{CEC2478F-2C27-4CEE-BB2B-8C2AAC4A4A6E}" destId="{DF86B66A-3198-4E93-919C-550EA97BC4E3}" srcOrd="2" destOrd="0" presId="urn:microsoft.com/office/officeart/2005/8/layout/lProcess3"/>
    <dgm:cxn modelId="{113011F1-DCF5-4602-8929-920E158F1E8F}" type="presParOf" srcId="{CEC2478F-2C27-4CEE-BB2B-8C2AAC4A4A6E}" destId="{5ED6A46B-C66E-4FF0-BDF0-0CDA98A8C0B7}" srcOrd="3" destOrd="0" presId="urn:microsoft.com/office/officeart/2005/8/layout/lProcess3"/>
    <dgm:cxn modelId="{9C000299-FD8E-4C65-A04F-128CE324CE27}" type="presParOf" srcId="{CEC2478F-2C27-4CEE-BB2B-8C2AAC4A4A6E}" destId="{B20BC786-56F2-488E-9238-2C59EF39A19A}" srcOrd="4" destOrd="0" presId="urn:microsoft.com/office/officeart/2005/8/layout/lProcess3"/>
    <dgm:cxn modelId="{9DBA3C59-F57D-4D4B-B050-640A99D6965C}" type="presParOf" srcId="{CEC2478F-2C27-4CEE-BB2B-8C2AAC4A4A6E}" destId="{043F88F8-976D-4D24-B13E-ACB073C6C294}" srcOrd="5" destOrd="0" presId="urn:microsoft.com/office/officeart/2005/8/layout/lProcess3"/>
    <dgm:cxn modelId="{3B018E02-FFBC-471C-B730-53117B16D2B6}" type="presParOf" srcId="{CEC2478F-2C27-4CEE-BB2B-8C2AAC4A4A6E}" destId="{C2256684-3B06-4F13-9CE9-AF494C4340B0}" srcOrd="6" destOrd="0" presId="urn:microsoft.com/office/officeart/2005/8/layout/lProcess3"/>
    <dgm:cxn modelId="{74B76210-BD5E-40B8-9E11-5D4E03195458}" type="presParOf" srcId="{3432C285-9102-43C2-8C8A-CF583EEFD36E}" destId="{D04B62A9-C85B-4527-BD8C-C28537A77D18}" srcOrd="5" destOrd="0" presId="urn:microsoft.com/office/officeart/2005/8/layout/lProcess3"/>
    <dgm:cxn modelId="{9E90D8B8-247A-46C0-A4B4-74006724E1D8}" type="presParOf" srcId="{3432C285-9102-43C2-8C8A-CF583EEFD36E}" destId="{21BD7A58-E461-4257-9BEE-8CA13E4EC08D}" srcOrd="6" destOrd="0" presId="urn:microsoft.com/office/officeart/2005/8/layout/lProcess3"/>
    <dgm:cxn modelId="{EADFE853-3A68-49CD-A1F9-815CB96C221A}" type="presParOf" srcId="{21BD7A58-E461-4257-9BEE-8CA13E4EC08D}" destId="{049074E9-553D-42A1-BBD8-443FE37E981F}" srcOrd="0" destOrd="0" presId="urn:microsoft.com/office/officeart/2005/8/layout/lProcess3"/>
    <dgm:cxn modelId="{7B61B60F-B8FC-46BC-A79C-BD0FBA398B5B}" type="presParOf" srcId="{3432C285-9102-43C2-8C8A-CF583EEFD36E}" destId="{A0DC3A58-ECC7-48A1-905F-4F01EBBBC6A8}" srcOrd="7" destOrd="0" presId="urn:microsoft.com/office/officeart/2005/8/layout/lProcess3"/>
    <dgm:cxn modelId="{3BDAF6E6-F863-4A98-A40A-8C8DFF17C399}" type="presParOf" srcId="{3432C285-9102-43C2-8C8A-CF583EEFD36E}" destId="{22C24128-E214-497C-AEDD-03BE5615CF76}" srcOrd="8" destOrd="0" presId="urn:microsoft.com/office/officeart/2005/8/layout/lProcess3"/>
    <dgm:cxn modelId="{E044DA9E-1FDD-4D1B-80BA-F62D86B5774C}" type="presParOf" srcId="{22C24128-E214-497C-AEDD-03BE5615CF76}" destId="{C6F5DA24-100A-4046-91B6-0293E401D4B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95393-A1DC-4CD3-8C3F-7464063B76C0}">
      <dsp:nvSpPr>
        <dsp:cNvPr id="0" name=""/>
        <dsp:cNvSpPr/>
      </dsp:nvSpPr>
      <dsp:spPr>
        <a:xfrm rot="5400000">
          <a:off x="-319654" y="322638"/>
          <a:ext cx="2131032" cy="149172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900" kern="1200" dirty="0"/>
            <a:t>Top</a:t>
          </a:r>
        </a:p>
      </dsp:txBody>
      <dsp:txXfrm rot="-5400000">
        <a:off x="1" y="748844"/>
        <a:ext cx="1491722" cy="639310"/>
      </dsp:txXfrm>
    </dsp:sp>
    <dsp:sp modelId="{5AB80934-056F-4BA5-9414-9C8C0C4FE404}">
      <dsp:nvSpPr>
        <dsp:cNvPr id="0" name=""/>
        <dsp:cNvSpPr/>
      </dsp:nvSpPr>
      <dsp:spPr>
        <a:xfrm rot="5400000">
          <a:off x="4282375" y="-2761655"/>
          <a:ext cx="1385171" cy="69664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Manajer</a:t>
          </a:r>
          <a:r>
            <a:rPr lang="en-US" sz="2000" kern="1200" dirty="0"/>
            <a:t> yang </a:t>
          </a:r>
          <a:r>
            <a:rPr lang="en-US" sz="2000" kern="1200" dirty="0" err="1"/>
            <a:t>bertanggung</a:t>
          </a:r>
          <a:r>
            <a:rPr lang="en-US" sz="2000" kern="1200" dirty="0"/>
            <a:t> </a:t>
          </a:r>
          <a:r>
            <a:rPr lang="en-US" sz="2000" kern="1200" dirty="0" err="1"/>
            <a:t>jawab</a:t>
          </a:r>
          <a:r>
            <a:rPr lang="en-US" sz="2000" kern="1200" dirty="0"/>
            <a:t> </a:t>
          </a:r>
          <a:r>
            <a:rPr lang="en-US" sz="2000" kern="1200" dirty="0" err="1"/>
            <a:t>atas</a:t>
          </a:r>
          <a:r>
            <a:rPr lang="en-US" sz="2000" kern="1200" dirty="0"/>
            <a:t> </a:t>
          </a:r>
          <a:r>
            <a:rPr lang="en-US" sz="2000" kern="1200" dirty="0" err="1"/>
            <a:t>seluruh</a:t>
          </a:r>
          <a:r>
            <a:rPr lang="en-US" sz="2000" kern="1200" dirty="0"/>
            <a:t> </a:t>
          </a:r>
          <a:r>
            <a:rPr lang="en-US" sz="2000" kern="1200" dirty="0" err="1"/>
            <a:t>manajemen</a:t>
          </a:r>
          <a:r>
            <a:rPr lang="en-US" sz="2000" kern="1200" dirty="0"/>
            <a:t> </a:t>
          </a:r>
          <a:r>
            <a:rPr lang="en-US" sz="2000" kern="1200" dirty="0" err="1"/>
            <a:t>dari</a:t>
          </a:r>
          <a:r>
            <a:rPr lang="en-US" sz="2000" kern="1200" dirty="0"/>
            <a:t> </a:t>
          </a:r>
          <a:r>
            <a:rPr lang="en-US" sz="2000" kern="1200" dirty="0" err="1"/>
            <a:t>organisasi</a:t>
          </a:r>
          <a:r>
            <a:rPr lang="en-US" sz="2000" kern="1200" dirty="0"/>
            <a:t>; </a:t>
          </a:r>
          <a:r>
            <a:rPr lang="en-US" sz="2000" kern="1200" dirty="0" err="1"/>
            <a:t>mereka</a:t>
          </a:r>
          <a:r>
            <a:rPr lang="en-US" sz="2000" kern="1200" dirty="0"/>
            <a:t> </a:t>
          </a:r>
          <a:r>
            <a:rPr lang="en-US" sz="2000" kern="1200" dirty="0" err="1"/>
            <a:t>menetapkan</a:t>
          </a:r>
          <a:r>
            <a:rPr lang="en-US" sz="2000" kern="1200" dirty="0"/>
            <a:t> </a:t>
          </a:r>
          <a:r>
            <a:rPr lang="en-US" sz="2000" kern="1200" dirty="0" err="1"/>
            <a:t>kebijakan</a:t>
          </a:r>
          <a:r>
            <a:rPr lang="en-US" sz="2000" kern="1200" dirty="0"/>
            <a:t> </a:t>
          </a:r>
          <a:r>
            <a:rPr lang="en-US" sz="2000" kern="1200" dirty="0" err="1"/>
            <a:t>operasional</a:t>
          </a:r>
          <a:r>
            <a:rPr lang="en-US" sz="2000" kern="1200" dirty="0"/>
            <a:t> </a:t>
          </a:r>
          <a:r>
            <a:rPr lang="en-US" sz="2000" kern="1200" dirty="0" err="1"/>
            <a:t>dan</a:t>
          </a:r>
          <a:r>
            <a:rPr lang="en-US" sz="2000" kern="1200" dirty="0"/>
            <a:t> </a:t>
          </a:r>
          <a:r>
            <a:rPr lang="en-US" sz="2000" kern="1200" dirty="0" err="1"/>
            <a:t>pedoman</a:t>
          </a:r>
          <a:r>
            <a:rPr lang="en-US" sz="2000" kern="1200" dirty="0"/>
            <a:t> </a:t>
          </a:r>
          <a:r>
            <a:rPr lang="en-US" sz="2000" kern="1200" dirty="0" err="1"/>
            <a:t>interaksi</a:t>
          </a:r>
          <a:r>
            <a:rPr lang="en-US" sz="2000" kern="1200" dirty="0"/>
            <a:t> </a:t>
          </a:r>
          <a:r>
            <a:rPr lang="en-US" sz="2000" kern="1200" dirty="0" err="1"/>
            <a:t>organisasi</a:t>
          </a:r>
          <a:r>
            <a:rPr lang="en-US" sz="2000" kern="1200" dirty="0"/>
            <a:t> </a:t>
          </a:r>
          <a:r>
            <a:rPr lang="en-US" sz="2000" kern="1200" dirty="0" err="1"/>
            <a:t>dengan</a:t>
          </a:r>
          <a:r>
            <a:rPr lang="en-US" sz="2000" kern="1200" dirty="0"/>
            <a:t> </a:t>
          </a:r>
          <a:r>
            <a:rPr lang="en-US" sz="2000" kern="1200" dirty="0" err="1"/>
            <a:t>lingkungan</a:t>
          </a:r>
          <a:r>
            <a:rPr lang="en-US" sz="2000" kern="1200" dirty="0"/>
            <a:t>. </a:t>
          </a:r>
          <a:endParaRPr lang="id-ID" sz="2000" kern="1200" dirty="0"/>
        </a:p>
      </dsp:txBody>
      <dsp:txXfrm rot="-5400000">
        <a:off x="1491722" y="96616"/>
        <a:ext cx="6898859" cy="1249935"/>
      </dsp:txXfrm>
    </dsp:sp>
    <dsp:sp modelId="{5FC1F2C9-8AAF-4913-A8BD-374707BA924C}">
      <dsp:nvSpPr>
        <dsp:cNvPr id="0" name=""/>
        <dsp:cNvSpPr/>
      </dsp:nvSpPr>
      <dsp:spPr>
        <a:xfrm rot="5400000">
          <a:off x="-319654" y="2264038"/>
          <a:ext cx="2131032" cy="1491722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900" kern="1200" dirty="0"/>
            <a:t>Middle</a:t>
          </a:r>
        </a:p>
      </dsp:txBody>
      <dsp:txXfrm rot="-5400000">
        <a:off x="1" y="2690244"/>
        <a:ext cx="1491722" cy="639310"/>
      </dsp:txXfrm>
    </dsp:sp>
    <dsp:sp modelId="{9FE644BF-C652-4CA5-AFD9-AEBFD0B5761D}">
      <dsp:nvSpPr>
        <dsp:cNvPr id="0" name=""/>
        <dsp:cNvSpPr/>
      </dsp:nvSpPr>
      <dsp:spPr>
        <a:xfrm rot="5400000">
          <a:off x="4282375" y="-846269"/>
          <a:ext cx="1385171" cy="69664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Mengarahkan</a:t>
          </a:r>
          <a:r>
            <a:rPr lang="en-US" sz="2000" kern="1200" dirty="0"/>
            <a:t> </a:t>
          </a:r>
          <a:r>
            <a:rPr lang="en-US" sz="2000" kern="1200" dirty="0" err="1"/>
            <a:t>aktivitas</a:t>
          </a:r>
          <a:r>
            <a:rPr lang="en-US" sz="2000" kern="1200" dirty="0"/>
            <a:t>  yang </a:t>
          </a:r>
          <a:r>
            <a:rPr lang="en-US" sz="2000" kern="1200" dirty="0" err="1"/>
            <a:t>mengimplementasikan</a:t>
          </a:r>
          <a:r>
            <a:rPr lang="en-US" sz="2000" kern="1200" dirty="0"/>
            <a:t> </a:t>
          </a:r>
          <a:r>
            <a:rPr lang="en-US" sz="2000" kern="1200" dirty="0" err="1"/>
            <a:t>kebijakan</a:t>
          </a:r>
          <a:r>
            <a:rPr lang="en-US" sz="2000" kern="1200" dirty="0"/>
            <a:t> </a:t>
          </a:r>
          <a:r>
            <a:rPr lang="en-US" sz="2000" kern="1200" dirty="0" err="1"/>
            <a:t>organisasi</a:t>
          </a:r>
          <a:r>
            <a:rPr lang="en-US" sz="2000" kern="1200" dirty="0"/>
            <a:t> </a:t>
          </a:r>
          <a:r>
            <a:rPr lang="en-US" sz="2000" kern="1200" dirty="0" err="1"/>
            <a:t>dan</a:t>
          </a:r>
          <a:r>
            <a:rPr lang="en-US" sz="2000" kern="1200" dirty="0"/>
            <a:t> </a:t>
          </a:r>
          <a:r>
            <a:rPr lang="en-US" sz="2000" kern="1200" dirty="0" err="1"/>
            <a:t>menyeimbangkan</a:t>
          </a:r>
          <a:r>
            <a:rPr lang="en-US" sz="2000" kern="1200" dirty="0"/>
            <a:t> </a:t>
          </a:r>
          <a:r>
            <a:rPr lang="en-US" sz="2000" kern="1200" dirty="0" err="1"/>
            <a:t>permintaan</a:t>
          </a:r>
          <a:r>
            <a:rPr lang="en-US" sz="2000" kern="1200" dirty="0"/>
            <a:t> </a:t>
          </a:r>
          <a:r>
            <a:rPr lang="en-US" sz="2000" kern="1200" dirty="0" err="1"/>
            <a:t>dari</a:t>
          </a:r>
          <a:r>
            <a:rPr lang="en-US" sz="2000" kern="1200" dirty="0"/>
            <a:t> </a:t>
          </a:r>
          <a:r>
            <a:rPr lang="en-US" sz="2000" kern="1200" dirty="0" err="1"/>
            <a:t>manajermereka</a:t>
          </a:r>
          <a:r>
            <a:rPr lang="en-US" sz="2000" kern="1200" dirty="0"/>
            <a:t> </a:t>
          </a:r>
          <a:r>
            <a:rPr lang="en-US" sz="2000" kern="1200" dirty="0" err="1"/>
            <a:t>dengan</a:t>
          </a:r>
          <a:r>
            <a:rPr lang="en-US" sz="2000" kern="1200" dirty="0"/>
            <a:t> </a:t>
          </a:r>
          <a:r>
            <a:rPr lang="en-US" sz="2000" kern="1200" dirty="0" err="1"/>
            <a:t>kapasitas</a:t>
          </a:r>
          <a:r>
            <a:rPr lang="en-US" sz="2000" kern="1200" dirty="0"/>
            <a:t> </a:t>
          </a:r>
          <a:r>
            <a:rPr lang="en-US" sz="2000" kern="1200" dirty="0" err="1"/>
            <a:t>karyawan</a:t>
          </a:r>
          <a:endParaRPr lang="id-ID" sz="2000" kern="1200" dirty="0"/>
        </a:p>
      </dsp:txBody>
      <dsp:txXfrm rot="-5400000">
        <a:off x="1491722" y="2012002"/>
        <a:ext cx="6898859" cy="1249935"/>
      </dsp:txXfrm>
    </dsp:sp>
    <dsp:sp modelId="{AE2220ED-D19D-4281-B53C-F646E69A918A}">
      <dsp:nvSpPr>
        <dsp:cNvPr id="0" name=""/>
        <dsp:cNvSpPr/>
      </dsp:nvSpPr>
      <dsp:spPr>
        <a:xfrm rot="5400000">
          <a:off x="-319654" y="4205438"/>
          <a:ext cx="2131032" cy="1491722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900" kern="1200" dirty="0"/>
            <a:t>First Line</a:t>
          </a:r>
        </a:p>
      </dsp:txBody>
      <dsp:txXfrm rot="-5400000">
        <a:off x="1" y="4631644"/>
        <a:ext cx="1491722" cy="639310"/>
      </dsp:txXfrm>
    </dsp:sp>
    <dsp:sp modelId="{1FCE0A42-7D44-44DD-AEDF-A8560668E471}">
      <dsp:nvSpPr>
        <dsp:cNvPr id="0" name=""/>
        <dsp:cNvSpPr/>
      </dsp:nvSpPr>
      <dsp:spPr>
        <a:xfrm rot="5400000">
          <a:off x="4282375" y="1095130"/>
          <a:ext cx="1385171" cy="69664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Manajer</a:t>
          </a:r>
          <a:r>
            <a:rPr lang="en-US" sz="2000" kern="1200" dirty="0"/>
            <a:t> yang </a:t>
          </a:r>
          <a:r>
            <a:rPr lang="en-US" sz="2000" kern="1200" dirty="0" err="1"/>
            <a:t>bertanggung</a:t>
          </a:r>
          <a:r>
            <a:rPr lang="en-US" sz="2000" kern="1200" dirty="0"/>
            <a:t> </a:t>
          </a:r>
          <a:r>
            <a:rPr lang="en-US" sz="2000" kern="1200" dirty="0" err="1"/>
            <a:t>jawab</a:t>
          </a:r>
          <a:r>
            <a:rPr lang="en-US" sz="2000" kern="1200" dirty="0"/>
            <a:t> </a:t>
          </a:r>
          <a:r>
            <a:rPr lang="en-US" sz="2000" kern="1200" dirty="0" err="1"/>
            <a:t>terhadap</a:t>
          </a:r>
          <a:r>
            <a:rPr lang="en-US" sz="2000" kern="1200" dirty="0"/>
            <a:t> </a:t>
          </a:r>
          <a:r>
            <a:rPr lang="en-US" sz="2000" kern="1200" dirty="0" err="1"/>
            <a:t>pekerjaan</a:t>
          </a:r>
          <a:r>
            <a:rPr lang="en-US" sz="2000" kern="1200" dirty="0"/>
            <a:t> </a:t>
          </a:r>
          <a:r>
            <a:rPr lang="en-US" sz="2000" kern="1200" dirty="0" err="1"/>
            <a:t>karyawan</a:t>
          </a:r>
          <a:r>
            <a:rPr lang="en-US" sz="2000" kern="1200" dirty="0"/>
            <a:t> </a:t>
          </a:r>
          <a:r>
            <a:rPr lang="en-US" sz="2000" kern="1200" dirty="0" err="1"/>
            <a:t>operasional</a:t>
          </a:r>
          <a:r>
            <a:rPr lang="en-US" sz="2000" kern="1200" dirty="0"/>
            <a:t> </a:t>
          </a:r>
          <a:r>
            <a:rPr lang="en-US" sz="2000" kern="1200" dirty="0" err="1"/>
            <a:t>saja</a:t>
          </a:r>
          <a:r>
            <a:rPr lang="en-US" sz="2000" kern="1200" dirty="0"/>
            <a:t> </a:t>
          </a:r>
          <a:r>
            <a:rPr lang="en-US" sz="2000" kern="1200" dirty="0" err="1"/>
            <a:t>dan</a:t>
          </a:r>
          <a:r>
            <a:rPr lang="en-US" sz="2000" kern="1200" dirty="0"/>
            <a:t> </a:t>
          </a:r>
          <a:r>
            <a:rPr lang="en-US" sz="2000" kern="1200" dirty="0" err="1"/>
            <a:t>tidak</a:t>
          </a:r>
          <a:r>
            <a:rPr lang="en-US" sz="2000" kern="1200" dirty="0"/>
            <a:t> </a:t>
          </a:r>
          <a:r>
            <a:rPr lang="en-US" sz="2000" kern="1200" dirty="0" err="1"/>
            <a:t>membawahkan</a:t>
          </a:r>
          <a:r>
            <a:rPr lang="en-US" sz="2000" kern="1200" dirty="0"/>
            <a:t> </a:t>
          </a:r>
          <a:r>
            <a:rPr lang="en-US" sz="2000" kern="1200" dirty="0" err="1"/>
            <a:t>manajer</a:t>
          </a:r>
          <a:r>
            <a:rPr lang="en-US" sz="2000" kern="1200" dirty="0"/>
            <a:t> lain; </a:t>
          </a:r>
          <a:r>
            <a:rPr lang="en-US" sz="2000" kern="1200" dirty="0" err="1"/>
            <a:t>mereka</a:t>
          </a:r>
          <a:r>
            <a:rPr lang="en-US" sz="2000" kern="1200" dirty="0"/>
            <a:t> </a:t>
          </a:r>
          <a:r>
            <a:rPr lang="en-US" sz="2000" kern="1200" dirty="0" err="1"/>
            <a:t>merupakan</a:t>
          </a:r>
          <a:r>
            <a:rPr lang="en-US" sz="2000" kern="1200" dirty="0"/>
            <a:t> </a:t>
          </a:r>
          <a:r>
            <a:rPr lang="en-US" sz="2000" kern="1200" dirty="0" err="1"/>
            <a:t>tingkat</a:t>
          </a:r>
          <a:r>
            <a:rPr lang="en-US" sz="2000" kern="1200" dirty="0"/>
            <a:t> “</a:t>
          </a:r>
          <a:r>
            <a:rPr lang="en-US" sz="2000" kern="1200" dirty="0" err="1"/>
            <a:t>pertama</a:t>
          </a:r>
          <a:r>
            <a:rPr lang="en-US" sz="2000" kern="1200" dirty="0"/>
            <a:t>” </a:t>
          </a:r>
          <a:r>
            <a:rPr lang="en-US" sz="2000" kern="1200" dirty="0" err="1"/>
            <a:t>atau</a:t>
          </a:r>
          <a:r>
            <a:rPr lang="en-US" sz="2000" kern="1200" dirty="0"/>
            <a:t> </a:t>
          </a:r>
          <a:r>
            <a:rPr lang="en-US" sz="2000" kern="1200" dirty="0" err="1"/>
            <a:t>terendah</a:t>
          </a:r>
          <a:r>
            <a:rPr lang="en-US" sz="2000" kern="1200" dirty="0"/>
            <a:t> </a:t>
          </a:r>
          <a:r>
            <a:rPr lang="en-US" sz="2000" kern="1200" dirty="0" err="1"/>
            <a:t>dari</a:t>
          </a:r>
          <a:r>
            <a:rPr lang="en-US" sz="2000" kern="1200" dirty="0"/>
            <a:t> </a:t>
          </a:r>
          <a:r>
            <a:rPr lang="en-US" sz="2000" kern="1200" dirty="0" err="1"/>
            <a:t>manajer</a:t>
          </a:r>
          <a:r>
            <a:rPr lang="en-US" sz="2000" kern="1200" dirty="0"/>
            <a:t> </a:t>
          </a:r>
          <a:r>
            <a:rPr lang="en-US" sz="2000" kern="1200" dirty="0" err="1"/>
            <a:t>dalam</a:t>
          </a:r>
          <a:r>
            <a:rPr lang="en-US" sz="2000" kern="1200" dirty="0"/>
            <a:t> </a:t>
          </a:r>
          <a:r>
            <a:rPr lang="en-US" sz="2000" kern="1200" dirty="0" err="1"/>
            <a:t>hierarki</a:t>
          </a:r>
          <a:r>
            <a:rPr lang="en-US" sz="2000" kern="1200" dirty="0"/>
            <a:t> </a:t>
          </a:r>
          <a:r>
            <a:rPr lang="en-US" sz="2000" kern="1200" dirty="0" err="1"/>
            <a:t>organsasi</a:t>
          </a:r>
          <a:endParaRPr lang="id-ID" sz="2000" kern="1200" dirty="0"/>
        </a:p>
      </dsp:txBody>
      <dsp:txXfrm rot="-5400000">
        <a:off x="1491722" y="3953401"/>
        <a:ext cx="6898859" cy="1249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31AC3-5531-4BC0-865F-6D31DBC8547A}">
      <dsp:nvSpPr>
        <dsp:cNvPr id="0" name=""/>
        <dsp:cNvSpPr/>
      </dsp:nvSpPr>
      <dsp:spPr>
        <a:xfrm>
          <a:off x="669477" y="1846"/>
          <a:ext cx="2439548" cy="97581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/>
            <a:t>TOP MANAGER</a:t>
          </a:r>
        </a:p>
      </dsp:txBody>
      <dsp:txXfrm>
        <a:off x="1157387" y="1846"/>
        <a:ext cx="1463729" cy="975819"/>
      </dsp:txXfrm>
    </dsp:sp>
    <dsp:sp modelId="{8E623EA4-7FDD-488A-B1C7-1FD303204F64}">
      <dsp:nvSpPr>
        <dsp:cNvPr id="0" name=""/>
        <dsp:cNvSpPr/>
      </dsp:nvSpPr>
      <dsp:spPr>
        <a:xfrm>
          <a:off x="2791884" y="84791"/>
          <a:ext cx="1904672" cy="80993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Copseptual</a:t>
          </a:r>
          <a:r>
            <a:rPr lang="en-US" sz="1300" kern="1200" dirty="0"/>
            <a:t> Skills / Managerial Skills</a:t>
          </a:r>
          <a:endParaRPr lang="id-ID" sz="1300" kern="1200" dirty="0"/>
        </a:p>
      </dsp:txBody>
      <dsp:txXfrm>
        <a:off x="3196849" y="84791"/>
        <a:ext cx="1094742" cy="809930"/>
      </dsp:txXfrm>
    </dsp:sp>
    <dsp:sp modelId="{D7A27C7B-5B3C-46CE-9F0A-1348714B91D6}">
      <dsp:nvSpPr>
        <dsp:cNvPr id="0" name=""/>
        <dsp:cNvSpPr/>
      </dsp:nvSpPr>
      <dsp:spPr>
        <a:xfrm>
          <a:off x="669477" y="1114281"/>
          <a:ext cx="2439548" cy="975819"/>
        </a:xfrm>
        <a:prstGeom prst="chevron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solidFill>
                <a:schemeClr val="tx1"/>
              </a:solidFill>
            </a:rPr>
            <a:t>SENIOR MANAGER</a:t>
          </a:r>
        </a:p>
      </dsp:txBody>
      <dsp:txXfrm>
        <a:off x="1157387" y="1114281"/>
        <a:ext cx="1463729" cy="975819"/>
      </dsp:txXfrm>
    </dsp:sp>
    <dsp:sp modelId="{C5386895-C763-4CB7-82AD-7BCF9E7ACE93}">
      <dsp:nvSpPr>
        <dsp:cNvPr id="0" name=""/>
        <dsp:cNvSpPr/>
      </dsp:nvSpPr>
      <dsp:spPr>
        <a:xfrm>
          <a:off x="2791884" y="1197225"/>
          <a:ext cx="1999920" cy="809930"/>
        </a:xfrm>
        <a:prstGeom prst="chevron">
          <a:avLst/>
        </a:prstGeom>
        <a:solidFill>
          <a:schemeClr val="accent5">
            <a:tint val="40000"/>
            <a:alpha val="90000"/>
            <a:hueOff val="-1847939"/>
            <a:satOff val="-3204"/>
            <a:lumOff val="-3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Human Behavioral Skills</a:t>
          </a:r>
          <a:endParaRPr lang="id-ID" sz="1400" kern="1200" dirty="0"/>
        </a:p>
      </dsp:txBody>
      <dsp:txXfrm>
        <a:off x="3196849" y="1197225"/>
        <a:ext cx="1189990" cy="809930"/>
      </dsp:txXfrm>
    </dsp:sp>
    <dsp:sp modelId="{514D7E0C-75F7-4803-86D0-3D0AC6E78137}">
      <dsp:nvSpPr>
        <dsp:cNvPr id="0" name=""/>
        <dsp:cNvSpPr/>
      </dsp:nvSpPr>
      <dsp:spPr>
        <a:xfrm>
          <a:off x="669477" y="2226715"/>
          <a:ext cx="2439548" cy="975819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solidFill>
                <a:schemeClr val="tx1"/>
              </a:solidFill>
            </a:rPr>
            <a:t>MIDDLE LEVEL MANAGER</a:t>
          </a:r>
        </a:p>
      </dsp:txBody>
      <dsp:txXfrm>
        <a:off x="1157387" y="2226715"/>
        <a:ext cx="1463729" cy="975819"/>
      </dsp:txXfrm>
    </dsp:sp>
    <dsp:sp modelId="{DF86B66A-3198-4E93-919C-550EA97BC4E3}">
      <dsp:nvSpPr>
        <dsp:cNvPr id="0" name=""/>
        <dsp:cNvSpPr/>
      </dsp:nvSpPr>
      <dsp:spPr>
        <a:xfrm>
          <a:off x="2845147" y="4567380"/>
          <a:ext cx="2024825" cy="809930"/>
        </a:xfrm>
        <a:prstGeom prst="chevron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/>
            <a:t>Skills</a:t>
          </a:r>
        </a:p>
      </dsp:txBody>
      <dsp:txXfrm>
        <a:off x="3250112" y="4567380"/>
        <a:ext cx="1214895" cy="809930"/>
      </dsp:txXfrm>
    </dsp:sp>
    <dsp:sp modelId="{B20BC786-56F2-488E-9238-2C59EF39A19A}">
      <dsp:nvSpPr>
        <dsp:cNvPr id="0" name=""/>
        <dsp:cNvSpPr/>
      </dsp:nvSpPr>
      <dsp:spPr>
        <a:xfrm>
          <a:off x="2845137" y="3408654"/>
          <a:ext cx="2024825" cy="809930"/>
        </a:xfrm>
        <a:prstGeom prst="chevron">
          <a:avLst/>
        </a:prstGeom>
        <a:solidFill>
          <a:schemeClr val="accent5">
            <a:tint val="40000"/>
            <a:alpha val="90000"/>
            <a:hueOff val="-5543816"/>
            <a:satOff val="-9612"/>
            <a:lumOff val="-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00" kern="1200" dirty="0"/>
            <a:t>Tecnical/functional</a:t>
          </a:r>
        </a:p>
      </dsp:txBody>
      <dsp:txXfrm>
        <a:off x="3250102" y="3408654"/>
        <a:ext cx="1214895" cy="809930"/>
      </dsp:txXfrm>
    </dsp:sp>
    <dsp:sp modelId="{C2256684-3B06-4F13-9CE9-AF494C4340B0}">
      <dsp:nvSpPr>
        <dsp:cNvPr id="0" name=""/>
        <dsp:cNvSpPr/>
      </dsp:nvSpPr>
      <dsp:spPr>
        <a:xfrm>
          <a:off x="2845137" y="2315677"/>
          <a:ext cx="1961812" cy="809930"/>
        </a:xfrm>
        <a:prstGeom prst="chevron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Safety Health Skills</a:t>
          </a:r>
          <a:endParaRPr lang="id-ID" sz="1400" kern="1200" dirty="0"/>
        </a:p>
      </dsp:txBody>
      <dsp:txXfrm>
        <a:off x="3250102" y="2315677"/>
        <a:ext cx="1151882" cy="809930"/>
      </dsp:txXfrm>
    </dsp:sp>
    <dsp:sp modelId="{049074E9-553D-42A1-BBD8-443FE37E981F}">
      <dsp:nvSpPr>
        <dsp:cNvPr id="0" name=""/>
        <dsp:cNvSpPr/>
      </dsp:nvSpPr>
      <dsp:spPr>
        <a:xfrm>
          <a:off x="669477" y="3339149"/>
          <a:ext cx="2439548" cy="975819"/>
        </a:xfrm>
        <a:prstGeom prst="chevron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>
              <a:solidFill>
                <a:schemeClr val="tx1"/>
              </a:solidFill>
            </a:rPr>
            <a:t>SUPERVISOR</a:t>
          </a:r>
        </a:p>
      </dsp:txBody>
      <dsp:txXfrm>
        <a:off x="1157387" y="3339149"/>
        <a:ext cx="1463729" cy="975819"/>
      </dsp:txXfrm>
    </dsp:sp>
    <dsp:sp modelId="{C6F5DA24-100A-4046-91B6-0293E401D4BA}">
      <dsp:nvSpPr>
        <dsp:cNvPr id="0" name=""/>
        <dsp:cNvSpPr/>
      </dsp:nvSpPr>
      <dsp:spPr>
        <a:xfrm>
          <a:off x="669477" y="4451583"/>
          <a:ext cx="2439548" cy="975819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 dirty="0"/>
            <a:t>OPERATOR/</a:t>
          </a:r>
          <a:r>
            <a:rPr lang="en-US" sz="1600" kern="1200" dirty="0"/>
            <a:t> </a:t>
          </a:r>
          <a:r>
            <a:rPr lang="id-ID" sz="1600" kern="1200" dirty="0"/>
            <a:t>WORKER LEVEL</a:t>
          </a:r>
        </a:p>
      </dsp:txBody>
      <dsp:txXfrm>
        <a:off x="1157387" y="4451583"/>
        <a:ext cx="1463729" cy="975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47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80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915E-AA66-BC9D-86CE-B7E6610F4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3B5C8E-A6F1-F9AB-0935-D0FF0B46B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0E99A-C729-931B-C8DB-5CD7723B5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31082-4C62-C4FF-15E8-241D908945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46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0" y="425195"/>
            <a:ext cx="7213600" cy="0"/>
          </a:xfrm>
          <a:custGeom>
            <a:avLst/>
            <a:gdLst/>
            <a:ahLst/>
            <a:cxnLst/>
            <a:rect l="l" t="t" r="r" b="b"/>
            <a:pathLst>
              <a:path w="5410200">
                <a:moveTo>
                  <a:pt x="0" y="0"/>
                </a:moveTo>
                <a:lnTo>
                  <a:pt x="5410200" y="0"/>
                </a:lnTo>
              </a:path>
            </a:pathLst>
          </a:custGeom>
          <a:ln w="51815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2189969" y="0"/>
            <a:ext cx="2540" cy="311150"/>
          </a:xfrm>
          <a:custGeom>
            <a:avLst/>
            <a:gdLst/>
            <a:ahLst/>
            <a:cxnLst/>
            <a:rect l="l" t="t" r="r" b="b"/>
            <a:pathLst>
              <a:path w="1904" h="311150">
                <a:moveTo>
                  <a:pt x="0" y="310896"/>
                </a:moveTo>
                <a:lnTo>
                  <a:pt x="1524" y="310896"/>
                </a:lnTo>
                <a:lnTo>
                  <a:pt x="1524" y="0"/>
                </a:lnTo>
                <a:lnTo>
                  <a:pt x="0" y="0"/>
                </a:lnTo>
                <a:lnTo>
                  <a:pt x="0" y="310896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12096495" y="0"/>
            <a:ext cx="16933" cy="311150"/>
          </a:xfrm>
          <a:custGeom>
            <a:avLst/>
            <a:gdLst/>
            <a:ahLst/>
            <a:cxnLst/>
            <a:rect l="l" t="t" r="r" b="b"/>
            <a:pathLst>
              <a:path w="12700" h="311150">
                <a:moveTo>
                  <a:pt x="0" y="310896"/>
                </a:moveTo>
                <a:lnTo>
                  <a:pt x="12192" y="310896"/>
                </a:lnTo>
                <a:lnTo>
                  <a:pt x="12192" y="0"/>
                </a:lnTo>
                <a:lnTo>
                  <a:pt x="0" y="0"/>
                </a:lnTo>
                <a:lnTo>
                  <a:pt x="0" y="310896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0" y="0"/>
            <a:ext cx="12059920" cy="311150"/>
          </a:xfrm>
          <a:custGeom>
            <a:avLst/>
            <a:gdLst/>
            <a:ahLst/>
            <a:cxnLst/>
            <a:rect l="l" t="t" r="r" b="b"/>
            <a:pathLst>
              <a:path w="9044940" h="311150">
                <a:moveTo>
                  <a:pt x="0" y="310896"/>
                </a:moveTo>
                <a:lnTo>
                  <a:pt x="9044940" y="310896"/>
                </a:lnTo>
                <a:lnTo>
                  <a:pt x="9044940" y="0"/>
                </a:lnTo>
                <a:lnTo>
                  <a:pt x="0" y="0"/>
                </a:lnTo>
                <a:lnTo>
                  <a:pt x="0" y="310896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12189969" y="307847"/>
            <a:ext cx="2540" cy="91440"/>
          </a:xfrm>
          <a:custGeom>
            <a:avLst/>
            <a:gdLst/>
            <a:ahLst/>
            <a:cxnLst/>
            <a:rect l="l" t="t" r="r" b="b"/>
            <a:pathLst>
              <a:path w="1904" h="91439">
                <a:moveTo>
                  <a:pt x="0" y="91439"/>
                </a:moveTo>
                <a:lnTo>
                  <a:pt x="1524" y="91439"/>
                </a:lnTo>
                <a:lnTo>
                  <a:pt x="1524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k object 22"/>
          <p:cNvSpPr/>
          <p:nvPr/>
        </p:nvSpPr>
        <p:spPr>
          <a:xfrm>
            <a:off x="12104624" y="307848"/>
            <a:ext cx="0" cy="132715"/>
          </a:xfrm>
          <a:custGeom>
            <a:avLst/>
            <a:gdLst/>
            <a:ahLst/>
            <a:cxnLst/>
            <a:rect l="l" t="t" r="r" b="b"/>
            <a:pathLst>
              <a:path h="132715">
                <a:moveTo>
                  <a:pt x="0" y="132587"/>
                </a:move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k object 23"/>
          <p:cNvSpPr/>
          <p:nvPr/>
        </p:nvSpPr>
        <p:spPr>
          <a:xfrm>
            <a:off x="0" y="307847"/>
            <a:ext cx="12059920" cy="91440"/>
          </a:xfrm>
          <a:custGeom>
            <a:avLst/>
            <a:gdLst/>
            <a:ahLst/>
            <a:cxnLst/>
            <a:rect l="l" t="t" r="r" b="b"/>
            <a:pathLst>
              <a:path w="9044940" h="91439">
                <a:moveTo>
                  <a:pt x="0" y="91439"/>
                </a:moveTo>
                <a:lnTo>
                  <a:pt x="9044940" y="91439"/>
                </a:lnTo>
                <a:lnTo>
                  <a:pt x="9044940" y="0"/>
                </a:lnTo>
                <a:lnTo>
                  <a:pt x="0" y="0"/>
                </a:lnTo>
                <a:lnTo>
                  <a:pt x="0" y="91439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k object 24"/>
          <p:cNvSpPr/>
          <p:nvPr/>
        </p:nvSpPr>
        <p:spPr>
          <a:xfrm>
            <a:off x="12189969" y="359663"/>
            <a:ext cx="2540" cy="81280"/>
          </a:xfrm>
          <a:custGeom>
            <a:avLst/>
            <a:gdLst/>
            <a:ahLst/>
            <a:cxnLst/>
            <a:rect l="l" t="t" r="r" b="b"/>
            <a:pathLst>
              <a:path w="1904" h="81279">
                <a:moveTo>
                  <a:pt x="0" y="80771"/>
                </a:moveTo>
                <a:lnTo>
                  <a:pt x="1524" y="80771"/>
                </a:lnTo>
                <a:lnTo>
                  <a:pt x="1524" y="0"/>
                </a:lnTo>
                <a:lnTo>
                  <a:pt x="0" y="0"/>
                </a:lnTo>
                <a:lnTo>
                  <a:pt x="0" y="80771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bk object 25"/>
          <p:cNvSpPr/>
          <p:nvPr/>
        </p:nvSpPr>
        <p:spPr>
          <a:xfrm>
            <a:off x="7213600" y="359663"/>
            <a:ext cx="4846320" cy="81280"/>
          </a:xfrm>
          <a:custGeom>
            <a:avLst/>
            <a:gdLst/>
            <a:ahLst/>
            <a:cxnLst/>
            <a:rect l="l" t="t" r="r" b="b"/>
            <a:pathLst>
              <a:path w="3634740" h="81279">
                <a:moveTo>
                  <a:pt x="0" y="80771"/>
                </a:moveTo>
                <a:lnTo>
                  <a:pt x="3634740" y="80771"/>
                </a:lnTo>
                <a:lnTo>
                  <a:pt x="3634740" y="0"/>
                </a:lnTo>
                <a:lnTo>
                  <a:pt x="0" y="0"/>
                </a:lnTo>
                <a:lnTo>
                  <a:pt x="0" y="80771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bk object 26"/>
          <p:cNvSpPr/>
          <p:nvPr/>
        </p:nvSpPr>
        <p:spPr>
          <a:xfrm>
            <a:off x="12189969" y="440436"/>
            <a:ext cx="2540" cy="180340"/>
          </a:xfrm>
          <a:custGeom>
            <a:avLst/>
            <a:gdLst/>
            <a:ahLst/>
            <a:cxnLst/>
            <a:rect l="l" t="t" r="r" b="b"/>
            <a:pathLst>
              <a:path w="1904" h="180340">
                <a:moveTo>
                  <a:pt x="0" y="179832"/>
                </a:moveTo>
                <a:lnTo>
                  <a:pt x="1524" y="179832"/>
                </a:lnTo>
                <a:lnTo>
                  <a:pt x="1524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C0504D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1F48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826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 program icon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invGray">
          <a:xfrm>
            <a:off x="670216" y="5193062"/>
            <a:ext cx="822960" cy="822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CF9D4-7321-CFAB-6F94-F6B657DD1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66" y="601116"/>
            <a:ext cx="2341067" cy="2341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0ED8E-8220-2C8C-1115-12C003F24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237" y="772999"/>
            <a:ext cx="7681626" cy="1140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20BC5C-E1F7-28DD-EB9A-DC53987534AD}"/>
              </a:ext>
            </a:extLst>
          </p:cNvPr>
          <p:cNvSpPr txBox="1"/>
          <p:nvPr/>
        </p:nvSpPr>
        <p:spPr>
          <a:xfrm>
            <a:off x="3958235" y="2751892"/>
            <a:ext cx="5191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Rounded MT Bold" panose="020F0704030504030204" pitchFamily="34" charset="0"/>
              </a:rPr>
              <a:t>PERTEMUAN II</a:t>
            </a:r>
            <a:endParaRPr lang="en-ID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D6FEB2-EC9C-3B18-8254-BA2D0309CD39}"/>
              </a:ext>
            </a:extLst>
          </p:cNvPr>
          <p:cNvSpPr txBox="1"/>
          <p:nvPr/>
        </p:nvSpPr>
        <p:spPr>
          <a:xfrm>
            <a:off x="3275558" y="3685336"/>
            <a:ext cx="674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ORGANIZATION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AND MANAGEMENT</a:t>
            </a:r>
            <a:endParaRPr lang="en-ID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Rounded MT Bold" panose="020F07040305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F0F3C5-CB97-FE6E-C2E8-883019EEDDA7}"/>
              </a:ext>
            </a:extLst>
          </p:cNvPr>
          <p:cNvCxnSpPr>
            <a:cxnSpLocks/>
          </p:cNvCxnSpPr>
          <p:nvPr/>
        </p:nvCxnSpPr>
        <p:spPr>
          <a:xfrm>
            <a:off x="3461295" y="3460912"/>
            <a:ext cx="6372226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47E3607-BCE4-29DF-0449-EA6A3E731513}"/>
              </a:ext>
            </a:extLst>
          </p:cNvPr>
          <p:cNvSpPr txBox="1"/>
          <p:nvPr/>
        </p:nvSpPr>
        <p:spPr>
          <a:xfrm>
            <a:off x="5791200" y="5623336"/>
            <a:ext cx="573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Dr. KHAIDARMANSYAH, S.H.,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M.Pd</a:t>
            </a:r>
            <a:endParaRPr lang="en-ID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CF8EB16-C2DF-432F-0032-4624993DB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452" y="383703"/>
            <a:ext cx="11077897" cy="631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r>
              <a:rPr lang="id-ID" alt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Profitabilitas</a:t>
            </a:r>
            <a:endParaRPr lang="en-US" alt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br>
              <a:rPr lang="id-ID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Dalam bisnis, kapasitas untuk menghasilkan laba biasanya </a:t>
            </a:r>
            <a:b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merupakan tujuan yang paling penting. Profitabilitas ini </a:t>
            </a:r>
            <a:b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mengacu pada laba untuk jangka panjang, dan bukan laba pada  </a:t>
            </a:r>
            <a:b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kuartal atau tahun.</a:t>
            </a:r>
            <a:b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Kapasitas untuk menghasilkan laba ditujukan, dalam arti luas </a:t>
            </a:r>
            <a:b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dan sangat konsepsional, dalam persamaan yang merupakan </a:t>
            </a:r>
            <a:b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produk dari dua rasio, yaitu:</a:t>
            </a:r>
            <a:b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a. Return On Investment, yang diperoleh dengan membagi laba </a:t>
            </a:r>
            <a:b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(yaitu, pendapatan dikurangi biaya).</a:t>
            </a:r>
            <a:b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b. Investasi para pemegang saham, yang terdiri penerbitan </a:t>
            </a:r>
            <a:b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saham dan </a:t>
            </a:r>
            <a:r>
              <a:rPr lang="en-US" altLang="en-US" sz="3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saldo</a:t>
            </a:r>
            <a:r>
              <a:rPr lang="en-US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altLang="en-US" sz="3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laba .</a:t>
            </a:r>
            <a:br>
              <a:rPr lang="id-ID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d-ID" alt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69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C568D74-D53C-D849-DF99-55BC798D3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6976" y="174154"/>
            <a:ext cx="80010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Nilai</a:t>
            </a:r>
            <a:r>
              <a:rPr lang="en-US" altLang="en-US" sz="4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Pemegang</a:t>
            </a:r>
            <a:r>
              <a:rPr lang="en-US" altLang="en-US" sz="4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Saham</a:t>
            </a:r>
            <a:endParaRPr lang="en-US" altLang="en-US" sz="4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ADA0544-5190-9C64-B975-24730AF66003}"/>
              </a:ext>
            </a:extLst>
          </p:cNvPr>
          <p:cNvSpPr txBox="1">
            <a:spLocks noChangeArrowheads="1"/>
          </p:cNvSpPr>
          <p:nvPr/>
        </p:nvSpPr>
        <p:spPr>
          <a:xfrm>
            <a:off x="688900" y="1541165"/>
            <a:ext cx="11083999" cy="39166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altLang="en-US" sz="4800" dirty="0"/>
              <a:t>Salah </a:t>
            </a:r>
            <a:r>
              <a:rPr lang="en-ID" altLang="en-US" sz="4800" dirty="0" err="1"/>
              <a:t>satu</a:t>
            </a:r>
            <a:r>
              <a:rPr lang="en-ID" altLang="en-US" sz="4800" dirty="0"/>
              <a:t> </a:t>
            </a:r>
            <a:r>
              <a:rPr lang="en-ID" altLang="en-US" sz="4800" dirty="0" err="1"/>
              <a:t>tujuan</a:t>
            </a:r>
            <a:r>
              <a:rPr lang="en-ID" altLang="en-US" sz="4800" dirty="0"/>
              <a:t> </a:t>
            </a:r>
            <a:r>
              <a:rPr lang="en-ID" altLang="en-US" sz="4800" dirty="0" err="1"/>
              <a:t>perusahaan</a:t>
            </a:r>
            <a:r>
              <a:rPr lang="en-ID" altLang="en-US" sz="4800" dirty="0"/>
              <a:t> </a:t>
            </a:r>
            <a:r>
              <a:rPr lang="en-ID" altLang="en-US" sz="4800" dirty="0" err="1"/>
              <a:t>pencari</a:t>
            </a:r>
            <a:r>
              <a:rPr lang="en-ID" altLang="en-US" sz="4800" dirty="0"/>
              <a:t> </a:t>
            </a:r>
            <a:r>
              <a:rPr lang="en-ID" altLang="en-US" sz="4800" dirty="0" err="1"/>
              <a:t>laba</a:t>
            </a:r>
            <a:r>
              <a:rPr lang="en-ID" altLang="en-US" sz="4800" dirty="0"/>
              <a:t> </a:t>
            </a:r>
            <a:r>
              <a:rPr lang="en-ID" altLang="en-US" sz="4800" dirty="0" err="1"/>
              <a:t>adalah</a:t>
            </a:r>
            <a:r>
              <a:rPr lang="en-ID" altLang="en-US" sz="4800" dirty="0"/>
              <a:t> </a:t>
            </a:r>
            <a:r>
              <a:rPr lang="en-ID" altLang="en-US" sz="4800" dirty="0" err="1"/>
              <a:t>memaksimalkan</a:t>
            </a:r>
            <a:r>
              <a:rPr lang="en-ID" altLang="en-US" sz="4800" dirty="0"/>
              <a:t> </a:t>
            </a:r>
            <a:r>
              <a:rPr lang="en-ID" altLang="en-US" sz="4800" dirty="0" err="1"/>
              <a:t>nilai</a:t>
            </a:r>
            <a:r>
              <a:rPr lang="en-ID" altLang="en-US" sz="4800" dirty="0"/>
              <a:t> </a:t>
            </a:r>
            <a:r>
              <a:rPr lang="en-ID" altLang="en-US" sz="4800" dirty="0" err="1"/>
              <a:t>pemegang</a:t>
            </a:r>
            <a:r>
              <a:rPr lang="en-ID" altLang="en-US" sz="4800" dirty="0"/>
              <a:t> </a:t>
            </a:r>
            <a:r>
              <a:rPr lang="en-ID" altLang="en-US" sz="4800" dirty="0" err="1"/>
              <a:t>saham</a:t>
            </a:r>
            <a:r>
              <a:rPr lang="en-ID" altLang="en-US" sz="4800" dirty="0"/>
              <a:t>.</a:t>
            </a:r>
          </a:p>
          <a:p>
            <a: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endParaRPr lang="en-ID" altLang="en-US" sz="4800" dirty="0"/>
          </a:p>
          <a:p>
            <a:pPr marL="685800" indent="-6858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ID" altLang="en-US" sz="4800" dirty="0"/>
              <a:t>Nilai </a:t>
            </a:r>
            <a:r>
              <a:rPr lang="en-ID" altLang="en-US" sz="4800" dirty="0" err="1"/>
              <a:t>pemegang</a:t>
            </a:r>
            <a:r>
              <a:rPr lang="en-ID" altLang="en-US" sz="4800" dirty="0"/>
              <a:t> </a:t>
            </a:r>
            <a:r>
              <a:rPr lang="en-ID" altLang="en-US" sz="4800" dirty="0" err="1"/>
              <a:t>saham</a:t>
            </a:r>
            <a:r>
              <a:rPr lang="en-ID" altLang="en-US" sz="4800" dirty="0"/>
              <a:t> </a:t>
            </a:r>
            <a:r>
              <a:rPr lang="en-ID" altLang="en-US" sz="4800" dirty="0" err="1"/>
              <a:t>tercermin</a:t>
            </a:r>
            <a:r>
              <a:rPr lang="en-ID" altLang="en-US" sz="4800" dirty="0"/>
              <a:t> </a:t>
            </a:r>
            <a:r>
              <a:rPr lang="en-ID" altLang="en-US" sz="4800" dirty="0" err="1"/>
              <a:t>dari</a:t>
            </a:r>
            <a:r>
              <a:rPr lang="en-ID" altLang="en-US" sz="4800" dirty="0"/>
              <a:t> </a:t>
            </a:r>
            <a:r>
              <a:rPr lang="en-ID" altLang="en-US" sz="4800" dirty="0" err="1"/>
              <a:t>harga</a:t>
            </a:r>
            <a:r>
              <a:rPr lang="en-ID" altLang="en-US" sz="4800" dirty="0"/>
              <a:t> pasar </a:t>
            </a:r>
            <a:r>
              <a:rPr lang="en-ID" altLang="en-US" sz="4800" dirty="0" err="1"/>
              <a:t>saham</a:t>
            </a:r>
            <a:endParaRPr lang="en-ID" altLang="en-US" sz="4800" dirty="0"/>
          </a:p>
          <a:p>
            <a:pPr marL="685800" indent="-6858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ID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070107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439498-8B86-581B-9385-5CDE2DC18D84}"/>
              </a:ext>
            </a:extLst>
          </p:cNvPr>
          <p:cNvSpPr txBox="1">
            <a:spLocks/>
          </p:cNvSpPr>
          <p:nvPr/>
        </p:nvSpPr>
        <p:spPr>
          <a:xfrm>
            <a:off x="695324" y="1190624"/>
            <a:ext cx="11058526" cy="53244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0225" indent="-5302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Dalam mencapai laba, manajer harus mempertimbangkan risiko yang ada. </a:t>
            </a:r>
          </a:p>
          <a:p>
            <a:pPr marL="530225" indent="-5302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Tingkat pengambilan risiko sangat bervariasi, disesuaikan dengan masing-masing orang di jajaran manajemen.</a:t>
            </a:r>
          </a:p>
          <a:p>
            <a:pPr marL="530225" indent="-5302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id-ID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Sejumlah organisasi menyatakan bahwa tanggung jawab utama Manajemen adalah menjaga asset-aset perusahaan.</a:t>
            </a:r>
            <a:endParaRPr lang="id-ID" sz="4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FCDD4C-912B-1773-53A8-612684CD7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6976" y="174154"/>
            <a:ext cx="11226874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Menjaga</a:t>
            </a:r>
            <a:r>
              <a:rPr lang="en-US" altLang="en-US" sz="4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Asset Perusahaan (</a:t>
            </a:r>
            <a:r>
              <a:rPr lang="en-US" altLang="en-US" sz="40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dari</a:t>
            </a:r>
            <a:r>
              <a:rPr lang="en-US" altLang="en-US" sz="4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Risiko</a:t>
            </a:r>
            <a:r>
              <a:rPr lang="en-US" altLang="en-US" sz="4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83491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1D469F6-25AA-BB44-AF03-23C79FA3386E}"/>
              </a:ext>
            </a:extLst>
          </p:cNvPr>
          <p:cNvSpPr txBox="1"/>
          <p:nvPr/>
        </p:nvSpPr>
        <p:spPr>
          <a:xfrm>
            <a:off x="576262" y="581710"/>
            <a:ext cx="11039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i="1" kern="0" dirty="0">
                <a:latin typeface="Arial Rounded MT Bold" pitchFamily="34" charset="0"/>
              </a:rPr>
              <a:t>KESELARASAN TUJUAN</a:t>
            </a:r>
          </a:p>
          <a:p>
            <a:pPr algn="ctr"/>
            <a:r>
              <a:rPr lang="en-US" altLang="en-US" sz="4000" i="1" kern="0" dirty="0">
                <a:latin typeface="Arial Rounded MT Bold" pitchFamily="34" charset="0"/>
              </a:rPr>
              <a:t>(GOALS CONGRUENCE)</a:t>
            </a:r>
            <a:endParaRPr lang="es-ES" altLang="en-US" sz="4000" i="1" kern="0" dirty="0">
              <a:latin typeface="Arial Rounded MT Bol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FD34E0-C6DE-DA23-6140-2B145278DE97}"/>
              </a:ext>
            </a:extLst>
          </p:cNvPr>
          <p:cNvSpPr txBox="1"/>
          <p:nvPr/>
        </p:nvSpPr>
        <p:spPr>
          <a:xfrm>
            <a:off x="576262" y="2590800"/>
            <a:ext cx="1022508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Definisi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:</a:t>
            </a:r>
          </a:p>
          <a:p>
            <a:endParaRPr 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i="1" dirty="0"/>
              <a:t>Goal Congruence</a:t>
            </a:r>
            <a:r>
              <a:rPr lang="en-ID" sz="2400" dirty="0"/>
              <a:t> </a:t>
            </a:r>
            <a:r>
              <a:rPr lang="en-ID" sz="2400" dirty="0" err="1"/>
              <a:t>merupakan</a:t>
            </a:r>
            <a:r>
              <a:rPr lang="en-ID" sz="2400" dirty="0"/>
              <a:t> </a:t>
            </a:r>
            <a:r>
              <a:rPr lang="en-ID" sz="2400" dirty="0" err="1"/>
              <a:t>suatu</a:t>
            </a:r>
            <a:r>
              <a:rPr lang="en-ID" sz="2400" dirty="0"/>
              <a:t> </a:t>
            </a:r>
            <a:r>
              <a:rPr lang="en-ID" sz="2400" dirty="0" err="1"/>
              <a:t>tindakan</a:t>
            </a:r>
            <a:r>
              <a:rPr lang="en-ID" sz="2400" dirty="0"/>
              <a:t> yang </a:t>
            </a:r>
            <a:r>
              <a:rPr lang="en-ID" sz="2400" dirty="0" err="1"/>
              <a:t>dilakukan</a:t>
            </a:r>
            <a:r>
              <a:rPr lang="en-ID" sz="2400" dirty="0"/>
              <a:t> oleh </a:t>
            </a:r>
            <a:r>
              <a:rPr lang="en-ID" sz="2400" dirty="0" err="1"/>
              <a:t>Pemimpin</a:t>
            </a:r>
            <a:r>
              <a:rPr lang="en-ID" sz="2400" dirty="0"/>
              <a:t> </a:t>
            </a:r>
            <a:r>
              <a:rPr lang="en-ID" sz="2400" dirty="0" err="1"/>
              <a:t>Organisasi</a:t>
            </a:r>
            <a:r>
              <a:rPr lang="en-ID" sz="2400" dirty="0"/>
              <a:t>, </a:t>
            </a:r>
            <a:r>
              <a:rPr lang="en-ID" sz="2400" dirty="0" err="1"/>
              <a:t>guna</a:t>
            </a:r>
            <a:r>
              <a:rPr lang="en-ID" sz="2400" dirty="0"/>
              <a:t> </a:t>
            </a:r>
            <a:r>
              <a:rPr lang="en-ID" sz="2400" dirty="0" err="1"/>
              <a:t>mengarahkan</a:t>
            </a:r>
            <a:r>
              <a:rPr lang="en-ID" sz="2400" dirty="0"/>
              <a:t> orang-orang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mampu</a:t>
            </a:r>
            <a:r>
              <a:rPr lang="en-ID" sz="2400" dirty="0"/>
              <a:t> </a:t>
            </a:r>
            <a:r>
              <a:rPr lang="en-ID" sz="2400" dirty="0" err="1"/>
              <a:t>menerapkan</a:t>
            </a:r>
            <a:r>
              <a:rPr lang="en-ID" sz="2400" dirty="0"/>
              <a:t> </a:t>
            </a:r>
            <a:r>
              <a:rPr lang="en-ID" sz="2400" dirty="0" err="1"/>
              <a:t>tujuan</a:t>
            </a:r>
            <a:r>
              <a:rPr lang="en-ID" sz="2400" dirty="0"/>
              <a:t> </a:t>
            </a:r>
            <a:r>
              <a:rPr lang="en-ID" sz="2400" dirty="0" err="1"/>
              <a:t>individu</a:t>
            </a:r>
            <a:r>
              <a:rPr lang="en-ID" sz="2400" dirty="0"/>
              <a:t> </a:t>
            </a:r>
            <a:r>
              <a:rPr lang="en-ID" sz="2400" dirty="0" err="1"/>
              <a:t>pribadi</a:t>
            </a:r>
            <a:r>
              <a:rPr lang="en-ID" sz="2400" dirty="0"/>
              <a:t> </a:t>
            </a:r>
            <a:r>
              <a:rPr lang="en-ID" sz="2400" dirty="0" err="1"/>
              <a:t>mereka</a:t>
            </a:r>
            <a:r>
              <a:rPr lang="en-ID" sz="2400" dirty="0"/>
              <a:t>, yang </a:t>
            </a:r>
            <a:r>
              <a:rPr lang="en-ID" sz="2400" dirty="0" err="1"/>
              <a:t>kemudian</a:t>
            </a:r>
            <a:r>
              <a:rPr lang="en-ID" sz="2400" dirty="0"/>
              <a:t> </a:t>
            </a:r>
            <a:r>
              <a:rPr lang="en-ID" sz="2400" dirty="0" err="1"/>
              <a:t>mampu</a:t>
            </a:r>
            <a:r>
              <a:rPr lang="en-ID" sz="2400" dirty="0"/>
              <a:t> </a:t>
            </a:r>
            <a:r>
              <a:rPr lang="en-ID" sz="2400" dirty="0" err="1"/>
              <a:t>membantu</a:t>
            </a:r>
            <a:r>
              <a:rPr lang="en-ID" sz="2400" dirty="0"/>
              <a:t> </a:t>
            </a:r>
            <a:r>
              <a:rPr lang="en-ID" sz="2400" dirty="0" err="1"/>
              <a:t>pencapaian</a:t>
            </a:r>
            <a:r>
              <a:rPr lang="en-ID" sz="2400" dirty="0"/>
              <a:t> </a:t>
            </a:r>
            <a:r>
              <a:rPr lang="en-ID" sz="2400" dirty="0" err="1"/>
              <a:t>atas</a:t>
            </a:r>
            <a:r>
              <a:rPr lang="en-ID" sz="2400" dirty="0"/>
              <a:t> </a:t>
            </a:r>
            <a:r>
              <a:rPr lang="en-ID" sz="2400" dirty="0" err="1"/>
              <a:t>tujuan</a:t>
            </a:r>
            <a:r>
              <a:rPr lang="en-ID" sz="2400" dirty="0"/>
              <a:t> </a:t>
            </a:r>
            <a:r>
              <a:rPr lang="en-ID" sz="2400" dirty="0" err="1"/>
              <a:t>organisasi</a:t>
            </a:r>
            <a:r>
              <a:rPr lang="en-ID" sz="2400" dirty="0"/>
              <a:t> yang </a:t>
            </a:r>
            <a:r>
              <a:rPr lang="en-ID" sz="2400" dirty="0" err="1"/>
              <a:t>telah</a:t>
            </a:r>
            <a:r>
              <a:rPr lang="en-ID" sz="2400" dirty="0"/>
              <a:t> di </a:t>
            </a:r>
            <a:r>
              <a:rPr lang="en-ID" sz="2400" dirty="0" err="1"/>
              <a:t>tentukan</a:t>
            </a:r>
            <a:endParaRPr lang="en-ID" sz="2400" dirty="0"/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dirty="0" err="1"/>
              <a:t>Menurut</a:t>
            </a:r>
            <a:r>
              <a:rPr lang="en-ID" sz="2400" dirty="0"/>
              <a:t> </a:t>
            </a:r>
            <a:r>
              <a:rPr lang="en-ID" sz="2400" dirty="0" err="1"/>
              <a:t>Ouchi</a:t>
            </a:r>
            <a:r>
              <a:rPr lang="en-ID" sz="2400" dirty="0"/>
              <a:t> (1999) </a:t>
            </a:r>
            <a:r>
              <a:rPr lang="en-ID" sz="2400" dirty="0" err="1"/>
              <a:t>Individu</a:t>
            </a:r>
            <a:r>
              <a:rPr lang="en-ID" sz="2400" dirty="0"/>
              <a:t> yang </a:t>
            </a:r>
            <a:r>
              <a:rPr lang="en-ID" sz="2400" dirty="0" err="1"/>
              <a:t>menggabungkan</a:t>
            </a:r>
            <a:r>
              <a:rPr lang="en-ID" sz="2400" dirty="0"/>
              <a:t> </a:t>
            </a:r>
            <a:r>
              <a:rPr lang="en-ID" sz="2400" dirty="0" err="1"/>
              <a:t>kepentingan</a:t>
            </a:r>
            <a:r>
              <a:rPr lang="en-ID" sz="2400" dirty="0"/>
              <a:t> </a:t>
            </a:r>
            <a:r>
              <a:rPr lang="en-ID" sz="2400" dirty="0" err="1"/>
              <a:t>pribadi</a:t>
            </a:r>
            <a:r>
              <a:rPr lang="en-ID" sz="2400" dirty="0"/>
              <a:t> dan </a:t>
            </a:r>
            <a:r>
              <a:rPr lang="en-ID" sz="2400" dirty="0" err="1"/>
              <a:t>kepentingan</a:t>
            </a:r>
            <a:r>
              <a:rPr lang="en-ID" sz="2400" dirty="0"/>
              <a:t> </a:t>
            </a:r>
            <a:r>
              <a:rPr lang="en-ID" sz="2400" dirty="0" err="1"/>
              <a:t>organisasi</a:t>
            </a:r>
            <a:r>
              <a:rPr lang="en-ID" sz="2400" dirty="0"/>
              <a:t> </a:t>
            </a:r>
            <a:r>
              <a:rPr lang="en-ID" sz="2400" dirty="0" err="1"/>
              <a:t>mampu</a:t>
            </a:r>
            <a:r>
              <a:rPr lang="en-ID" sz="2400" dirty="0"/>
              <a:t> </a:t>
            </a:r>
            <a:r>
              <a:rPr lang="en-ID" sz="2400" dirty="0" err="1"/>
              <a:t>menunjang</a:t>
            </a:r>
            <a:r>
              <a:rPr lang="en-ID" sz="2400" dirty="0"/>
              <a:t> dan </a:t>
            </a:r>
            <a:r>
              <a:rPr lang="en-ID" sz="2400" dirty="0" err="1"/>
              <a:t>membantu</a:t>
            </a:r>
            <a:r>
              <a:rPr lang="en-ID" sz="2400" dirty="0"/>
              <a:t> </a:t>
            </a:r>
            <a:r>
              <a:rPr lang="en-ID" sz="2400" dirty="0" err="1"/>
              <a:t>organisasi</a:t>
            </a:r>
            <a:r>
              <a:rPr lang="en-ID" sz="2400" dirty="0"/>
              <a:t>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mencapai</a:t>
            </a:r>
            <a:r>
              <a:rPr lang="en-ID" sz="2400" dirty="0"/>
              <a:t> </a:t>
            </a:r>
            <a:r>
              <a:rPr lang="en-ID" sz="2400" dirty="0" err="1"/>
              <a:t>tujuan</a:t>
            </a:r>
            <a:r>
              <a:rPr lang="en-ID" sz="2400" dirty="0"/>
              <a:t> </a:t>
            </a:r>
            <a:r>
              <a:rPr lang="en-ID" sz="2400" dirty="0" err="1"/>
              <a:t>organisasi</a:t>
            </a:r>
            <a:r>
              <a:rPr lang="en-ID" sz="2400" dirty="0"/>
              <a:t>.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302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57" y="428625"/>
            <a:ext cx="8805977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74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9840388-78E0-9B23-2707-24B6632AAFBB}"/>
              </a:ext>
            </a:extLst>
          </p:cNvPr>
          <p:cNvSpPr/>
          <p:nvPr/>
        </p:nvSpPr>
        <p:spPr bwMode="auto">
          <a:xfrm>
            <a:off x="2303190" y="1700808"/>
            <a:ext cx="6768752" cy="172819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9A702C-CCF3-7CF2-ED06-7AB287CE8447}"/>
              </a:ext>
            </a:extLst>
          </p:cNvPr>
          <p:cNvSpPr txBox="1">
            <a:spLocks/>
          </p:cNvSpPr>
          <p:nvPr/>
        </p:nvSpPr>
        <p:spPr bwMode="auto">
          <a:xfrm>
            <a:off x="2735238" y="2145804"/>
            <a:ext cx="590465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9pPr>
          </a:lstStyle>
          <a:p>
            <a:pPr algn="ctr"/>
            <a:r>
              <a:rPr lang="en-US" sz="24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FAKTOR-FAKTOR YANG MEMPENGARUHI KESELARASAN TUJUAN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1010E738-6BA6-34AC-3095-7B3F431E5BE8}"/>
              </a:ext>
            </a:extLst>
          </p:cNvPr>
          <p:cNvSpPr/>
          <p:nvPr/>
        </p:nvSpPr>
        <p:spPr bwMode="auto">
          <a:xfrm>
            <a:off x="2051162" y="4554706"/>
            <a:ext cx="3528392" cy="8640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875F1-D99F-AE39-96A4-36D80CD5D2AE}"/>
              </a:ext>
            </a:extLst>
          </p:cNvPr>
          <p:cNvSpPr txBox="1"/>
          <p:nvPr/>
        </p:nvSpPr>
        <p:spPr>
          <a:xfrm>
            <a:off x="2303190" y="472514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INFORMAL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63EE3345-5395-08C9-A020-98818D1C767B}"/>
              </a:ext>
            </a:extLst>
          </p:cNvPr>
          <p:cNvSpPr/>
          <p:nvPr/>
        </p:nvSpPr>
        <p:spPr bwMode="auto">
          <a:xfrm>
            <a:off x="5903590" y="4554706"/>
            <a:ext cx="3528392" cy="8640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0A023-6E79-7237-E43E-BB149176EB0A}"/>
              </a:ext>
            </a:extLst>
          </p:cNvPr>
          <p:cNvSpPr txBox="1"/>
          <p:nvPr/>
        </p:nvSpPr>
        <p:spPr>
          <a:xfrm>
            <a:off x="5903590" y="472514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4CD215-8A3D-E594-D94D-2BE7AF8DC264}"/>
              </a:ext>
            </a:extLst>
          </p:cNvPr>
          <p:cNvCxnSpPr/>
          <p:nvPr/>
        </p:nvCxnSpPr>
        <p:spPr bwMode="auto">
          <a:xfrm flipV="1">
            <a:off x="3455318" y="3592180"/>
            <a:ext cx="1512168" cy="7920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86CC00-B042-0927-8E4B-B9C1A3A691C8}"/>
              </a:ext>
            </a:extLst>
          </p:cNvPr>
          <p:cNvCxnSpPr/>
          <p:nvPr/>
        </p:nvCxnSpPr>
        <p:spPr bwMode="auto">
          <a:xfrm flipH="1" flipV="1">
            <a:off x="6695678" y="3592180"/>
            <a:ext cx="1512168" cy="7920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41646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7F70A4-B3A0-BBA5-A064-21EB0A03F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525439"/>
            <a:ext cx="10753724" cy="61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83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4E9BC4-8E7A-D683-47C2-699FCC1D7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505863"/>
            <a:ext cx="10467975" cy="63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55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D8E250-F981-016F-9056-28DC47E81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11" y="665352"/>
            <a:ext cx="11160989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48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2F88E0-AB1C-0773-BC6F-AFE4027A53BC}"/>
              </a:ext>
            </a:extLst>
          </p:cNvPr>
          <p:cNvSpPr txBox="1">
            <a:spLocks/>
          </p:cNvSpPr>
          <p:nvPr/>
        </p:nvSpPr>
        <p:spPr>
          <a:xfrm>
            <a:off x="771525" y="603251"/>
            <a:ext cx="11201400" cy="1473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</a:pPr>
            <a:r>
              <a:rPr lang="id-ID" altLang="en-US" sz="4000" dirty="0">
                <a:latin typeface="Arial Rounded MT Bold" panose="020F0704030504030204" pitchFamily="34" charset="0"/>
              </a:rPr>
              <a:t>APA HUBUNGAN ORGANISASI DAN MANAJEMEN.......?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4E9C821B-221C-8E18-1E6C-F891862BB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0" y="2395538"/>
            <a:ext cx="3429000" cy="990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/>
              <a:t>Proses </a:t>
            </a:r>
          </a:p>
          <a:p>
            <a:pPr algn="ctr"/>
            <a:r>
              <a:rPr lang="en-US" altLang="en-US" sz="3200" b="1"/>
              <a:t>Manajemen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77D92C4B-C21E-3FA6-B861-AD1F103CD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75" y="4772025"/>
            <a:ext cx="16764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800" b="1">
                <a:latin typeface="Tempus Sans ITC" panose="04020404030D07020202" pitchFamily="82" charset="0"/>
              </a:rPr>
              <a:t>Input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1">
                <a:latin typeface="Tempus Sans ITC" panose="04020404030D07020202" pitchFamily="82" charset="0"/>
              </a:rPr>
              <a:t>Sumber-</a:t>
            </a:r>
          </a:p>
          <a:p>
            <a:pPr algn="ctr">
              <a:lnSpc>
                <a:spcPct val="90000"/>
              </a:lnSpc>
            </a:pPr>
            <a:r>
              <a:rPr lang="en-US" altLang="en-US" sz="2800" b="1">
                <a:latin typeface="Tempus Sans ITC" panose="04020404030D07020202" pitchFamily="82" charset="0"/>
              </a:rPr>
              <a:t>daya</a:t>
            </a:r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EA22BFBA-BAE2-D1A8-A345-EED72556C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375" y="4772025"/>
            <a:ext cx="14478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b="1">
                <a:latin typeface="Verdana" panose="020B0604030504040204" pitchFamily="34" charset="0"/>
              </a:rPr>
              <a:t>Tujuan</a:t>
            </a:r>
          </a:p>
          <a:p>
            <a:pPr algn="ctr"/>
            <a:r>
              <a:rPr lang="en-US" altLang="en-US" sz="1600" b="1">
                <a:latin typeface="Verdana" panose="020B0604030504040204" pitchFamily="34" charset="0"/>
              </a:rPr>
              <a:t>Efektif dan</a:t>
            </a:r>
          </a:p>
          <a:p>
            <a:pPr algn="ctr"/>
            <a:r>
              <a:rPr lang="en-US" altLang="en-US" sz="1600" b="1">
                <a:latin typeface="Verdana" panose="020B0604030504040204" pitchFamily="34" charset="0"/>
              </a:rPr>
              <a:t>Efisien</a:t>
            </a: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52B5EEE3-8665-CCF2-29D1-0B2577B55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543425"/>
            <a:ext cx="3429000" cy="1752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latin typeface="Tahoma" panose="020B0604030504040204" pitchFamily="34" charset="0"/>
              </a:rPr>
              <a:t>Perencanaan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Pengorganisasian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Pengarahan</a:t>
            </a:r>
          </a:p>
          <a:p>
            <a:pPr algn="ctr"/>
            <a:r>
              <a:rPr lang="en-US" altLang="en-US" b="1">
                <a:latin typeface="Tahoma" panose="020B0604030504040204" pitchFamily="34" charset="0"/>
              </a:rPr>
              <a:t>Pengendalian</a:t>
            </a: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BB9321B7-8449-2583-9F41-1C365BFD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3600450"/>
            <a:ext cx="533400" cy="838200"/>
          </a:xfrm>
          <a:prstGeom prst="downArrow">
            <a:avLst>
              <a:gd name="adj1" fmla="val 50000"/>
              <a:gd name="adj2" fmla="val 3928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 altLang="en-US"/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4C6A0A19-3C3B-EC47-3C95-ED876EC3A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5229225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 altLang="en-US"/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FD3ABD40-AE7C-BBD5-CD30-C93666A94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175" y="5153025"/>
            <a:ext cx="457200" cy="457200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74011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EC6ECD-E1C8-6F5F-FBF2-ADCA4063C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448056"/>
            <a:ext cx="10968059" cy="64008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WHAT IS AN ORGANIZATION ???</a:t>
            </a:r>
            <a:endParaRPr lang="en-ID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8861D6-9EF2-0DA1-5F13-45C832395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1691553"/>
            <a:ext cx="5824537" cy="3627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D732A-0D99-D60E-55BA-D41655CF2DE0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1ABC9-EA05-F8E1-7450-609A79DBF372}"/>
              </a:ext>
            </a:extLst>
          </p:cNvPr>
          <p:cNvSpPr txBox="1"/>
          <p:nvPr/>
        </p:nvSpPr>
        <p:spPr>
          <a:xfrm>
            <a:off x="414337" y="1601301"/>
            <a:ext cx="53054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0" i="0" dirty="0">
                <a:effectLst/>
                <a:latin typeface="Nunito Sans" panose="020F0502020204030204" pitchFamily="2" charset="0"/>
              </a:rPr>
              <a:t>An organization </a:t>
            </a:r>
            <a:r>
              <a:rPr lang="en-US" sz="2200" b="1" i="0" dirty="0">
                <a:effectLst/>
                <a:latin typeface="Nunito Sans" panose="020F0502020204030204" pitchFamily="2" charset="0"/>
              </a:rPr>
              <a:t>is a body built for a collection of individuals who join together to achieve some common goals and objectives bounded by legal entities</a:t>
            </a:r>
            <a:r>
              <a:rPr lang="en-US" sz="2200" b="0" i="0" dirty="0">
                <a:effectLst/>
                <a:latin typeface="Nunito Sans" panose="020F0502020204030204" pitchFamily="2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0" i="0" dirty="0">
                <a:effectLst/>
                <a:latin typeface="Nunito Sans" panose="020F0502020204030204" pitchFamily="2" charset="0"/>
              </a:rPr>
              <a:t>Organizations are often referred to as a company, institution, association, government body, etc.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0" i="0" dirty="0">
                <a:effectLst/>
                <a:latin typeface="Nunito Sans" panose="020F0502020204030204" pitchFamily="2" charset="0"/>
              </a:rPr>
              <a:t>They follow certain legal procedures like business registration, tax identification, and maintaining corporate book records</a:t>
            </a:r>
            <a:endParaRPr lang="en-ID" sz="2200" dirty="0"/>
          </a:p>
        </p:txBody>
      </p:sp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5678B-6206-94C0-3D6B-F8868FF9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C3FF3F-81CB-759F-51A1-745243CA0B7C}"/>
              </a:ext>
            </a:extLst>
          </p:cNvPr>
          <p:cNvSpPr txBox="1"/>
          <p:nvPr/>
        </p:nvSpPr>
        <p:spPr>
          <a:xfrm>
            <a:off x="576262" y="924610"/>
            <a:ext cx="11039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i="1" kern="0" dirty="0">
                <a:latin typeface="Arial Rounded MT Bold" pitchFamily="34" charset="0"/>
              </a:rPr>
              <a:t>TINGKATAN MANAJEMEN</a:t>
            </a:r>
            <a:endParaRPr lang="es-ES" altLang="en-US" sz="4000" i="1" kern="0" dirty="0">
              <a:latin typeface="Arial Rounded MT Bol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833C54-54E9-9DC9-5DB3-74CB617C9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1" y="1831181"/>
            <a:ext cx="10544175" cy="46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04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16A7C72-B20C-179C-3D4F-E77E85E5B07A}"/>
              </a:ext>
            </a:extLst>
          </p:cNvPr>
          <p:cNvGraphicFramePr/>
          <p:nvPr/>
        </p:nvGraphicFramePr>
        <p:xfrm>
          <a:off x="1828800" y="609600"/>
          <a:ext cx="84582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57DD3270-09E1-6C8B-A4EF-61DA228B0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34926"/>
            <a:ext cx="8213725" cy="923925"/>
          </a:xfrm>
        </p:spPr>
        <p:txBody>
          <a:bodyPr/>
          <a:lstStyle/>
          <a:p>
            <a:r>
              <a:rPr lang="id-ID" altLang="en-US">
                <a:cs typeface="Trebuchet MS" panose="020B0603020202020204" pitchFamily="34" charset="0"/>
              </a:rPr>
              <a:t>Keterampilan pada tingkat managerial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9EDCA76B-76B7-15F4-BFD0-A3C62B102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565427"/>
              </p:ext>
            </p:extLst>
          </p:nvPr>
        </p:nvGraphicFramePr>
        <p:xfrm>
          <a:off x="1289051" y="1200150"/>
          <a:ext cx="8905875" cy="542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78AADF-FC5D-5D04-3751-185D4B72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4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nsert tab with option to insert pictu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75" y="1281326"/>
            <a:ext cx="2795082" cy="1592728"/>
          </a:xfrm>
          <a:prstGeom prst="rect">
            <a:avLst/>
          </a:prstGeom>
        </p:spPr>
      </p:pic>
      <p:pic>
        <p:nvPicPr>
          <p:cNvPr id="23" name="Picture 22" descr="Design ideas dialog box asking for user confirmation to get design idea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70" y="2874054"/>
            <a:ext cx="2900887" cy="35066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171280-75DE-BDC4-B17F-77D566A5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7650"/>
            <a:ext cx="9601200" cy="85725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id-ID" altLang="en-US" sz="4800" b="1" dirty="0">
                <a:ln>
                  <a:noFill/>
                </a:ln>
                <a:latin typeface="Arial Rounded MT Bold" panose="020F0704030504030204" pitchFamily="34" charset="0"/>
              </a:rPr>
              <a:t>ORGANISASI</a:t>
            </a:r>
            <a:endParaRPr lang="id-ID" altLang="en-US" sz="4800" dirty="0">
              <a:ln>
                <a:noFill/>
              </a:ln>
              <a:latin typeface="Arial Rounded MT Bold" panose="020F07040305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7CB541-A0C4-0881-C0B7-851D810CEBD8}"/>
              </a:ext>
            </a:extLst>
          </p:cNvPr>
          <p:cNvSpPr txBox="1">
            <a:spLocks/>
          </p:cNvSpPr>
          <p:nvPr/>
        </p:nvSpPr>
        <p:spPr>
          <a:xfrm>
            <a:off x="647700" y="1362074"/>
            <a:ext cx="7907870" cy="52482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ts val="0"/>
              </a:spcAft>
              <a:buFont typeface="Arial"/>
              <a:buNone/>
              <a:defRPr/>
            </a:pPr>
            <a:r>
              <a:rPr lang="id-ID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Organisasi pada dasarnya digunakan sebagai tempat atau wadah dimana orang-orang berkumpul, bekerjasama secara rasional dan sistematis, terencana, terorganisasi, terpimpin dan terkendali, dalam memanfaatkan sumber daya (uang, material, mesin, metode, lingkungan), sarana-parasarana, data, dan lain sebagainya yang digunakan secara efisien dan efektif untuk mencapai tujuan organisasi.</a:t>
            </a:r>
          </a:p>
        </p:txBody>
      </p:sp>
    </p:spTree>
    <p:extLst>
      <p:ext uri="{BB962C8B-B14F-4D97-AF65-F5344CB8AC3E}">
        <p14:creationId xmlns:p14="http://schemas.microsoft.com/office/powerpoint/2010/main" val="1107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6E19CC-83BE-3D9A-A69D-794125588BF6}"/>
              </a:ext>
            </a:extLst>
          </p:cNvPr>
          <p:cNvSpPr txBox="1">
            <a:spLocks/>
          </p:cNvSpPr>
          <p:nvPr/>
        </p:nvSpPr>
        <p:spPr>
          <a:xfrm>
            <a:off x="561975" y="1847851"/>
            <a:ext cx="8258176" cy="40576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d-ID" altLang="en-US" sz="2800" i="1" dirty="0"/>
              <a:t>Menurut Lubis dan Husaini (</a:t>
            </a:r>
            <a:r>
              <a:rPr lang="en-US" altLang="en-US" sz="2800" i="1" dirty="0"/>
              <a:t>2017</a:t>
            </a:r>
            <a:r>
              <a:rPr lang="id-ID" altLang="en-US" sz="2800" i="1" dirty="0"/>
              <a:t>) </a:t>
            </a:r>
            <a:r>
              <a:rPr lang="id-ID" altLang="en-US" sz="2800" dirty="0"/>
              <a:t>bahwa organisasi adalah suatu kesatuan sosial dari sekelompok manusia, yang berinteraksi menurut suatu pola tertentu sehingga setiap anggota organisasi memiliki fungsi dan tugasnya masing-masing, yang sebagai satu kesatuan mempunyai tujuan tertentu dan mempunyai batas-batas yang jelas, sehingga bisa dipisahkan secara tegas dari lingkungannya.</a:t>
            </a:r>
            <a:r>
              <a:rPr lang="id-ID" altLang="en-US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99AE17-81C2-6767-67C8-20BFA5FE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7650"/>
            <a:ext cx="9601200" cy="85725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id-ID" altLang="en-US" sz="4800" b="1" dirty="0">
                <a:ln>
                  <a:noFill/>
                </a:ln>
                <a:latin typeface="Arial Rounded MT Bold" panose="020F0704030504030204" pitchFamily="34" charset="0"/>
              </a:rPr>
              <a:t>ORGANISASI</a:t>
            </a:r>
            <a:endParaRPr lang="id-ID" altLang="en-US" sz="4800" dirty="0">
              <a:ln>
                <a:noFill/>
              </a:ln>
              <a:latin typeface="Arial Rounded MT Bold" panose="020F07040305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71947D-95E4-B7DC-887B-2DA8D7149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658" y="1362075"/>
            <a:ext cx="3090690" cy="1710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75A22E-1527-5170-6271-7F4C37699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658" y="3195965"/>
            <a:ext cx="3090690" cy="1738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9774EC-DEDA-63A2-B30B-B94F1DAFD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658" y="5075540"/>
            <a:ext cx="3090690" cy="15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4AF9A5-2683-8D1E-C8F5-3A79D81560FE}"/>
              </a:ext>
            </a:extLst>
          </p:cNvPr>
          <p:cNvSpPr txBox="1">
            <a:spLocks/>
          </p:cNvSpPr>
          <p:nvPr/>
        </p:nvSpPr>
        <p:spPr>
          <a:xfrm>
            <a:off x="552450" y="1539874"/>
            <a:ext cx="10420350" cy="44799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447675" algn="l"/>
              </a:tabLst>
            </a:pPr>
            <a:r>
              <a:rPr lang="id-ID" altLang="en-US" sz="3000" i="1" dirty="0"/>
              <a:t>Menurut Sutarto (</a:t>
            </a:r>
            <a:r>
              <a:rPr lang="en-US" altLang="en-US" sz="3000" i="1" dirty="0"/>
              <a:t>201</a:t>
            </a:r>
            <a:r>
              <a:rPr lang="id-ID" altLang="en-US" sz="3000" i="1" dirty="0"/>
              <a:t>5)</a:t>
            </a:r>
            <a:r>
              <a:rPr lang="id-ID" altLang="en-US" sz="3000" dirty="0"/>
              <a:t> bahwa organisasi adalah sistem yang saling berpengaruh antar orang dalam kelompok yang bekerjasama untuk mencapai tujuan tertentu.</a:t>
            </a:r>
          </a:p>
          <a:p>
            <a:pPr marL="447675" indent="-4476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447675" algn="l"/>
              </a:tabLst>
            </a:pPr>
            <a:r>
              <a:rPr lang="id-ID" altLang="en-US" sz="3000" i="1" dirty="0"/>
              <a:t>Menurut Herbert and Gullet </a:t>
            </a:r>
            <a:r>
              <a:rPr lang="id-ID" altLang="en-US" sz="3000" dirty="0"/>
              <a:t>bahwa yang dimaksud dengan pengorganisasian merupakan proses yang mana struktur suatu organisasi dibuat dan ditegakan</a:t>
            </a:r>
          </a:p>
          <a:p>
            <a:pPr marL="447675" indent="-4476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447675" algn="l"/>
              </a:tabLst>
            </a:pPr>
            <a:r>
              <a:rPr lang="id-ID" altLang="en-US" sz="3000" i="1" dirty="0"/>
              <a:t>Barnard</a:t>
            </a:r>
            <a:r>
              <a:rPr lang="id-ID" altLang="en-US" sz="3000" dirty="0"/>
              <a:t> berpendapat bahwa organisasi adalah suatu sistem aktivitas kooperatif antara dua orang atau lebih.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id-ID" altLang="en-US" sz="3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87668A-1239-AF22-80EE-2C07964A6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7650"/>
            <a:ext cx="9601200" cy="85725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id-ID" altLang="en-US" sz="4800" b="1" dirty="0">
                <a:ln>
                  <a:noFill/>
                </a:ln>
                <a:latin typeface="Arial Rounded MT Bold" panose="020F0704030504030204" pitchFamily="34" charset="0"/>
              </a:rPr>
              <a:t>ORGANISASI</a:t>
            </a:r>
            <a:endParaRPr lang="id-ID" altLang="en-US" sz="4800" dirty="0">
              <a:ln>
                <a:noFill/>
              </a:ln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33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" y="1114425"/>
            <a:ext cx="10677525" cy="5743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FDE5C-B4C5-AB27-8785-90933000A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6699"/>
            <a:ext cx="12087224" cy="695325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id-ID" altLang="en-US" sz="4800" b="1" dirty="0">
                <a:ln>
                  <a:noFill/>
                </a:ln>
                <a:latin typeface="Arial Rounded MT Bold" panose="020F0704030504030204" pitchFamily="34" charset="0"/>
              </a:rPr>
              <a:t>ORGANI</a:t>
            </a:r>
            <a:r>
              <a:rPr lang="en-US" altLang="en-US" sz="4800" b="1" dirty="0">
                <a:ln>
                  <a:noFill/>
                </a:ln>
                <a:latin typeface="Arial Rounded MT Bold" panose="020F0704030504030204" pitchFamily="34" charset="0"/>
              </a:rPr>
              <a:t>Z</a:t>
            </a:r>
            <a:r>
              <a:rPr lang="id-ID" altLang="en-US" sz="4800" b="1" dirty="0">
                <a:ln>
                  <a:noFill/>
                </a:ln>
                <a:latin typeface="Arial Rounded MT Bold" panose="020F0704030504030204" pitchFamily="34" charset="0"/>
              </a:rPr>
              <a:t>A</a:t>
            </a:r>
            <a:r>
              <a:rPr lang="en-US" altLang="en-US" sz="4800" b="1" dirty="0">
                <a:latin typeface="Arial Rounded MT Bold" panose="020F0704030504030204" pitchFamily="34" charset="0"/>
              </a:rPr>
              <a:t>T</a:t>
            </a:r>
            <a:r>
              <a:rPr lang="id-ID" altLang="en-US" sz="4800" b="1" dirty="0">
                <a:ln>
                  <a:noFill/>
                </a:ln>
                <a:latin typeface="Arial Rounded MT Bold" panose="020F0704030504030204" pitchFamily="34" charset="0"/>
              </a:rPr>
              <a:t>I</a:t>
            </a:r>
            <a:r>
              <a:rPr lang="en-US" altLang="en-US" sz="4800" b="1" dirty="0">
                <a:ln>
                  <a:noFill/>
                </a:ln>
                <a:latin typeface="Arial Rounded MT Bold" panose="020F0704030504030204" pitchFamily="34" charset="0"/>
              </a:rPr>
              <a:t>ON AS A SYSTEM</a:t>
            </a:r>
            <a:endParaRPr lang="id-ID" altLang="en-US" sz="4800" dirty="0">
              <a:ln>
                <a:noFill/>
              </a:ln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1"/>
    </mc:Choice>
    <mc:Fallback xmlns="">
      <p:transition spd="slow"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FB28FC-C434-5A03-11FE-6DA0F1BF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90500"/>
            <a:ext cx="9601200" cy="72390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id-ID" altLang="en-US" sz="3400" b="1" dirty="0">
                <a:ln>
                  <a:noFill/>
                </a:ln>
                <a:latin typeface="Arial Rounded MT Bold" panose="020F0704030504030204" pitchFamily="34" charset="0"/>
              </a:rPr>
              <a:t>ORGANISASI</a:t>
            </a:r>
            <a:r>
              <a:rPr lang="en-US" altLang="en-US" sz="3400" b="1" dirty="0">
                <a:ln>
                  <a:noFill/>
                </a:ln>
                <a:latin typeface="Arial Rounded MT Bold" panose="020F0704030504030204" pitchFamily="34" charset="0"/>
              </a:rPr>
              <a:t> DAN PENGORGANISASIAN</a:t>
            </a:r>
            <a:endParaRPr lang="id-ID" altLang="en-US" sz="3400" dirty="0">
              <a:ln>
                <a:noFill/>
              </a:ln>
              <a:latin typeface="Arial Rounded MT Bold" panose="020F07040305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6CDB14-0908-8BEC-CE85-2C98146D964E}"/>
              </a:ext>
            </a:extLst>
          </p:cNvPr>
          <p:cNvSpPr txBox="1">
            <a:spLocks/>
          </p:cNvSpPr>
          <p:nvPr/>
        </p:nvSpPr>
        <p:spPr>
          <a:xfrm>
            <a:off x="381000" y="1597025"/>
            <a:ext cx="8382000" cy="4203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361950" algn="l"/>
              </a:tabLst>
            </a:pPr>
            <a:r>
              <a:rPr lang="id-ID" altLang="en-US" sz="2800" dirty="0"/>
              <a:t>Organisasi merupakan pengelompokan orang-orang ke dalam aktivitas kerjasama untuk mencapai tujuan yang telah ditetapkan </a:t>
            </a:r>
            <a:r>
              <a:rPr lang="id-ID" altLang="en-US" sz="2800" i="1" dirty="0"/>
              <a:t>(Henry Fayol, </a:t>
            </a:r>
            <a:r>
              <a:rPr lang="en-US" altLang="en-US" sz="2800" i="1" dirty="0"/>
              <a:t>2013</a:t>
            </a:r>
            <a:r>
              <a:rPr lang="id-ID" altLang="en-US" sz="2800" i="1" dirty="0"/>
              <a:t>)</a:t>
            </a:r>
            <a:r>
              <a:rPr lang="id-ID" altLang="en-US" sz="2800" dirty="0"/>
              <a:t> </a:t>
            </a:r>
          </a:p>
          <a:p>
            <a:pPr marL="361950" indent="-3619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361950" algn="l"/>
              </a:tabLst>
            </a:pPr>
            <a:r>
              <a:rPr lang="id-ID" altLang="en-US" sz="2800" dirty="0"/>
              <a:t>Sedangkan pengorganisasian merupakan penyusunan dan pengelompokan bermacam-macam pekerjaan berdasarkan jenis pekerjaan, urutan sifat dan fungsi pekerjaan, waktu dan kecepatan </a:t>
            </a:r>
            <a:r>
              <a:rPr lang="id-ID" altLang="en-US" sz="2800" i="1" dirty="0"/>
              <a:t>(Griffin: 19</a:t>
            </a:r>
            <a:r>
              <a:rPr lang="en-US" altLang="en-US" sz="2800" i="1" dirty="0"/>
              <a:t>9</a:t>
            </a:r>
            <a:r>
              <a:rPr lang="id-ID" altLang="en-US" sz="2800" i="1" dirty="0"/>
              <a:t>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69FD57-209E-58A2-3D23-B24EBC01F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262" y="1644650"/>
            <a:ext cx="2657475" cy="152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C9B486-FC01-81DA-3CBF-709DBCA53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262" y="3314700"/>
            <a:ext cx="2762250" cy="1657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718B81-D8A7-B4CB-857C-6FBA85C8F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262" y="5094287"/>
            <a:ext cx="2790824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C8E1BE-D038-01A3-B115-60D9E56D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9" y="299645"/>
            <a:ext cx="10861675" cy="787794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id-ID" alt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cs typeface="Trebuchet MS" panose="020B0603020202020204" pitchFamily="34" charset="0"/>
              </a:rPr>
              <a:t>TUJUAN ORGANISASI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A05A10-DFF8-912B-76AB-CCE24DDCAC0C}"/>
              </a:ext>
            </a:extLst>
          </p:cNvPr>
          <p:cNvSpPr txBox="1">
            <a:spLocks/>
          </p:cNvSpPr>
          <p:nvPr/>
        </p:nvSpPr>
        <p:spPr>
          <a:xfrm>
            <a:off x="412749" y="1625601"/>
            <a:ext cx="11077574" cy="4241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4476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tabLst>
                <a:tab pos="628650" algn="l"/>
              </a:tabLst>
              <a:defRPr/>
            </a:pPr>
            <a:r>
              <a:rPr lang="id-ID" sz="2400" dirty="0"/>
              <a:t>Sasaran lingkungan, yaitu kondisi dimana suatu organisasi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eksis</a:t>
            </a:r>
            <a:r>
              <a:rPr lang="en-US" sz="2400" dirty="0"/>
              <a:t> </a:t>
            </a:r>
            <a:r>
              <a:rPr lang="en-US" sz="2400" dirty="0" err="1"/>
              <a:t>mempertahankan</a:t>
            </a:r>
            <a:r>
              <a:rPr lang="en-US" sz="2400" dirty="0"/>
              <a:t> </a:t>
            </a:r>
            <a:r>
              <a:rPr lang="en-US" sz="2400" dirty="0" err="1"/>
              <a:t>dirinya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lingkungan</a:t>
            </a:r>
            <a:r>
              <a:rPr lang="en-US" sz="2400" dirty="0"/>
              <a:t> </a:t>
            </a:r>
            <a:r>
              <a:rPr lang="en-US" sz="2400" dirty="0" err="1"/>
              <a:t>bisnis</a:t>
            </a:r>
            <a:r>
              <a:rPr lang="en-US" sz="2400" dirty="0"/>
              <a:t> yang </a:t>
            </a:r>
            <a:r>
              <a:rPr lang="en-US" sz="2400" dirty="0" err="1"/>
              <a:t>kompettitif</a:t>
            </a:r>
            <a:endParaRPr lang="id-ID" sz="2400" dirty="0"/>
          </a:p>
          <a:p>
            <a:pPr marL="628650" indent="-4476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tabLst>
                <a:tab pos="628650" algn="l"/>
              </a:tabLst>
              <a:defRPr/>
            </a:pPr>
            <a:r>
              <a:rPr lang="id-ID" sz="2400" dirty="0"/>
              <a:t>Sasaran output, yaitu menunjukan bentuk dan banyaknya output yang akan dihasilkan oleh organisasi.</a:t>
            </a:r>
          </a:p>
          <a:p>
            <a:pPr marL="628650" indent="-4476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tabLst>
                <a:tab pos="628650" algn="l"/>
              </a:tabLst>
              <a:defRPr/>
            </a:pPr>
            <a:r>
              <a:rPr lang="id-ID" sz="2400" dirty="0"/>
              <a:t>Sasaran sistem, yaitu berhubungan dengan pemeliharaan atau perawatan maintenance organisasi sendiri</a:t>
            </a:r>
          </a:p>
          <a:p>
            <a:pPr marL="628650" indent="-4476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tabLst>
                <a:tab pos="628650" algn="l"/>
              </a:tabLst>
              <a:defRPr/>
            </a:pPr>
            <a:r>
              <a:rPr lang="id-ID" sz="2400" dirty="0"/>
              <a:t>Sasaran produk, menggambarkan karakteristik produk atau jasa yang akan diberikan kepada konsumen</a:t>
            </a:r>
          </a:p>
          <a:p>
            <a:pPr marL="628650" indent="-4476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tabLst>
                <a:tab pos="628650" algn="l"/>
              </a:tabLst>
              <a:defRPr/>
            </a:pPr>
            <a:r>
              <a:rPr lang="id-ID" sz="2400" dirty="0"/>
              <a:t>Sasaran bagian, yaitu menggambarkan sasaran dari suatu bagian atau suatu satuan unit kerja yang merupakan bagian dari unit organisasi</a:t>
            </a:r>
          </a:p>
        </p:txBody>
      </p:sp>
    </p:spTree>
    <p:extLst>
      <p:ext uri="{BB962C8B-B14F-4D97-AF65-F5344CB8AC3E}">
        <p14:creationId xmlns:p14="http://schemas.microsoft.com/office/powerpoint/2010/main" val="17693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DEF45-D265-847C-EF1C-38B0E987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320839"/>
            <a:ext cx="9420225" cy="53498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57998A-3D46-447F-201D-6CDE1D6F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9" y="299645"/>
            <a:ext cx="10861675" cy="787794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id-ID" alt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cs typeface="Trebuchet MS" panose="020B0603020202020204" pitchFamily="34" charset="0"/>
              </a:rPr>
              <a:t>TUJUAN ORGANISASI</a:t>
            </a:r>
          </a:p>
        </p:txBody>
      </p:sp>
    </p:spTree>
    <p:extLst>
      <p:ext uri="{BB962C8B-B14F-4D97-AF65-F5344CB8AC3E}">
        <p14:creationId xmlns:p14="http://schemas.microsoft.com/office/powerpoint/2010/main" val="13320242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108_Win32 v2" id="{08D89365-2E4C-432D-9349-8DF9B80AEEA1}" vid="{010FF314-90DF-4A21-BD0D-ADCBA34234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63EE24-83AF-4B4D-B45B-11D1ECD436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3EE4EA-81C0-48D0-BEBD-A2EFD6B38B4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2FC9C26-AD58-4393-99DE-F67958CF6A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{D685A3FB-3709-4B97-8C88-8F5A5E9D4AEA}tf10001108_win32</Template>
  <TotalTime>177</TotalTime>
  <Words>773</Words>
  <Application>Microsoft Office PowerPoint</Application>
  <PresentationFormat>Widescreen</PresentationFormat>
  <Paragraphs>82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Arial Rounded MT Bold</vt:lpstr>
      <vt:lpstr>Calibri</vt:lpstr>
      <vt:lpstr>Georgia</vt:lpstr>
      <vt:lpstr>Nunito Sans</vt:lpstr>
      <vt:lpstr>Segoe UI</vt:lpstr>
      <vt:lpstr>Segoe UI Light</vt:lpstr>
      <vt:lpstr>Tahoma</vt:lpstr>
      <vt:lpstr>Tempus Sans ITC</vt:lpstr>
      <vt:lpstr>Times New Roman</vt:lpstr>
      <vt:lpstr>Trebuchet MS</vt:lpstr>
      <vt:lpstr>Verdana</vt:lpstr>
      <vt:lpstr>Wingdings</vt:lpstr>
      <vt:lpstr>Wingdings 2</vt:lpstr>
      <vt:lpstr>Custom</vt:lpstr>
      <vt:lpstr>PowerPoint Presentation</vt:lpstr>
      <vt:lpstr>WHAT IS AN ORGANIZATION ???</vt:lpstr>
      <vt:lpstr>ORGANISASI</vt:lpstr>
      <vt:lpstr>ORGANISASI</vt:lpstr>
      <vt:lpstr>ORGANISASI</vt:lpstr>
      <vt:lpstr>ORGANIZATION AS A SYSTEM</vt:lpstr>
      <vt:lpstr>ORGANISASI DAN PENGORGANISASIAN</vt:lpstr>
      <vt:lpstr>TUJUAN ORGANISASI</vt:lpstr>
      <vt:lpstr>TUJUAN ORGANISASI</vt:lpstr>
      <vt:lpstr>PowerPoint Presentation</vt:lpstr>
      <vt:lpstr>Nilai Pemegang Saham</vt:lpstr>
      <vt:lpstr>Menjaga Asset Perusahaan (dari Risiko)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Keterampilan pada tingkat managerial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faldiwandri@hotmail.com</dc:creator>
  <cp:keywords/>
  <cp:lastModifiedBy>faldiwandri@hotmail.com</cp:lastModifiedBy>
  <cp:revision>27</cp:revision>
  <dcterms:created xsi:type="dcterms:W3CDTF">2024-10-09T03:52:56Z</dcterms:created>
  <dcterms:modified xsi:type="dcterms:W3CDTF">2024-10-09T13:54:54Z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