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2" r:id="rId6"/>
    <p:sldId id="263" r:id="rId7"/>
    <p:sldId id="259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4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758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9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254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4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1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5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96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25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74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9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11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137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4002585" y="3470523"/>
            <a:ext cx="4053162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Bobby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Bachry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MMSI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3FB433-A4A0-4B7A-A8B2-233E3AAB5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116" y="478675"/>
            <a:ext cx="3169768" cy="194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47535" y="118257"/>
            <a:ext cx="188692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Definisi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39989" y="2636331"/>
            <a:ext cx="68275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 Integration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b="1" dirty="0" err="1">
                <a:solidFill>
                  <a:srgbClr val="222222"/>
                </a:solidFill>
                <a:latin typeface="arial" panose="020B0604020202020204" pitchFamily="34" charset="0"/>
              </a:rPr>
              <a:t>integrasi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proses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menggabungkan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menyatukan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dua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atau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lebih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data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dari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sumber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b="1" i="1" dirty="0">
                <a:solidFill>
                  <a:srgbClr val="222222"/>
                </a:solidFill>
                <a:latin typeface="arial" panose="020B0604020202020204" pitchFamily="34" charset="0"/>
              </a:rPr>
              <a:t>database</a:t>
            </a:r>
            <a:r>
              <a:rPr lang="en-US" sz="2400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berbeda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ke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dalam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sebuah</a:t>
            </a:r>
            <a:r>
              <a:rPr lang="en-US" sz="2400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22222"/>
                </a:solidFill>
                <a:latin typeface="arial" panose="020B0604020202020204" pitchFamily="34" charset="0"/>
              </a:rPr>
              <a:t>penyimpanan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4943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2" name="Rectangle 1"/>
          <p:cNvSpPr/>
          <p:nvPr/>
        </p:nvSpPr>
        <p:spPr>
          <a:xfrm>
            <a:off x="974476" y="1785329"/>
            <a:ext cx="10610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Sebaran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Perusahaan</a:t>
            </a:r>
          </a:p>
          <a:p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Banyaknya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data digital yang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merugikan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4476" y="3616450"/>
            <a:ext cx="108009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Hilangnya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endParaRPr lang="en-US" b="1" dirty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bernilai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aset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komprehensif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kehilangan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kesempatan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bisnisnya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ditangani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 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27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20699" y="108097"/>
            <a:ext cx="546700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Perlunya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7" name="Rectangle 6"/>
          <p:cNvSpPr/>
          <p:nvPr/>
        </p:nvSpPr>
        <p:spPr>
          <a:xfrm>
            <a:off x="974477" y="1860967"/>
            <a:ext cx="106109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yang Bias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lain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muncul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gagal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mengintegrasikan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penyusunan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laporan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bias,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volume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Akibatnya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departemen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kesimpulan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berbeda-beda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4477" y="4044725"/>
            <a:ext cx="104218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b="1" dirty="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Terkini</a:t>
            </a:r>
            <a:endParaRPr lang="en-US" b="1" dirty="0">
              <a:solidFill>
                <a:srgbClr val="4A4A4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terampil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Extract, Transformation and Load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(ETL)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solusi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tantangan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format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lokasi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produktivitas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1" i="0" dirty="0">
              <a:solidFill>
                <a:srgbClr val="4A4A4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083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5517" y="2017181"/>
            <a:ext cx="113143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ETL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mengumpulkan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menyaring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mengolah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data-data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relevan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disimpan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penyimpanan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data warehouse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25517" y="3721876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membaca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mengakses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dipilih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query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ETL.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user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24352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631" y="189377"/>
            <a:ext cx="91548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Extract, Transformation and Load 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(ETL)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2813" y="2113795"/>
            <a:ext cx="113143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transform,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diambil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 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extract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mengubah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Kendala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transform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sulitnya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menggabungkan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dibersihkan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konsisten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72813" y="4469101"/>
            <a:ext cx="113143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Load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target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akhir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Cara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memasukkan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menjalankan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SQL script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skema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864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6849" y="209697"/>
            <a:ext cx="1068767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Perbedaan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Sistem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64684" y="2009616"/>
            <a:ext cx="11131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penggabungan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penyatuan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berasal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mendukung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pengolahan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sempurna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Proses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menyelaraskan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664684" y="3680659"/>
            <a:ext cx="109685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Integrasi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mana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terhubung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induk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bermanfaat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oleh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pengintegrasian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sangat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dibutuhkan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seandainya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output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input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03010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277</TotalTime>
  <Words>498</Words>
  <Application>Microsoft Office PowerPoint</Application>
  <PresentationFormat>Widescreen</PresentationFormat>
  <Paragraphs>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BobbyBachry@outlook.co.id</cp:lastModifiedBy>
  <cp:revision>24</cp:revision>
  <dcterms:created xsi:type="dcterms:W3CDTF">2020-03-21T03:40:31Z</dcterms:created>
  <dcterms:modified xsi:type="dcterms:W3CDTF">2024-10-10T02:49:28Z</dcterms:modified>
</cp:coreProperties>
</file>