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72" r:id="rId3"/>
    <p:sldId id="275" r:id="rId4"/>
    <p:sldId id="273" r:id="rId5"/>
    <p:sldId id="274" r:id="rId6"/>
    <p:sldId id="276" r:id="rId7"/>
    <p:sldId id="277" r:id="rId8"/>
    <p:sldId id="278" r:id="rId9"/>
    <p:sldId id="27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4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8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5744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1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0718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13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48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3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0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6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3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58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61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9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9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F3596B-EAAD-4CC1-9ED8-0A047276032A}"/>
              </a:ext>
            </a:extLst>
          </p:cNvPr>
          <p:cNvSpPr/>
          <p:nvPr/>
        </p:nvSpPr>
        <p:spPr>
          <a:xfrm>
            <a:off x="4002585" y="3470523"/>
            <a:ext cx="4053162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Bobby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Bachry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Skom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MMSI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1CF26D-0F07-4F8A-B059-B60F353FA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116" y="478675"/>
            <a:ext cx="3169768" cy="194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156" y="1289024"/>
            <a:ext cx="1149948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view relational 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endParaRPr lang="en-US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3954" y="2753289"/>
            <a:ext cx="11090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diseleksi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data.</a:t>
            </a:r>
          </a:p>
        </p:txBody>
      </p:sp>
      <p:sp>
        <p:nvSpPr>
          <p:cNvPr id="8" name="Rectangle 7"/>
          <p:cNvSpPr/>
          <p:nvPr/>
        </p:nvSpPr>
        <p:spPr>
          <a:xfrm>
            <a:off x="273156" y="3182434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032176"/>
              </p:ext>
            </p:extLst>
          </p:nvPr>
        </p:nvGraphicFramePr>
        <p:xfrm>
          <a:off x="348888" y="3773416"/>
          <a:ext cx="432380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val="42830425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TglTransaksi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1/1/2020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10/1/2020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4/2/2020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20/2/2020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400.000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999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2/3/2020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82626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50454" y="349176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483740"/>
              </p:ext>
            </p:extLst>
          </p:nvPr>
        </p:nvGraphicFramePr>
        <p:xfrm>
          <a:off x="6293641" y="3595565"/>
          <a:ext cx="24558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val="4283042536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BlnTransaksi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1.200.000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900.000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3/2020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826264"/>
                  </a:ext>
                </a:extLst>
              </a:tr>
            </a:tbl>
          </a:graphicData>
        </a:graphic>
      </p:graphicFrame>
      <p:sp>
        <p:nvSpPr>
          <p:cNvPr id="12" name="Striped Right Arrow 11"/>
          <p:cNvSpPr/>
          <p:nvPr/>
        </p:nvSpPr>
        <p:spPr>
          <a:xfrm>
            <a:off x="5188759" y="4589137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9194" y="3322905"/>
            <a:ext cx="2575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324499"/>
              </p:ext>
            </p:extLst>
          </p:nvPr>
        </p:nvGraphicFramePr>
        <p:xfrm>
          <a:off x="8799381" y="5136461"/>
          <a:ext cx="31350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1.500.000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400.000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999846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8687260" y="488093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riped Right Arrow 15"/>
          <p:cNvSpPr/>
          <p:nvPr/>
        </p:nvSpPr>
        <p:spPr>
          <a:xfrm>
            <a:off x="7399679" y="5878141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82102" y="3819696"/>
            <a:ext cx="1486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8" name="Rectangle 17"/>
          <p:cNvSpPr/>
          <p:nvPr/>
        </p:nvSpPr>
        <p:spPr>
          <a:xfrm>
            <a:off x="6053879" y="5376704"/>
            <a:ext cx="19720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287405" y="6111024"/>
            <a:ext cx="52904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</a:p>
        </p:txBody>
      </p:sp>
    </p:spTree>
    <p:extLst>
      <p:ext uri="{BB962C8B-B14F-4D97-AF65-F5344CB8AC3E}">
        <p14:creationId xmlns:p14="http://schemas.microsoft.com/office/powerpoint/2010/main" val="214461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138" y="2198045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701" y="2554422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5163146" y="413689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2259899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50697" y="1916693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70401" y="3933625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642561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8114" y="1309766"/>
            <a:ext cx="1678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209849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3130" y="6283033"/>
            <a:ext cx="5937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-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Ingat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 - 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07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4149" y="2110280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4540" y="2743197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6602900" y="4100869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17635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37790" y="238570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55970" y="3872187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342112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441" y="1009317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179804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38" y="6111024"/>
            <a:ext cx="64660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475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393" y="1337158"/>
            <a:ext cx="4664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Single Field to Single Field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83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554" y="2823494"/>
            <a:ext cx="2133593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7009" y="2823494"/>
            <a:ext cx="2133593" cy="1678641"/>
          </a:xfrm>
          <a:prstGeom prst="rect">
            <a:avLst/>
          </a:prstGeom>
        </p:spPr>
      </p:pic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96373" y="251571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19946" y="4705923"/>
            <a:ext cx="23764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TotalNilai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80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“A”;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IF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TotalNilai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70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“B”;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 IF…..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668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337" y="1337158"/>
            <a:ext cx="451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Multi Field to Single Field</a:t>
            </a: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30283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890" y="2761939"/>
            <a:ext cx="2540768" cy="2076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055" y="3610608"/>
            <a:ext cx="2540768" cy="12731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007832" y="5247057"/>
            <a:ext cx="41433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IdTransaksi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NoRek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TglTransaksi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WaktuTransaksi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57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032" y="1376642"/>
            <a:ext cx="253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Generalisasi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general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79630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58217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10688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9666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732" y="2575342"/>
            <a:ext cx="2524481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732" y="4588294"/>
            <a:ext cx="2524481" cy="16786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9427" y="3436282"/>
            <a:ext cx="2524481" cy="2076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015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Spesialisasi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homonim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770182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3209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60426" y="223209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70536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601423"/>
            <a:ext cx="2524481" cy="348703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1436" y="2601423"/>
            <a:ext cx="2524481" cy="35762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675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Standarisasi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penamaan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704867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13940" y="21661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12677" y="3015445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0522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483901"/>
            <a:ext cx="2524481" cy="167864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239" y="4536040"/>
            <a:ext cx="2524481" cy="167864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013940" y="4218244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677" y="3375428"/>
            <a:ext cx="2524481" cy="167864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31910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773</TotalTime>
  <Words>454</Words>
  <Application>Microsoft Office PowerPoint</Application>
  <PresentationFormat>Widescreen</PresentationFormat>
  <Paragraphs>124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BobbyBachry@outlook.co.id</cp:lastModifiedBy>
  <cp:revision>89</cp:revision>
  <dcterms:created xsi:type="dcterms:W3CDTF">2020-03-21T03:40:31Z</dcterms:created>
  <dcterms:modified xsi:type="dcterms:W3CDTF">2024-10-10T03:00:50Z</dcterms:modified>
</cp:coreProperties>
</file>