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6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95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28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21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3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22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37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0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2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7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24993CC-D66D-4573-A50B-14AF4876D660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0FA61F88-746E-42C5-B693-3DB82E51F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1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0474125-0A57-4E08-89FB-CCA784F9F54B}"/>
              </a:ext>
            </a:extLst>
          </p:cNvPr>
          <p:cNvSpPr txBox="1"/>
          <p:nvPr/>
        </p:nvSpPr>
        <p:spPr>
          <a:xfrm>
            <a:off x="2559786" y="3564314"/>
            <a:ext cx="69031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effectLst/>
                <a:latin typeface="Open Sans" panose="020B0606030504020204" pitchFamily="34" charset="0"/>
              </a:rPr>
              <a:t>Memahami</a:t>
            </a:r>
            <a:r>
              <a:rPr lang="en-US" sz="3600" b="1" i="0" dirty="0">
                <a:effectLst/>
                <a:latin typeface="Open Sans" panose="020B0606030504020204" pitchFamily="34" charset="0"/>
              </a:rPr>
              <a:t> Integrasi Data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126241-4868-4FB4-B28C-39389DBDDA7C}"/>
              </a:ext>
            </a:extLst>
          </p:cNvPr>
          <p:cNvSpPr txBox="1"/>
          <p:nvPr/>
        </p:nvSpPr>
        <p:spPr>
          <a:xfrm>
            <a:off x="3047114" y="2733317"/>
            <a:ext cx="60977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Integrasi Data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837881-8B07-45AD-9B9A-1C5E30C26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116" y="449799"/>
            <a:ext cx="3169768" cy="19472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1DBB785-2CE1-4873-B75A-3B33306D0D07}"/>
              </a:ext>
            </a:extLst>
          </p:cNvPr>
          <p:cNvSpPr txBox="1"/>
          <p:nvPr/>
        </p:nvSpPr>
        <p:spPr>
          <a:xfrm>
            <a:off x="3065694" y="4565401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Bobby </a:t>
            </a:r>
            <a:r>
              <a:rPr lang="en-US" sz="1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Bachry</a:t>
            </a:r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</a:t>
            </a:r>
            <a:r>
              <a:rPr lang="en-US" sz="1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Skom</a:t>
            </a:r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MMSI</a:t>
            </a:r>
            <a:endPara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333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620CA86-8FCA-4245-BD8A-9D062376EF02}"/>
              </a:ext>
            </a:extLst>
          </p:cNvPr>
          <p:cNvSpPr txBox="1"/>
          <p:nvPr/>
        </p:nvSpPr>
        <p:spPr>
          <a:xfrm>
            <a:off x="3048886" y="830743"/>
            <a:ext cx="60977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Integrasi Data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CB007B-EE68-4FC3-AB32-B3A8A11D6B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53" t="11437" r="36424" b="62133"/>
          <a:stretch/>
        </p:blipFill>
        <p:spPr>
          <a:xfrm>
            <a:off x="223284" y="2030819"/>
            <a:ext cx="11302411" cy="4625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88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FD639C-5B45-4F9A-853E-1DA43864B2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07" t="15627" r="36948" b="61706"/>
          <a:stretch/>
        </p:blipFill>
        <p:spPr>
          <a:xfrm>
            <a:off x="1318438" y="1594882"/>
            <a:ext cx="9983972" cy="366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16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EB2A1B8-0D36-406E-B209-A3FF7BD252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05" t="39690" r="36773" b="14573"/>
          <a:stretch/>
        </p:blipFill>
        <p:spPr>
          <a:xfrm>
            <a:off x="744278" y="478470"/>
            <a:ext cx="10877108" cy="6039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2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15B95-3319-419A-A96B-A2E33FE6E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050"/>
            <a:ext cx="10515600" cy="4295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Integrasi data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harus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dilakukan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secara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teliti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agar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tidak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terjadi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kesalahan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yang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nantinya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akan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berpengaruh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pada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hasil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yang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tidak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sesuai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dan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menyulitkan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saat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pengambilan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keputusan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Adapun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syarat-syarat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dalam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melakukan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integrasi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data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antara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lain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adanya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policy dan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teknologi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yang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mendukung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.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Terdapat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3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cara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dalam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penggabungan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data yang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akan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dijelaskan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dibawah</a:t>
            </a:r>
            <a:r>
              <a:rPr lang="en-US" sz="3200" b="1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3200" b="1" i="0" dirty="0" err="1">
                <a:solidFill>
                  <a:srgbClr val="333333"/>
                </a:solidFill>
                <a:effectLst/>
                <a:latin typeface="+mj-lt"/>
              </a:rPr>
              <a:t>ini</a:t>
            </a:r>
            <a:r>
              <a:rPr lang="en-US" sz="3200" b="1" dirty="0">
                <a:solidFill>
                  <a:srgbClr val="333333"/>
                </a:solidFill>
                <a:latin typeface="+mj-lt"/>
              </a:rPr>
              <a:t> :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84534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F7589-0F73-4BD7-B5B5-D164238F8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1. Integrasi Aplikasi (Application Integration)</a:t>
            </a:r>
            <a:br>
              <a:rPr lang="it-IT" sz="36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D8183-49BB-4F48-8503-F59BF244D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972" y="890372"/>
            <a:ext cx="8129337" cy="460118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i="0" dirty="0">
                <a:solidFill>
                  <a:srgbClr val="333333"/>
                </a:solidFill>
                <a:effectLst/>
              </a:rPr>
              <a:t>Integrasi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dilakukan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dengan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cara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mengkoordinasikan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aliran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informasi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terjadi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antara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bisnis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.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melayani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harus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bisa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memfasilitasi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lainnya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berintegrasi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. Ada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beberapa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metode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bisa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dilakukan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mencapai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integrasi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sz="3200" i="0" dirty="0">
                <a:solidFill>
                  <a:srgbClr val="333333"/>
                </a:solidFill>
                <a:effectLst/>
              </a:rPr>
              <a:t> </a:t>
            </a:r>
            <a:r>
              <a:rPr lang="en-US" sz="3200" i="0" dirty="0" err="1">
                <a:solidFill>
                  <a:srgbClr val="333333"/>
                </a:solidFill>
                <a:effectLst/>
              </a:rPr>
              <a:t>yaitu</a:t>
            </a:r>
            <a:r>
              <a:rPr lang="en-US" sz="3200" dirty="0">
                <a:solidFill>
                  <a:srgbClr val="333333"/>
                </a:solidFill>
              </a:rPr>
              <a:t>:</a:t>
            </a:r>
            <a:endParaRPr lang="en-US" sz="3200" i="0" dirty="0">
              <a:solidFill>
                <a:srgbClr val="333333"/>
              </a:solidFill>
              <a:effectLst/>
            </a:endParaRPr>
          </a:p>
          <a:p>
            <a:pPr marL="1084263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3200" b="1" i="0" dirty="0">
                <a:solidFill>
                  <a:srgbClr val="333333"/>
                </a:solidFill>
                <a:effectLst/>
              </a:rPr>
              <a:t>file sharing, </a:t>
            </a:r>
          </a:p>
          <a:p>
            <a:pPr marL="1084263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3200" b="1" i="0" dirty="0">
                <a:solidFill>
                  <a:srgbClr val="333333"/>
                </a:solidFill>
                <a:effectLst/>
              </a:rPr>
              <a:t>database sharing, dan </a:t>
            </a:r>
          </a:p>
          <a:p>
            <a:pPr marL="1084263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3200" b="1" i="0" dirty="0">
                <a:solidFill>
                  <a:srgbClr val="333333"/>
                </a:solidFill>
                <a:effectLst/>
              </a:rPr>
              <a:t>API.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11227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A2D00-77DF-4F1A-84EF-88EE97A6B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4155"/>
            <a:ext cx="10515600" cy="5922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i="0" dirty="0">
                <a:solidFill>
                  <a:schemeClr val="accent1"/>
                </a:solidFill>
                <a:effectLst/>
              </a:rPr>
              <a:t>File sharing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0" i="0" dirty="0">
                <a:solidFill>
                  <a:srgbClr val="333333"/>
                </a:solidFill>
                <a:effectLst/>
              </a:rPr>
              <a:t>Bisa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dilakukan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jika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 yang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ingin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diintegrasikan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masih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dikelola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secara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offline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tidak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tersedia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API di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aplikasinya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Sehingga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digeneralisasi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kemudian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file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dibagi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flashdisk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email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diproses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pada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dilakukan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integrasi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i="0" dirty="0">
                <a:solidFill>
                  <a:schemeClr val="accent1"/>
                </a:solidFill>
                <a:effectLst/>
              </a:rPr>
              <a:t>Database sharing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 err="1">
                <a:solidFill>
                  <a:schemeClr val="accent1"/>
                </a:solidFill>
              </a:rPr>
              <a:t>D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ilakukan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jika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kondisinya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terintegrasi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tidak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menyediakan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API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atau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teknologi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digunakan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tidak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update.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itu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alternatifnya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memperoleh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akses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database agar proses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integrasi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tercapai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0" i="0" dirty="0" err="1">
                <a:solidFill>
                  <a:srgbClr val="333333"/>
                </a:solidFill>
                <a:effectLst/>
              </a:rPr>
              <a:t>Metode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lainnya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adalah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developer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bisa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menerapkan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1" i="0" dirty="0">
                <a:solidFill>
                  <a:schemeClr val="accent1"/>
                </a:solidFill>
                <a:effectLst/>
              </a:rPr>
              <a:t>API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di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sehingga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proses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integrasi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akan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lebih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mudah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seperti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membuat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REST API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memuat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679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7AA9D-E928-401F-B4ED-315733BF6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4455"/>
          </a:xfrm>
        </p:spPr>
        <p:txBody>
          <a:bodyPr>
            <a:noAutofit/>
          </a:bodyPr>
          <a:lstStyle/>
          <a:p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2. Integrasi Proses </a:t>
            </a:r>
            <a:r>
              <a:rPr lang="en-US" sz="2800" b="1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(Business Process Integration) 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7CCCE-C859-4DA9-AC48-F67B2E292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482"/>
            <a:ext cx="105156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Integrasi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cara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mengkoordinasikan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setiap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aktivitas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melalui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seperti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penjualan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penagihan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400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Adapun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tahapan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integrasi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yaitu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perencanaan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menentukan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arah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menerjemahkan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strategi yang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dibentuk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, dan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menerapkan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serta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memastikan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proses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direncanakan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dijalankan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sesuai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strategi </a:t>
            </a:r>
            <a:r>
              <a:rPr lang="en-US" sz="24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perusahaan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3305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48785-2C2B-4DE9-B0D7-928855EC5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158" y="365126"/>
            <a:ext cx="11238614" cy="953311"/>
          </a:xfrm>
        </p:spPr>
        <p:txBody>
          <a:bodyPr>
            <a:noAutofit/>
          </a:bodyPr>
          <a:lstStyle/>
          <a:p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3. Integrasi </a:t>
            </a:r>
            <a:r>
              <a:rPr lang="en-US" sz="2800" b="1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Interaksi</a:t>
            </a:r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800" b="1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sz="28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(User Interaction Integration)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51688-9978-4823-86DB-C535BC813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4492"/>
            <a:ext cx="10515600" cy="4455045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Integrasi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interaksi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dicapai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membuat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antarmuka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sistem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data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berbeda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Misalnya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menggunakan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pintu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berinteraksi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data dan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sistem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intelegensi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bisnis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berbeda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Jadi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dikatakan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terintegrasi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sehingga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melakukan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operasi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tanpa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disadari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sebenarnya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pengguna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sedang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menjalankan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dua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aplikasi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sekaligus</a:t>
            </a:r>
            <a:r>
              <a:rPr lang="en-US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2175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105</TotalTime>
  <Words>342</Words>
  <Application>Microsoft Office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 Black</vt:lpstr>
      <vt:lpstr>Corbel</vt:lpstr>
      <vt:lpstr>Open Sans</vt:lpstr>
      <vt:lpstr>Wingdings 2</vt:lpstr>
      <vt:lpstr>Frame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Integrasi Aplikasi (Application Integration) </vt:lpstr>
      <vt:lpstr>PowerPoint Presentation</vt:lpstr>
      <vt:lpstr>2. Integrasi Proses Bisnis (Business Process Integration) </vt:lpstr>
      <vt:lpstr>3. Integrasi Interaksi Pengguna (User Interaction Integration)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Nurjoko Nurjoko</dc:creator>
  <cp:lastModifiedBy>BobbyBachry@outlook.co.id</cp:lastModifiedBy>
  <cp:revision>5</cp:revision>
  <dcterms:created xsi:type="dcterms:W3CDTF">2021-10-06T04:55:51Z</dcterms:created>
  <dcterms:modified xsi:type="dcterms:W3CDTF">2024-10-10T02:53:54Z</dcterms:modified>
</cp:coreProperties>
</file>