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72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5" r:id="rId11"/>
    <p:sldId id="264" r:id="rId12"/>
    <p:sldId id="269" r:id="rId13"/>
    <p:sldId id="27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5C0D6D-4C64-49A2-AD11-38ED453B2A1D}" type="doc">
      <dgm:prSet loTypeId="urn:microsoft.com/office/officeart/2009/3/layout/Phased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24433EAC-D325-4FC8-B060-D8CF56BB4990}">
      <dgm:prSet phldrT="[Text]" phldr="1"/>
      <dgm:spPr/>
      <dgm:t>
        <a:bodyPr/>
        <a:lstStyle/>
        <a:p>
          <a:endParaRPr lang="en-US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57A8EF78-9D5D-4BAE-B55D-90427A08C9DB}" type="parTrans" cxnId="{28F6DF4B-8076-498E-9EBA-9CF63646FABE}">
      <dgm:prSet/>
      <dgm:spPr/>
      <dgm:t>
        <a:bodyPr/>
        <a:lstStyle/>
        <a:p>
          <a:endParaRPr lang="en-US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009B9367-40D7-42F0-BD9F-9616ED014F74}" type="sibTrans" cxnId="{28F6DF4B-8076-498E-9EBA-9CF63646FABE}">
      <dgm:prSet/>
      <dgm:spPr/>
      <dgm:t>
        <a:bodyPr/>
        <a:lstStyle/>
        <a:p>
          <a:endParaRPr lang="en-US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938CA04A-9407-4170-93E8-B102161D2735}">
      <dgm:prSet phldrT="[Text]"/>
      <dgm:spPr/>
      <dgm:t>
        <a:bodyPr/>
        <a:lstStyle/>
        <a:p>
          <a:r>
            <a:rPr lang="en-US" b="0" cap="none" spc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Sistem Pengendalian Manajemen</a:t>
          </a:r>
          <a:endParaRPr lang="en-US" b="0" cap="none" spc="0" dirty="0">
            <a:ln w="0"/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5777CA4D-EF12-4D8C-9680-980D8B0D0F19}" type="parTrans" cxnId="{F1D0660F-753E-4431-A7DA-D24471C12EC3}">
      <dgm:prSet/>
      <dgm:spPr/>
      <dgm:t>
        <a:bodyPr/>
        <a:lstStyle/>
        <a:p>
          <a:endParaRPr lang="en-US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550FE73A-3EAC-4B31-AB52-5E8D06789A11}" type="sibTrans" cxnId="{F1D0660F-753E-4431-A7DA-D24471C12EC3}">
      <dgm:prSet/>
      <dgm:spPr/>
      <dgm:t>
        <a:bodyPr/>
        <a:lstStyle/>
        <a:p>
          <a:endParaRPr lang="en-US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FD540C91-B745-4E43-A6E8-FFF0252C8D98}">
      <dgm:prSet phldrT="[Text]"/>
      <dgm:spPr/>
      <dgm:t>
        <a:bodyPr/>
        <a:lstStyle/>
        <a:p>
          <a:r>
            <a:rPr lang="en-US" b="0" cap="none" spc="0" dirty="0" err="1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Perilaku</a:t>
          </a:r>
          <a:r>
            <a:rPr lang="en-US" b="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 </a:t>
          </a:r>
          <a:r>
            <a:rPr lang="en-US" b="0" cap="none" spc="0" dirty="0" err="1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organisasi</a:t>
          </a:r>
          <a:endParaRPr lang="en-US" b="0" cap="none" spc="0" dirty="0">
            <a:ln w="0"/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8D9EE41E-9DE4-40CB-8579-4A9A00B17635}" type="parTrans" cxnId="{DBAF045C-DF17-4613-90ED-62806C15E1CE}">
      <dgm:prSet/>
      <dgm:spPr/>
      <dgm:t>
        <a:bodyPr/>
        <a:lstStyle/>
        <a:p>
          <a:endParaRPr lang="en-US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FBB151D8-78CA-43D0-AEA2-4E3C1EED3465}" type="sibTrans" cxnId="{DBAF045C-DF17-4613-90ED-62806C15E1CE}">
      <dgm:prSet/>
      <dgm:spPr/>
      <dgm:t>
        <a:bodyPr/>
        <a:lstStyle/>
        <a:p>
          <a:endParaRPr lang="en-US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CE8358B1-F9B6-4FA9-B991-09858E951AEB}">
      <dgm:prSet phldrT="[Text]"/>
      <dgm:spPr/>
      <dgm:t>
        <a:bodyPr/>
        <a:lstStyle/>
        <a:p>
          <a:r>
            <a:rPr lang="en-US" b="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S.P. Formal</a:t>
          </a:r>
        </a:p>
      </dgm:t>
    </dgm:pt>
    <dgm:pt modelId="{8D7D06D2-C37B-4EAF-B32C-89BE962B52B0}" type="parTrans" cxnId="{AC6CC05E-D1F4-4939-826D-97F8B24690A8}">
      <dgm:prSet/>
      <dgm:spPr/>
      <dgm:t>
        <a:bodyPr/>
        <a:lstStyle/>
        <a:p>
          <a:endParaRPr lang="en-US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BD60649A-20F5-4664-BA3B-9E161C03D0DF}" type="sibTrans" cxnId="{AC6CC05E-D1F4-4939-826D-97F8B24690A8}">
      <dgm:prSet/>
      <dgm:spPr/>
      <dgm:t>
        <a:bodyPr/>
        <a:lstStyle/>
        <a:p>
          <a:endParaRPr lang="en-US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FCBF54A5-396B-4F53-B74D-52DB9E315A8A}">
      <dgm:prSet phldrT="[Text]"/>
      <dgm:spPr/>
      <dgm:t>
        <a:bodyPr/>
        <a:lstStyle/>
        <a:p>
          <a:r>
            <a:rPr lang="en-US" b="0" cap="none" spc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S.P. Informal</a:t>
          </a:r>
          <a:endParaRPr lang="en-US" b="0" cap="none" spc="0" dirty="0">
            <a:ln w="0"/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65FCE356-FE9B-437D-BE6B-30401D437ED3}" type="parTrans" cxnId="{E795F11F-ACC3-42DE-B56C-2744DD8B437C}">
      <dgm:prSet/>
      <dgm:spPr/>
      <dgm:t>
        <a:bodyPr/>
        <a:lstStyle/>
        <a:p>
          <a:endParaRPr lang="en-US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98B55436-E13D-4E4C-B332-985FDF4D4A17}" type="sibTrans" cxnId="{E795F11F-ACC3-42DE-B56C-2744DD8B437C}">
      <dgm:prSet/>
      <dgm:spPr/>
      <dgm:t>
        <a:bodyPr/>
        <a:lstStyle/>
        <a:p>
          <a:endParaRPr lang="en-US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A90DE5C2-8712-4662-9FB0-2A80814A9205}">
      <dgm:prSet phldrT="[Text]" phldr="1"/>
      <dgm:spPr/>
      <dgm:t>
        <a:bodyPr/>
        <a:lstStyle/>
        <a:p>
          <a:endParaRPr lang="en-US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BA188753-8962-4F23-A9BB-A5692432EA03}" type="parTrans" cxnId="{1B22500E-7693-425E-A2D3-5CADAC4ED870}">
      <dgm:prSet/>
      <dgm:spPr/>
      <dgm:t>
        <a:bodyPr/>
        <a:lstStyle/>
        <a:p>
          <a:endParaRPr lang="en-US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A1F65315-79F7-4379-A730-DADBDA7B02E0}" type="sibTrans" cxnId="{1B22500E-7693-425E-A2D3-5CADAC4ED870}">
      <dgm:prSet/>
      <dgm:spPr/>
      <dgm:t>
        <a:bodyPr/>
        <a:lstStyle/>
        <a:p>
          <a:endParaRPr lang="en-US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D2BB6AC3-586D-4306-B965-7CA8FC2E0023}">
      <dgm:prSet phldrT="[Text]"/>
      <dgm:spPr/>
      <dgm:t>
        <a:bodyPr/>
        <a:lstStyle/>
        <a:p>
          <a:r>
            <a:rPr lang="en-US" b="0" cap="none" spc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Tujuan Organisasi</a:t>
          </a:r>
          <a:endParaRPr lang="en-US" b="0" cap="none" spc="0" dirty="0">
            <a:ln w="0"/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50AB854F-480A-4B4F-81F7-28B3928D0D36}" type="parTrans" cxnId="{896E490A-26B7-4726-B8A8-FA7DC25FCFE7}">
      <dgm:prSet/>
      <dgm:spPr/>
      <dgm:t>
        <a:bodyPr/>
        <a:lstStyle/>
        <a:p>
          <a:endParaRPr lang="en-US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8D618C40-57D3-4E69-B94E-D52929728C28}" type="sibTrans" cxnId="{896E490A-26B7-4726-B8A8-FA7DC25FCFE7}">
      <dgm:prSet/>
      <dgm:spPr/>
      <dgm:t>
        <a:bodyPr/>
        <a:lstStyle/>
        <a:p>
          <a:endParaRPr lang="en-US" b="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gm:t>
    </dgm:pt>
    <dgm:pt modelId="{DAA311E7-D769-4DC5-AD13-516F3AFDC86A}" type="pres">
      <dgm:prSet presAssocID="{FA5C0D6D-4C64-49A2-AD11-38ED453B2A1D}" presName="Name0" presStyleCnt="0">
        <dgm:presLayoutVars>
          <dgm:chMax val="3"/>
          <dgm:chPref val="3"/>
          <dgm:bulletEnabled val="1"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F4DE2C3-10FD-4079-AF6D-47A72934487C}" type="pres">
      <dgm:prSet presAssocID="{FA5C0D6D-4C64-49A2-AD11-38ED453B2A1D}" presName="arc1" presStyleLbl="node1" presStyleIdx="0" presStyleCnt="4"/>
      <dgm:spPr/>
    </dgm:pt>
    <dgm:pt modelId="{79DDEA03-0155-494D-8723-257DA44A83AC}" type="pres">
      <dgm:prSet presAssocID="{FA5C0D6D-4C64-49A2-AD11-38ED453B2A1D}" presName="arc3" presStyleLbl="node1" presStyleIdx="1" presStyleCnt="4"/>
      <dgm:spPr/>
    </dgm:pt>
    <dgm:pt modelId="{7F4D3B6A-795C-4EE5-AEE8-75717D31AB72}" type="pres">
      <dgm:prSet presAssocID="{FA5C0D6D-4C64-49A2-AD11-38ED453B2A1D}" presName="parentText2" presStyleLbl="revTx" presStyleIdx="0" presStyleCnt="3">
        <dgm:presLayoutVars>
          <dgm:chMax val="4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D81DA9-AE4C-4487-BFD7-77AF8C705AF3}" type="pres">
      <dgm:prSet presAssocID="{FA5C0D6D-4C64-49A2-AD11-38ED453B2A1D}" presName="arc2" presStyleLbl="node1" presStyleIdx="2" presStyleCnt="4"/>
      <dgm:spPr/>
    </dgm:pt>
    <dgm:pt modelId="{E686A0F8-30D0-4F43-B1E4-BD43095659B8}" type="pres">
      <dgm:prSet presAssocID="{FA5C0D6D-4C64-49A2-AD11-38ED453B2A1D}" presName="arc4" presStyleLbl="node1" presStyleIdx="3" presStyleCnt="4"/>
      <dgm:spPr/>
    </dgm:pt>
    <dgm:pt modelId="{5246B321-7C9F-4EB6-86AA-E40F75959990}" type="pres">
      <dgm:prSet presAssocID="{FA5C0D6D-4C64-49A2-AD11-38ED453B2A1D}" presName="parentText3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5EF387-6CE9-4E1D-A4F3-527F6915D649}" type="pres">
      <dgm:prSet presAssocID="{FA5C0D6D-4C64-49A2-AD11-38ED453B2A1D}" presName="middleComposite" presStyleCnt="0"/>
      <dgm:spPr/>
    </dgm:pt>
    <dgm:pt modelId="{42B6E4F0-541D-48D0-B491-1C19BBC765FD}" type="pres">
      <dgm:prSet presAssocID="{CE8358B1-F9B6-4FA9-B991-09858E951AEB}" presName="circ1" presStyleLbl="vennNode1" presStyleIdx="0" presStyleCnt="5"/>
      <dgm:spPr/>
      <dgm:t>
        <a:bodyPr/>
        <a:lstStyle/>
        <a:p>
          <a:endParaRPr lang="en-US"/>
        </a:p>
      </dgm:t>
    </dgm:pt>
    <dgm:pt modelId="{F667D8D0-876B-4867-B869-E1B1698A49CB}" type="pres">
      <dgm:prSet presAssocID="{CE8358B1-F9B6-4FA9-B991-09858E951AEB}" presName="circ1Tx" presStyleLbl="revTx" presStyleIdx="1" presStyleCnt="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2C1C87F-4CA6-40CD-94E5-E8F21CCA3E1A}" type="pres">
      <dgm:prSet presAssocID="{FCBF54A5-396B-4F53-B74D-52DB9E315A8A}" presName="circ2" presStyleLbl="vennNode1" presStyleIdx="1" presStyleCnt="5"/>
      <dgm:spPr/>
      <dgm:t>
        <a:bodyPr/>
        <a:lstStyle/>
        <a:p>
          <a:endParaRPr lang="en-US"/>
        </a:p>
      </dgm:t>
    </dgm:pt>
    <dgm:pt modelId="{3F1E9F01-51DC-4133-8C46-52222B5E9C74}" type="pres">
      <dgm:prSet presAssocID="{FCBF54A5-396B-4F53-B74D-52DB9E315A8A}" presName="circ2Tx" presStyleLbl="revTx" presStyleIdx="1" presStyleCnt="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DABB3215-D3D0-4FA6-A72C-DDF9593B8AE5}" type="pres">
      <dgm:prSet presAssocID="{FA5C0D6D-4C64-49A2-AD11-38ED453B2A1D}" presName="leftComposite" presStyleCnt="0"/>
      <dgm:spPr/>
    </dgm:pt>
    <dgm:pt modelId="{B411FDE4-7558-417B-8F27-DA5A620DCCEB}" type="pres">
      <dgm:prSet presAssocID="{938CA04A-9407-4170-93E8-B102161D2735}" presName="childText1_1" presStyleLbl="vennNode1" presStyleIdx="2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CC910573-32F8-4A27-BF70-EA321258F854}" type="pres">
      <dgm:prSet presAssocID="{938CA04A-9407-4170-93E8-B102161D2735}" presName="ellipse1" presStyleLbl="vennNode1" presStyleIdx="3" presStyleCnt="5"/>
      <dgm:spPr/>
    </dgm:pt>
    <dgm:pt modelId="{4F42DC67-C63F-4537-B89B-32F301C1B6B4}" type="pres">
      <dgm:prSet presAssocID="{938CA04A-9407-4170-93E8-B102161D2735}" presName="ellipse2" presStyleLbl="vennNode1" presStyleIdx="4" presStyleCnt="5"/>
      <dgm:spPr/>
    </dgm:pt>
    <dgm:pt modelId="{E8EE6287-BEE3-4417-9F1C-ED4D970AD7A5}" type="pres">
      <dgm:prSet presAssocID="{FA5C0D6D-4C64-49A2-AD11-38ED453B2A1D}" presName="rightChild" presStyleLbl="node2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AB96C1DF-3244-485D-80A1-86BE82A79573}" type="pres">
      <dgm:prSet presAssocID="{FA5C0D6D-4C64-49A2-AD11-38ED453B2A1D}" presName="parentText1" presStyleLbl="revTx" presStyleIdx="2" presStyleCnt="3">
        <dgm:presLayoutVars>
          <dgm:chMax val="4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1D0660F-753E-4431-A7DA-D24471C12EC3}" srcId="{24433EAC-D325-4FC8-B060-D8CF56BB4990}" destId="{938CA04A-9407-4170-93E8-B102161D2735}" srcOrd="0" destOrd="0" parTransId="{5777CA4D-EF12-4D8C-9680-980D8B0D0F19}" sibTransId="{550FE73A-3EAC-4B31-AB52-5E8D06789A11}"/>
    <dgm:cxn modelId="{B76586AD-0253-45F3-8415-0CAE5AE6AA34}" type="presOf" srcId="{CE8358B1-F9B6-4FA9-B991-09858E951AEB}" destId="{42B6E4F0-541D-48D0-B491-1C19BBC765FD}" srcOrd="0" destOrd="0" presId="urn:microsoft.com/office/officeart/2009/3/layout/PhasedProcess"/>
    <dgm:cxn modelId="{46162F63-19FE-4D76-8F8E-FE527EE3F097}" type="presOf" srcId="{D2BB6AC3-586D-4306-B965-7CA8FC2E0023}" destId="{E8EE6287-BEE3-4417-9F1C-ED4D970AD7A5}" srcOrd="0" destOrd="0" presId="urn:microsoft.com/office/officeart/2009/3/layout/PhasedProcess"/>
    <dgm:cxn modelId="{AE216A94-3F62-4592-8842-10BAAC1542F2}" type="presOf" srcId="{FCBF54A5-396B-4F53-B74D-52DB9E315A8A}" destId="{3F1E9F01-51DC-4133-8C46-52222B5E9C74}" srcOrd="1" destOrd="0" presId="urn:microsoft.com/office/officeart/2009/3/layout/PhasedProcess"/>
    <dgm:cxn modelId="{624C0196-DF0B-4AC5-9280-C438E1B3D51B}" type="presOf" srcId="{A90DE5C2-8712-4662-9FB0-2A80814A9205}" destId="{5246B321-7C9F-4EB6-86AA-E40F75959990}" srcOrd="0" destOrd="0" presId="urn:microsoft.com/office/officeart/2009/3/layout/PhasedProcess"/>
    <dgm:cxn modelId="{6AD1CE32-D023-427F-BFD8-F57CC4B4EB09}" type="presOf" srcId="{FA5C0D6D-4C64-49A2-AD11-38ED453B2A1D}" destId="{DAA311E7-D769-4DC5-AD13-516F3AFDC86A}" srcOrd="0" destOrd="0" presId="urn:microsoft.com/office/officeart/2009/3/layout/PhasedProcess"/>
    <dgm:cxn modelId="{AC6CC05E-D1F4-4939-826D-97F8B24690A8}" srcId="{FD540C91-B745-4E43-A6E8-FFF0252C8D98}" destId="{CE8358B1-F9B6-4FA9-B991-09858E951AEB}" srcOrd="0" destOrd="0" parTransId="{8D7D06D2-C37B-4EAF-B32C-89BE962B52B0}" sibTransId="{BD60649A-20F5-4664-BA3B-9E161C03D0DF}"/>
    <dgm:cxn modelId="{3A58EBD2-D802-498A-A0EE-EC22B990B0EB}" type="presOf" srcId="{938CA04A-9407-4170-93E8-B102161D2735}" destId="{B411FDE4-7558-417B-8F27-DA5A620DCCEB}" srcOrd="0" destOrd="0" presId="urn:microsoft.com/office/officeart/2009/3/layout/PhasedProcess"/>
    <dgm:cxn modelId="{E795F11F-ACC3-42DE-B56C-2744DD8B437C}" srcId="{FD540C91-B745-4E43-A6E8-FFF0252C8D98}" destId="{FCBF54A5-396B-4F53-B74D-52DB9E315A8A}" srcOrd="1" destOrd="0" parTransId="{65FCE356-FE9B-437D-BE6B-30401D437ED3}" sibTransId="{98B55436-E13D-4E4C-B332-985FDF4D4A17}"/>
    <dgm:cxn modelId="{DBAF045C-DF17-4613-90ED-62806C15E1CE}" srcId="{FA5C0D6D-4C64-49A2-AD11-38ED453B2A1D}" destId="{FD540C91-B745-4E43-A6E8-FFF0252C8D98}" srcOrd="1" destOrd="0" parTransId="{8D9EE41E-9DE4-40CB-8579-4A9A00B17635}" sibTransId="{FBB151D8-78CA-43D0-AEA2-4E3C1EED3465}"/>
    <dgm:cxn modelId="{E170D57B-6209-403D-8FD0-D771C13B6834}" type="presOf" srcId="{FCBF54A5-396B-4F53-B74D-52DB9E315A8A}" destId="{02C1C87F-4CA6-40CD-94E5-E8F21CCA3E1A}" srcOrd="0" destOrd="0" presId="urn:microsoft.com/office/officeart/2009/3/layout/PhasedProcess"/>
    <dgm:cxn modelId="{62AE79B7-1A09-4F6E-AB1F-8347966E52E6}" type="presOf" srcId="{24433EAC-D325-4FC8-B060-D8CF56BB4990}" destId="{AB96C1DF-3244-485D-80A1-86BE82A79573}" srcOrd="0" destOrd="0" presId="urn:microsoft.com/office/officeart/2009/3/layout/PhasedProcess"/>
    <dgm:cxn modelId="{896E490A-26B7-4726-B8A8-FA7DC25FCFE7}" srcId="{A90DE5C2-8712-4662-9FB0-2A80814A9205}" destId="{D2BB6AC3-586D-4306-B965-7CA8FC2E0023}" srcOrd="0" destOrd="0" parTransId="{50AB854F-480A-4B4F-81F7-28B3928D0D36}" sibTransId="{8D618C40-57D3-4E69-B94E-D52929728C28}"/>
    <dgm:cxn modelId="{1F247599-09A1-444E-800F-C2A1FFC39CD2}" type="presOf" srcId="{CE8358B1-F9B6-4FA9-B991-09858E951AEB}" destId="{F667D8D0-876B-4867-B869-E1B1698A49CB}" srcOrd="1" destOrd="0" presId="urn:microsoft.com/office/officeart/2009/3/layout/PhasedProcess"/>
    <dgm:cxn modelId="{1B22500E-7693-425E-A2D3-5CADAC4ED870}" srcId="{FA5C0D6D-4C64-49A2-AD11-38ED453B2A1D}" destId="{A90DE5C2-8712-4662-9FB0-2A80814A9205}" srcOrd="2" destOrd="0" parTransId="{BA188753-8962-4F23-A9BB-A5692432EA03}" sibTransId="{A1F65315-79F7-4379-A730-DADBDA7B02E0}"/>
    <dgm:cxn modelId="{28F6DF4B-8076-498E-9EBA-9CF63646FABE}" srcId="{FA5C0D6D-4C64-49A2-AD11-38ED453B2A1D}" destId="{24433EAC-D325-4FC8-B060-D8CF56BB4990}" srcOrd="0" destOrd="0" parTransId="{57A8EF78-9D5D-4BAE-B55D-90427A08C9DB}" sibTransId="{009B9367-40D7-42F0-BD9F-9616ED014F74}"/>
    <dgm:cxn modelId="{6A7FF07D-FCBB-4A61-A7DB-04C14F5A95A0}" type="presOf" srcId="{FD540C91-B745-4E43-A6E8-FFF0252C8D98}" destId="{7F4D3B6A-795C-4EE5-AEE8-75717D31AB72}" srcOrd="0" destOrd="0" presId="urn:microsoft.com/office/officeart/2009/3/layout/PhasedProcess"/>
    <dgm:cxn modelId="{210967F2-11E1-4F08-8F03-A4F49FE32226}" type="presParOf" srcId="{DAA311E7-D769-4DC5-AD13-516F3AFDC86A}" destId="{7F4DE2C3-10FD-4079-AF6D-47A72934487C}" srcOrd="0" destOrd="0" presId="urn:microsoft.com/office/officeart/2009/3/layout/PhasedProcess"/>
    <dgm:cxn modelId="{BD6E9F68-DE3B-4E76-84E3-4BFF74450480}" type="presParOf" srcId="{DAA311E7-D769-4DC5-AD13-516F3AFDC86A}" destId="{79DDEA03-0155-494D-8723-257DA44A83AC}" srcOrd="1" destOrd="0" presId="urn:microsoft.com/office/officeart/2009/3/layout/PhasedProcess"/>
    <dgm:cxn modelId="{A53154CE-7E3E-4736-A8F2-4EC9A6207799}" type="presParOf" srcId="{DAA311E7-D769-4DC5-AD13-516F3AFDC86A}" destId="{7F4D3B6A-795C-4EE5-AEE8-75717D31AB72}" srcOrd="2" destOrd="0" presId="urn:microsoft.com/office/officeart/2009/3/layout/PhasedProcess"/>
    <dgm:cxn modelId="{99F46467-040E-456A-8CFF-E7243ED8DD72}" type="presParOf" srcId="{DAA311E7-D769-4DC5-AD13-516F3AFDC86A}" destId="{69D81DA9-AE4C-4487-BFD7-77AF8C705AF3}" srcOrd="3" destOrd="0" presId="urn:microsoft.com/office/officeart/2009/3/layout/PhasedProcess"/>
    <dgm:cxn modelId="{BC8E80A8-1242-4CD6-A884-C97287EF3810}" type="presParOf" srcId="{DAA311E7-D769-4DC5-AD13-516F3AFDC86A}" destId="{E686A0F8-30D0-4F43-B1E4-BD43095659B8}" srcOrd="4" destOrd="0" presId="urn:microsoft.com/office/officeart/2009/3/layout/PhasedProcess"/>
    <dgm:cxn modelId="{EFDAD6C7-5F44-44FE-8498-61F3D00A5D34}" type="presParOf" srcId="{DAA311E7-D769-4DC5-AD13-516F3AFDC86A}" destId="{5246B321-7C9F-4EB6-86AA-E40F75959990}" srcOrd="5" destOrd="0" presId="urn:microsoft.com/office/officeart/2009/3/layout/PhasedProcess"/>
    <dgm:cxn modelId="{4425B934-26B9-46AB-BD9C-C1D32BDFE4F0}" type="presParOf" srcId="{DAA311E7-D769-4DC5-AD13-516F3AFDC86A}" destId="{915EF387-6CE9-4E1D-A4F3-527F6915D649}" srcOrd="6" destOrd="0" presId="urn:microsoft.com/office/officeart/2009/3/layout/PhasedProcess"/>
    <dgm:cxn modelId="{D8295C6D-B9B8-4111-A9E4-6B7D92BB2FA2}" type="presParOf" srcId="{915EF387-6CE9-4E1D-A4F3-527F6915D649}" destId="{42B6E4F0-541D-48D0-B491-1C19BBC765FD}" srcOrd="0" destOrd="0" presId="urn:microsoft.com/office/officeart/2009/3/layout/PhasedProcess"/>
    <dgm:cxn modelId="{0CC87C1A-87A3-41F4-AD1A-03E593A509A6}" type="presParOf" srcId="{915EF387-6CE9-4E1D-A4F3-527F6915D649}" destId="{F667D8D0-876B-4867-B869-E1B1698A49CB}" srcOrd="1" destOrd="0" presId="urn:microsoft.com/office/officeart/2009/3/layout/PhasedProcess"/>
    <dgm:cxn modelId="{C83911B3-F69E-4987-87ED-FC206BE9BA47}" type="presParOf" srcId="{915EF387-6CE9-4E1D-A4F3-527F6915D649}" destId="{02C1C87F-4CA6-40CD-94E5-E8F21CCA3E1A}" srcOrd="2" destOrd="0" presId="urn:microsoft.com/office/officeart/2009/3/layout/PhasedProcess"/>
    <dgm:cxn modelId="{657C23DA-0BB2-4DAC-9DAC-6778B7CE3B53}" type="presParOf" srcId="{915EF387-6CE9-4E1D-A4F3-527F6915D649}" destId="{3F1E9F01-51DC-4133-8C46-52222B5E9C74}" srcOrd="3" destOrd="0" presId="urn:microsoft.com/office/officeart/2009/3/layout/PhasedProcess"/>
    <dgm:cxn modelId="{AB8155DA-4498-4385-BE29-B75FF1DD3944}" type="presParOf" srcId="{DAA311E7-D769-4DC5-AD13-516F3AFDC86A}" destId="{DABB3215-D3D0-4FA6-A72C-DDF9593B8AE5}" srcOrd="7" destOrd="0" presId="urn:microsoft.com/office/officeart/2009/3/layout/PhasedProcess"/>
    <dgm:cxn modelId="{73E115D2-9C78-4643-A489-7B9F91A2B87E}" type="presParOf" srcId="{DABB3215-D3D0-4FA6-A72C-DDF9593B8AE5}" destId="{B411FDE4-7558-417B-8F27-DA5A620DCCEB}" srcOrd="0" destOrd="0" presId="urn:microsoft.com/office/officeart/2009/3/layout/PhasedProcess"/>
    <dgm:cxn modelId="{9711B94B-6D5B-4073-B7E2-FA62DB32481C}" type="presParOf" srcId="{DABB3215-D3D0-4FA6-A72C-DDF9593B8AE5}" destId="{CC910573-32F8-4A27-BF70-EA321258F854}" srcOrd="1" destOrd="0" presId="urn:microsoft.com/office/officeart/2009/3/layout/PhasedProcess"/>
    <dgm:cxn modelId="{2F853967-A48E-4805-89F2-95D7C828B763}" type="presParOf" srcId="{DABB3215-D3D0-4FA6-A72C-DDF9593B8AE5}" destId="{4F42DC67-C63F-4537-B89B-32F301C1B6B4}" srcOrd="2" destOrd="0" presId="urn:microsoft.com/office/officeart/2009/3/layout/PhasedProcess"/>
    <dgm:cxn modelId="{62A3D009-194A-4885-96AC-C12A5AA6318B}" type="presParOf" srcId="{DAA311E7-D769-4DC5-AD13-516F3AFDC86A}" destId="{E8EE6287-BEE3-4417-9F1C-ED4D970AD7A5}" srcOrd="8" destOrd="0" presId="urn:microsoft.com/office/officeart/2009/3/layout/PhasedProcess"/>
    <dgm:cxn modelId="{2EA6D1AB-5541-4AF0-9E60-10B6FA2DB1DF}" type="presParOf" srcId="{DAA311E7-D769-4DC5-AD13-516F3AFDC86A}" destId="{AB96C1DF-3244-485D-80A1-86BE82A79573}" srcOrd="9" destOrd="0" presId="urn:microsoft.com/office/officeart/2009/3/layout/Phased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91A9C0-830B-4988-B4F2-3D5E4BFCB9D9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0C70F88-0723-4D62-BF8E-F2926EC26916}">
      <dgm:prSet phldrT="[Text]"/>
      <dgm:spPr/>
      <dgm:t>
        <a:bodyPr/>
        <a:lstStyle/>
        <a:p>
          <a:r>
            <a:rPr lang="en-US" dirty="0" err="1"/>
            <a:t>Aturan</a:t>
          </a:r>
          <a:endParaRPr lang="en-US" dirty="0"/>
        </a:p>
      </dgm:t>
    </dgm:pt>
    <dgm:pt modelId="{487DD775-9883-4365-8E22-4662C07C0246}" type="parTrans" cxnId="{6C1C069D-E53B-4EC1-B858-E712F2E5FB7E}">
      <dgm:prSet/>
      <dgm:spPr/>
      <dgm:t>
        <a:bodyPr/>
        <a:lstStyle/>
        <a:p>
          <a:endParaRPr lang="en-US"/>
        </a:p>
      </dgm:t>
    </dgm:pt>
    <dgm:pt modelId="{5B02122E-2311-4980-B36B-DC75D24FA5D3}" type="sibTrans" cxnId="{6C1C069D-E53B-4EC1-B858-E712F2E5FB7E}">
      <dgm:prSet/>
      <dgm:spPr/>
      <dgm:t>
        <a:bodyPr/>
        <a:lstStyle/>
        <a:p>
          <a:endParaRPr lang="en-US"/>
        </a:p>
      </dgm:t>
    </dgm:pt>
    <dgm:pt modelId="{6E542C5E-EB14-4D78-8473-19CC31838B33}">
      <dgm:prSet phldrT="[Text]"/>
      <dgm:spPr/>
      <dgm:t>
        <a:bodyPr/>
        <a:lstStyle/>
        <a:p>
          <a:r>
            <a:rPr lang="en-US" dirty="0" err="1"/>
            <a:t>Pengendalian</a:t>
          </a:r>
          <a:r>
            <a:rPr lang="en-US" dirty="0"/>
            <a:t> </a:t>
          </a:r>
          <a:r>
            <a:rPr lang="en-US" dirty="0" err="1"/>
            <a:t>Fisik</a:t>
          </a:r>
          <a:endParaRPr lang="en-US" dirty="0"/>
        </a:p>
      </dgm:t>
    </dgm:pt>
    <dgm:pt modelId="{EA26628D-8EAE-4241-BBE9-ED9628381288}" type="parTrans" cxnId="{AC1CC9B7-4F69-42FA-9C21-87F540B7019B}">
      <dgm:prSet/>
      <dgm:spPr/>
      <dgm:t>
        <a:bodyPr/>
        <a:lstStyle/>
        <a:p>
          <a:endParaRPr lang="en-US"/>
        </a:p>
      </dgm:t>
    </dgm:pt>
    <dgm:pt modelId="{31133BDC-BF5F-413C-90B2-BEFABCD097CA}" type="sibTrans" cxnId="{AC1CC9B7-4F69-42FA-9C21-87F540B7019B}">
      <dgm:prSet/>
      <dgm:spPr/>
      <dgm:t>
        <a:bodyPr/>
        <a:lstStyle/>
        <a:p>
          <a:endParaRPr lang="en-US"/>
        </a:p>
      </dgm:t>
    </dgm:pt>
    <dgm:pt modelId="{E92AFC51-21D2-48E5-90E7-075783840C5E}">
      <dgm:prSet phldrT="[Text]"/>
      <dgm:spPr/>
      <dgm:t>
        <a:bodyPr/>
        <a:lstStyle/>
        <a:p>
          <a:r>
            <a:rPr lang="en-US" dirty="0"/>
            <a:t>Manual</a:t>
          </a:r>
        </a:p>
      </dgm:t>
    </dgm:pt>
    <dgm:pt modelId="{2E6431B3-0C4A-4D0E-82A0-B658D3543EB5}" type="parTrans" cxnId="{0657BEAF-0C54-421A-A035-4D24844A5DBC}">
      <dgm:prSet/>
      <dgm:spPr/>
      <dgm:t>
        <a:bodyPr/>
        <a:lstStyle/>
        <a:p>
          <a:endParaRPr lang="en-US"/>
        </a:p>
      </dgm:t>
    </dgm:pt>
    <dgm:pt modelId="{BE7879E4-2D4D-4D5C-BDF2-8A08916FF88E}" type="sibTrans" cxnId="{0657BEAF-0C54-421A-A035-4D24844A5DBC}">
      <dgm:prSet/>
      <dgm:spPr/>
      <dgm:t>
        <a:bodyPr/>
        <a:lstStyle/>
        <a:p>
          <a:endParaRPr lang="en-US"/>
        </a:p>
      </dgm:t>
    </dgm:pt>
    <dgm:pt modelId="{1EDD3CD2-D31D-40BB-83DF-54E1E679EB03}">
      <dgm:prSet phldrT="[Text]"/>
      <dgm:spPr/>
      <dgm:t>
        <a:bodyPr/>
        <a:lstStyle/>
        <a:p>
          <a:r>
            <a:rPr lang="en-US" dirty="0" err="1"/>
            <a:t>Pengamanan</a:t>
          </a:r>
          <a:r>
            <a:rPr lang="en-US" dirty="0"/>
            <a:t> </a:t>
          </a:r>
          <a:r>
            <a:rPr lang="en-US" dirty="0" err="1"/>
            <a:t>Sistem</a:t>
          </a:r>
          <a:endParaRPr lang="en-US" dirty="0"/>
        </a:p>
      </dgm:t>
    </dgm:pt>
    <dgm:pt modelId="{6720F4CC-4AB6-48F5-8FCD-CD13454D6E40}" type="parTrans" cxnId="{8C677C3E-2AC2-4861-80C7-A20D693BB2F7}">
      <dgm:prSet/>
      <dgm:spPr/>
      <dgm:t>
        <a:bodyPr/>
        <a:lstStyle/>
        <a:p>
          <a:endParaRPr lang="en-US"/>
        </a:p>
      </dgm:t>
    </dgm:pt>
    <dgm:pt modelId="{8016E8D3-B156-4D79-AFE5-525050A46E53}" type="sibTrans" cxnId="{8C677C3E-2AC2-4861-80C7-A20D693BB2F7}">
      <dgm:prSet/>
      <dgm:spPr/>
      <dgm:t>
        <a:bodyPr/>
        <a:lstStyle/>
        <a:p>
          <a:endParaRPr lang="en-US"/>
        </a:p>
      </dgm:t>
    </dgm:pt>
    <dgm:pt modelId="{4B48D3C5-5887-4132-9074-4FCFB0E52CD5}">
      <dgm:prSet/>
      <dgm:spPr/>
      <dgm:t>
        <a:bodyPr/>
        <a:lstStyle/>
        <a:p>
          <a:r>
            <a:rPr lang="en-US" dirty="0" err="1"/>
            <a:t>Sistem</a:t>
          </a:r>
          <a:r>
            <a:rPr lang="en-US" dirty="0"/>
            <a:t> </a:t>
          </a:r>
          <a:r>
            <a:rPr lang="en-US" dirty="0" err="1"/>
            <a:t>Pengendalian</a:t>
          </a:r>
          <a:r>
            <a:rPr lang="en-US" dirty="0"/>
            <a:t> </a:t>
          </a:r>
          <a:r>
            <a:rPr lang="en-US" dirty="0" err="1"/>
            <a:t>Tugas</a:t>
          </a:r>
          <a:endParaRPr lang="en-US" dirty="0"/>
        </a:p>
      </dgm:t>
    </dgm:pt>
    <dgm:pt modelId="{3E5691F2-9F6B-4A4F-8414-89E9E9A024BB}" type="parTrans" cxnId="{5A57CF15-F4DB-4074-AABD-333C6706A79A}">
      <dgm:prSet/>
      <dgm:spPr/>
      <dgm:t>
        <a:bodyPr/>
        <a:lstStyle/>
        <a:p>
          <a:endParaRPr lang="en-US"/>
        </a:p>
      </dgm:t>
    </dgm:pt>
    <dgm:pt modelId="{3B18CF83-ACBE-4137-A239-8B37D1DE975D}" type="sibTrans" cxnId="{5A57CF15-F4DB-4074-AABD-333C6706A79A}">
      <dgm:prSet/>
      <dgm:spPr/>
      <dgm:t>
        <a:bodyPr/>
        <a:lstStyle/>
        <a:p>
          <a:endParaRPr lang="en-US"/>
        </a:p>
      </dgm:t>
    </dgm:pt>
    <dgm:pt modelId="{EBF1FD99-7AE4-40F4-85F5-5DEA47875606}" type="pres">
      <dgm:prSet presAssocID="{0D91A9C0-830B-4988-B4F2-3D5E4BFCB9D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7A58A5-104F-4C97-8DE8-65F24ECD963A}" type="pres">
      <dgm:prSet presAssocID="{60C70F88-0723-4D62-BF8E-F2926EC26916}" presName="root1" presStyleCnt="0"/>
      <dgm:spPr/>
    </dgm:pt>
    <dgm:pt modelId="{C0884855-82A9-4ACE-A040-B355A9C3D7FC}" type="pres">
      <dgm:prSet presAssocID="{60C70F88-0723-4D62-BF8E-F2926EC26916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EC0558C-D142-471B-A0BD-EA2E69131CBE}" type="pres">
      <dgm:prSet presAssocID="{60C70F88-0723-4D62-BF8E-F2926EC26916}" presName="level2hierChild" presStyleCnt="0"/>
      <dgm:spPr/>
    </dgm:pt>
    <dgm:pt modelId="{9E0FA109-C696-4076-A419-B4B0DE0398C7}" type="pres">
      <dgm:prSet presAssocID="{EA26628D-8EAE-4241-BBE9-ED9628381288}" presName="conn2-1" presStyleLbl="parChTrans1D2" presStyleIdx="0" presStyleCnt="4"/>
      <dgm:spPr/>
      <dgm:t>
        <a:bodyPr/>
        <a:lstStyle/>
        <a:p>
          <a:endParaRPr lang="en-US"/>
        </a:p>
      </dgm:t>
    </dgm:pt>
    <dgm:pt modelId="{E051158A-1758-44D9-8E1A-F62FB653CD05}" type="pres">
      <dgm:prSet presAssocID="{EA26628D-8EAE-4241-BBE9-ED9628381288}" presName="connTx" presStyleLbl="parChTrans1D2" presStyleIdx="0" presStyleCnt="4"/>
      <dgm:spPr/>
      <dgm:t>
        <a:bodyPr/>
        <a:lstStyle/>
        <a:p>
          <a:endParaRPr lang="en-US"/>
        </a:p>
      </dgm:t>
    </dgm:pt>
    <dgm:pt modelId="{42DB81B2-6567-4EB0-A434-4250D8D6A274}" type="pres">
      <dgm:prSet presAssocID="{6E542C5E-EB14-4D78-8473-19CC31838B33}" presName="root2" presStyleCnt="0"/>
      <dgm:spPr/>
    </dgm:pt>
    <dgm:pt modelId="{01ACB767-791C-454C-9DDB-20E6C954C133}" type="pres">
      <dgm:prSet presAssocID="{6E542C5E-EB14-4D78-8473-19CC31838B33}" presName="LevelTwoTextNode" presStyleLbl="node2" presStyleIdx="0" presStyleCnt="4" custScaleY="140804" custLinFactNeighborX="-1032" custLinFactNeighborY="-177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6C1BF99-6764-4B2D-AB0D-25CB046EC43C}" type="pres">
      <dgm:prSet presAssocID="{6E542C5E-EB14-4D78-8473-19CC31838B33}" presName="level3hierChild" presStyleCnt="0"/>
      <dgm:spPr/>
    </dgm:pt>
    <dgm:pt modelId="{530497D7-1C28-4B86-9AC2-D07FB21F9EB5}" type="pres">
      <dgm:prSet presAssocID="{2E6431B3-0C4A-4D0E-82A0-B658D3543EB5}" presName="conn2-1" presStyleLbl="parChTrans1D2" presStyleIdx="1" presStyleCnt="4"/>
      <dgm:spPr/>
      <dgm:t>
        <a:bodyPr/>
        <a:lstStyle/>
        <a:p>
          <a:endParaRPr lang="en-US"/>
        </a:p>
      </dgm:t>
    </dgm:pt>
    <dgm:pt modelId="{85ABCAE1-1F60-43C0-A50E-80A2C54FC22D}" type="pres">
      <dgm:prSet presAssocID="{2E6431B3-0C4A-4D0E-82A0-B658D3543EB5}" presName="connTx" presStyleLbl="parChTrans1D2" presStyleIdx="1" presStyleCnt="4"/>
      <dgm:spPr/>
      <dgm:t>
        <a:bodyPr/>
        <a:lstStyle/>
        <a:p>
          <a:endParaRPr lang="en-US"/>
        </a:p>
      </dgm:t>
    </dgm:pt>
    <dgm:pt modelId="{FD07692A-B6EB-4B7D-AB49-DBC1652892BA}" type="pres">
      <dgm:prSet presAssocID="{E92AFC51-21D2-48E5-90E7-075783840C5E}" presName="root2" presStyleCnt="0"/>
      <dgm:spPr/>
    </dgm:pt>
    <dgm:pt modelId="{0680D868-0FC1-4791-8A64-6237418953DE}" type="pres">
      <dgm:prSet presAssocID="{E92AFC51-21D2-48E5-90E7-075783840C5E}" presName="LevelTwoTextNode" presStyleLbl="node2" presStyleIdx="1" presStyleCnt="4" custScaleY="129084" custLinFactNeighborY="60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F92578-20EB-4D8F-9125-963E7F2A1C35}" type="pres">
      <dgm:prSet presAssocID="{E92AFC51-21D2-48E5-90E7-075783840C5E}" presName="level3hierChild" presStyleCnt="0"/>
      <dgm:spPr/>
    </dgm:pt>
    <dgm:pt modelId="{EE9B79C2-BB53-4331-981A-E658DE47EF33}" type="pres">
      <dgm:prSet presAssocID="{6720F4CC-4AB6-48F5-8FCD-CD13454D6E40}" presName="conn2-1" presStyleLbl="parChTrans1D2" presStyleIdx="2" presStyleCnt="4"/>
      <dgm:spPr/>
      <dgm:t>
        <a:bodyPr/>
        <a:lstStyle/>
        <a:p>
          <a:endParaRPr lang="en-US"/>
        </a:p>
      </dgm:t>
    </dgm:pt>
    <dgm:pt modelId="{EBFF1553-6567-4D8B-B0FB-48F8B03964C8}" type="pres">
      <dgm:prSet presAssocID="{6720F4CC-4AB6-48F5-8FCD-CD13454D6E40}" presName="connTx" presStyleLbl="parChTrans1D2" presStyleIdx="2" presStyleCnt="4"/>
      <dgm:spPr/>
      <dgm:t>
        <a:bodyPr/>
        <a:lstStyle/>
        <a:p>
          <a:endParaRPr lang="en-US"/>
        </a:p>
      </dgm:t>
    </dgm:pt>
    <dgm:pt modelId="{C29BF1E7-0B57-41CD-9B96-17F340F51AA8}" type="pres">
      <dgm:prSet presAssocID="{1EDD3CD2-D31D-40BB-83DF-54E1E679EB03}" presName="root2" presStyleCnt="0"/>
      <dgm:spPr/>
    </dgm:pt>
    <dgm:pt modelId="{7B3BC4DB-056A-4571-AC6E-CA84C01718BF}" type="pres">
      <dgm:prSet presAssocID="{1EDD3CD2-D31D-40BB-83DF-54E1E679EB03}" presName="LevelTwoTextNode" presStyleLbl="node2" presStyleIdx="2" presStyleCnt="4" custScaleY="14620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F81B40C-9614-49B4-9782-FB47C08E5175}" type="pres">
      <dgm:prSet presAssocID="{1EDD3CD2-D31D-40BB-83DF-54E1E679EB03}" presName="level3hierChild" presStyleCnt="0"/>
      <dgm:spPr/>
    </dgm:pt>
    <dgm:pt modelId="{E91EB320-91AD-414D-876E-FC8028156E46}" type="pres">
      <dgm:prSet presAssocID="{3E5691F2-9F6B-4A4F-8414-89E9E9A024BB}" presName="conn2-1" presStyleLbl="parChTrans1D2" presStyleIdx="3" presStyleCnt="4"/>
      <dgm:spPr/>
      <dgm:t>
        <a:bodyPr/>
        <a:lstStyle/>
        <a:p>
          <a:endParaRPr lang="en-US"/>
        </a:p>
      </dgm:t>
    </dgm:pt>
    <dgm:pt modelId="{BC058390-A3BF-44B1-81BD-57F18400FE1B}" type="pres">
      <dgm:prSet presAssocID="{3E5691F2-9F6B-4A4F-8414-89E9E9A024BB}" presName="connTx" presStyleLbl="parChTrans1D2" presStyleIdx="3" presStyleCnt="4"/>
      <dgm:spPr/>
      <dgm:t>
        <a:bodyPr/>
        <a:lstStyle/>
        <a:p>
          <a:endParaRPr lang="en-US"/>
        </a:p>
      </dgm:t>
    </dgm:pt>
    <dgm:pt modelId="{EA5E2294-96CB-47C7-97B7-C15E8DD1A112}" type="pres">
      <dgm:prSet presAssocID="{4B48D3C5-5887-4132-9074-4FCFB0E52CD5}" presName="root2" presStyleCnt="0"/>
      <dgm:spPr/>
    </dgm:pt>
    <dgm:pt modelId="{8BE98EBC-87AA-4216-9175-34EB241E9109}" type="pres">
      <dgm:prSet presAssocID="{4B48D3C5-5887-4132-9074-4FCFB0E52CD5}" presName="LevelTwoTextNode" presStyleLbl="node2" presStyleIdx="3" presStyleCnt="4" custScaleX="100863" custScaleY="135899" custLinFactNeighborY="1397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45C8C7-89CC-4931-8F88-C94EEFA95011}" type="pres">
      <dgm:prSet presAssocID="{4B48D3C5-5887-4132-9074-4FCFB0E52CD5}" presName="level3hierChild" presStyleCnt="0"/>
      <dgm:spPr/>
    </dgm:pt>
  </dgm:ptLst>
  <dgm:cxnLst>
    <dgm:cxn modelId="{B3FA8E08-E454-4F13-8939-BAD6C24F82CE}" type="presOf" srcId="{4B48D3C5-5887-4132-9074-4FCFB0E52CD5}" destId="{8BE98EBC-87AA-4216-9175-34EB241E9109}" srcOrd="0" destOrd="0" presId="urn:microsoft.com/office/officeart/2008/layout/HorizontalMultiLevelHierarchy"/>
    <dgm:cxn modelId="{D24C9D6C-0BAA-4831-BAD3-D830BDB125FA}" type="presOf" srcId="{6720F4CC-4AB6-48F5-8FCD-CD13454D6E40}" destId="{EBFF1553-6567-4D8B-B0FB-48F8B03964C8}" srcOrd="1" destOrd="0" presId="urn:microsoft.com/office/officeart/2008/layout/HorizontalMultiLevelHierarchy"/>
    <dgm:cxn modelId="{6C1C069D-E53B-4EC1-B858-E712F2E5FB7E}" srcId="{0D91A9C0-830B-4988-B4F2-3D5E4BFCB9D9}" destId="{60C70F88-0723-4D62-BF8E-F2926EC26916}" srcOrd="0" destOrd="0" parTransId="{487DD775-9883-4365-8E22-4662C07C0246}" sibTransId="{5B02122E-2311-4980-B36B-DC75D24FA5D3}"/>
    <dgm:cxn modelId="{5A57CF15-F4DB-4074-AABD-333C6706A79A}" srcId="{60C70F88-0723-4D62-BF8E-F2926EC26916}" destId="{4B48D3C5-5887-4132-9074-4FCFB0E52CD5}" srcOrd="3" destOrd="0" parTransId="{3E5691F2-9F6B-4A4F-8414-89E9E9A024BB}" sibTransId="{3B18CF83-ACBE-4137-A239-8B37D1DE975D}"/>
    <dgm:cxn modelId="{FD232D14-6FCB-4236-B9AF-C281B5D6A4AC}" type="presOf" srcId="{60C70F88-0723-4D62-BF8E-F2926EC26916}" destId="{C0884855-82A9-4ACE-A040-B355A9C3D7FC}" srcOrd="0" destOrd="0" presId="urn:microsoft.com/office/officeart/2008/layout/HorizontalMultiLevelHierarchy"/>
    <dgm:cxn modelId="{AC1CC9B7-4F69-42FA-9C21-87F540B7019B}" srcId="{60C70F88-0723-4D62-BF8E-F2926EC26916}" destId="{6E542C5E-EB14-4D78-8473-19CC31838B33}" srcOrd="0" destOrd="0" parTransId="{EA26628D-8EAE-4241-BBE9-ED9628381288}" sibTransId="{31133BDC-BF5F-413C-90B2-BEFABCD097CA}"/>
    <dgm:cxn modelId="{77E717A5-8BED-4600-9BAD-9B4E7D03F0F6}" type="presOf" srcId="{1EDD3CD2-D31D-40BB-83DF-54E1E679EB03}" destId="{7B3BC4DB-056A-4571-AC6E-CA84C01718BF}" srcOrd="0" destOrd="0" presId="urn:microsoft.com/office/officeart/2008/layout/HorizontalMultiLevelHierarchy"/>
    <dgm:cxn modelId="{0657BEAF-0C54-421A-A035-4D24844A5DBC}" srcId="{60C70F88-0723-4D62-BF8E-F2926EC26916}" destId="{E92AFC51-21D2-48E5-90E7-075783840C5E}" srcOrd="1" destOrd="0" parTransId="{2E6431B3-0C4A-4D0E-82A0-B658D3543EB5}" sibTransId="{BE7879E4-2D4D-4D5C-BDF2-8A08916FF88E}"/>
    <dgm:cxn modelId="{EF8E4CC7-B602-477D-8769-80149874ED92}" type="presOf" srcId="{EA26628D-8EAE-4241-BBE9-ED9628381288}" destId="{9E0FA109-C696-4076-A419-B4B0DE0398C7}" srcOrd="0" destOrd="0" presId="urn:microsoft.com/office/officeart/2008/layout/HorizontalMultiLevelHierarchy"/>
    <dgm:cxn modelId="{8A6B487E-FB7D-4689-B0D4-9B60F89EE1AB}" type="presOf" srcId="{6E542C5E-EB14-4D78-8473-19CC31838B33}" destId="{01ACB767-791C-454C-9DDB-20E6C954C133}" srcOrd="0" destOrd="0" presId="urn:microsoft.com/office/officeart/2008/layout/HorizontalMultiLevelHierarchy"/>
    <dgm:cxn modelId="{1A9E7271-FFF3-49EC-A2FE-D6C002EAC201}" type="presOf" srcId="{2E6431B3-0C4A-4D0E-82A0-B658D3543EB5}" destId="{530497D7-1C28-4B86-9AC2-D07FB21F9EB5}" srcOrd="0" destOrd="0" presId="urn:microsoft.com/office/officeart/2008/layout/HorizontalMultiLevelHierarchy"/>
    <dgm:cxn modelId="{6B947B72-9D79-4E52-9251-5E33A7A4F688}" type="presOf" srcId="{E92AFC51-21D2-48E5-90E7-075783840C5E}" destId="{0680D868-0FC1-4791-8A64-6237418953DE}" srcOrd="0" destOrd="0" presId="urn:microsoft.com/office/officeart/2008/layout/HorizontalMultiLevelHierarchy"/>
    <dgm:cxn modelId="{1BB97C18-E10A-444A-A3B4-1D4DD49AFC1A}" type="presOf" srcId="{3E5691F2-9F6B-4A4F-8414-89E9E9A024BB}" destId="{E91EB320-91AD-414D-876E-FC8028156E46}" srcOrd="0" destOrd="0" presId="urn:microsoft.com/office/officeart/2008/layout/HorizontalMultiLevelHierarchy"/>
    <dgm:cxn modelId="{16B5F474-C098-468D-B608-0AC23C527F10}" type="presOf" srcId="{0D91A9C0-830B-4988-B4F2-3D5E4BFCB9D9}" destId="{EBF1FD99-7AE4-40F4-85F5-5DEA47875606}" srcOrd="0" destOrd="0" presId="urn:microsoft.com/office/officeart/2008/layout/HorizontalMultiLevelHierarchy"/>
    <dgm:cxn modelId="{66300F9F-E700-4ACA-8FB7-356DA7EAE91A}" type="presOf" srcId="{3E5691F2-9F6B-4A4F-8414-89E9E9A024BB}" destId="{BC058390-A3BF-44B1-81BD-57F18400FE1B}" srcOrd="1" destOrd="0" presId="urn:microsoft.com/office/officeart/2008/layout/HorizontalMultiLevelHierarchy"/>
    <dgm:cxn modelId="{04278A8F-284F-48C8-9E61-5A6F28065401}" type="presOf" srcId="{2E6431B3-0C4A-4D0E-82A0-B658D3543EB5}" destId="{85ABCAE1-1F60-43C0-A50E-80A2C54FC22D}" srcOrd="1" destOrd="0" presId="urn:microsoft.com/office/officeart/2008/layout/HorizontalMultiLevelHierarchy"/>
    <dgm:cxn modelId="{8C677C3E-2AC2-4861-80C7-A20D693BB2F7}" srcId="{60C70F88-0723-4D62-BF8E-F2926EC26916}" destId="{1EDD3CD2-D31D-40BB-83DF-54E1E679EB03}" srcOrd="2" destOrd="0" parTransId="{6720F4CC-4AB6-48F5-8FCD-CD13454D6E40}" sibTransId="{8016E8D3-B156-4D79-AFE5-525050A46E53}"/>
    <dgm:cxn modelId="{CFD564F4-F260-4B69-839D-B11FA274B2D2}" type="presOf" srcId="{EA26628D-8EAE-4241-BBE9-ED9628381288}" destId="{E051158A-1758-44D9-8E1A-F62FB653CD05}" srcOrd="1" destOrd="0" presId="urn:microsoft.com/office/officeart/2008/layout/HorizontalMultiLevelHierarchy"/>
    <dgm:cxn modelId="{C30BC2AC-AA58-4984-AAB5-18F25039124E}" type="presOf" srcId="{6720F4CC-4AB6-48F5-8FCD-CD13454D6E40}" destId="{EE9B79C2-BB53-4331-981A-E658DE47EF33}" srcOrd="0" destOrd="0" presId="urn:microsoft.com/office/officeart/2008/layout/HorizontalMultiLevelHierarchy"/>
    <dgm:cxn modelId="{92DC042A-CBBA-43B8-9AC9-7775D1AE1D09}" type="presParOf" srcId="{EBF1FD99-7AE4-40F4-85F5-5DEA47875606}" destId="{C37A58A5-104F-4C97-8DE8-65F24ECD963A}" srcOrd="0" destOrd="0" presId="urn:microsoft.com/office/officeart/2008/layout/HorizontalMultiLevelHierarchy"/>
    <dgm:cxn modelId="{FCBD4905-CB15-4FF0-9CFF-4B790814706C}" type="presParOf" srcId="{C37A58A5-104F-4C97-8DE8-65F24ECD963A}" destId="{C0884855-82A9-4ACE-A040-B355A9C3D7FC}" srcOrd="0" destOrd="0" presId="urn:microsoft.com/office/officeart/2008/layout/HorizontalMultiLevelHierarchy"/>
    <dgm:cxn modelId="{854E04D6-426E-454E-9A65-93E6691B377C}" type="presParOf" srcId="{C37A58A5-104F-4C97-8DE8-65F24ECD963A}" destId="{7EC0558C-D142-471B-A0BD-EA2E69131CBE}" srcOrd="1" destOrd="0" presId="urn:microsoft.com/office/officeart/2008/layout/HorizontalMultiLevelHierarchy"/>
    <dgm:cxn modelId="{5750F1DB-3C74-4B7B-B7AC-C0A9D38C8BB2}" type="presParOf" srcId="{7EC0558C-D142-471B-A0BD-EA2E69131CBE}" destId="{9E0FA109-C696-4076-A419-B4B0DE0398C7}" srcOrd="0" destOrd="0" presId="urn:microsoft.com/office/officeart/2008/layout/HorizontalMultiLevelHierarchy"/>
    <dgm:cxn modelId="{C3BA44CE-8F03-49E7-887B-F675655F6338}" type="presParOf" srcId="{9E0FA109-C696-4076-A419-B4B0DE0398C7}" destId="{E051158A-1758-44D9-8E1A-F62FB653CD05}" srcOrd="0" destOrd="0" presId="urn:microsoft.com/office/officeart/2008/layout/HorizontalMultiLevelHierarchy"/>
    <dgm:cxn modelId="{AA06AB1C-91FA-42DE-AD1A-59F5F1A94255}" type="presParOf" srcId="{7EC0558C-D142-471B-A0BD-EA2E69131CBE}" destId="{42DB81B2-6567-4EB0-A434-4250D8D6A274}" srcOrd="1" destOrd="0" presId="urn:microsoft.com/office/officeart/2008/layout/HorizontalMultiLevelHierarchy"/>
    <dgm:cxn modelId="{C5F67EF3-BFB1-48EF-A569-B05FAF2DA864}" type="presParOf" srcId="{42DB81B2-6567-4EB0-A434-4250D8D6A274}" destId="{01ACB767-791C-454C-9DDB-20E6C954C133}" srcOrd="0" destOrd="0" presId="urn:microsoft.com/office/officeart/2008/layout/HorizontalMultiLevelHierarchy"/>
    <dgm:cxn modelId="{2FB58A78-B8EC-4B4C-9C78-CCEACFC9742A}" type="presParOf" srcId="{42DB81B2-6567-4EB0-A434-4250D8D6A274}" destId="{76C1BF99-6764-4B2D-AB0D-25CB046EC43C}" srcOrd="1" destOrd="0" presId="urn:microsoft.com/office/officeart/2008/layout/HorizontalMultiLevelHierarchy"/>
    <dgm:cxn modelId="{6F04CEB2-41E0-4D19-847E-1AB6DD4EBDC5}" type="presParOf" srcId="{7EC0558C-D142-471B-A0BD-EA2E69131CBE}" destId="{530497D7-1C28-4B86-9AC2-D07FB21F9EB5}" srcOrd="2" destOrd="0" presId="urn:microsoft.com/office/officeart/2008/layout/HorizontalMultiLevelHierarchy"/>
    <dgm:cxn modelId="{C258CBDE-E912-4C44-9415-4645D940D1AB}" type="presParOf" srcId="{530497D7-1C28-4B86-9AC2-D07FB21F9EB5}" destId="{85ABCAE1-1F60-43C0-A50E-80A2C54FC22D}" srcOrd="0" destOrd="0" presId="urn:microsoft.com/office/officeart/2008/layout/HorizontalMultiLevelHierarchy"/>
    <dgm:cxn modelId="{FAF0B7D9-D350-498A-BC5B-6D0FE0EC2920}" type="presParOf" srcId="{7EC0558C-D142-471B-A0BD-EA2E69131CBE}" destId="{FD07692A-B6EB-4B7D-AB49-DBC1652892BA}" srcOrd="3" destOrd="0" presId="urn:microsoft.com/office/officeart/2008/layout/HorizontalMultiLevelHierarchy"/>
    <dgm:cxn modelId="{F7AA9EFF-0E68-4818-978D-BAD3BD214169}" type="presParOf" srcId="{FD07692A-B6EB-4B7D-AB49-DBC1652892BA}" destId="{0680D868-0FC1-4791-8A64-6237418953DE}" srcOrd="0" destOrd="0" presId="urn:microsoft.com/office/officeart/2008/layout/HorizontalMultiLevelHierarchy"/>
    <dgm:cxn modelId="{28D9C8C2-6048-4382-9EEB-B194590EE346}" type="presParOf" srcId="{FD07692A-B6EB-4B7D-AB49-DBC1652892BA}" destId="{F3F92578-20EB-4D8F-9125-963E7F2A1C35}" srcOrd="1" destOrd="0" presId="urn:microsoft.com/office/officeart/2008/layout/HorizontalMultiLevelHierarchy"/>
    <dgm:cxn modelId="{AC8FE0C8-3CEF-41B3-A075-8B889D33CE6E}" type="presParOf" srcId="{7EC0558C-D142-471B-A0BD-EA2E69131CBE}" destId="{EE9B79C2-BB53-4331-981A-E658DE47EF33}" srcOrd="4" destOrd="0" presId="urn:microsoft.com/office/officeart/2008/layout/HorizontalMultiLevelHierarchy"/>
    <dgm:cxn modelId="{CEB7BE62-4E56-4FA3-8D05-A6061DD4E386}" type="presParOf" srcId="{EE9B79C2-BB53-4331-981A-E658DE47EF33}" destId="{EBFF1553-6567-4D8B-B0FB-48F8B03964C8}" srcOrd="0" destOrd="0" presId="urn:microsoft.com/office/officeart/2008/layout/HorizontalMultiLevelHierarchy"/>
    <dgm:cxn modelId="{C2017D9A-E0C8-4B88-BABB-490F2B9DC7F9}" type="presParOf" srcId="{7EC0558C-D142-471B-A0BD-EA2E69131CBE}" destId="{C29BF1E7-0B57-41CD-9B96-17F340F51AA8}" srcOrd="5" destOrd="0" presId="urn:microsoft.com/office/officeart/2008/layout/HorizontalMultiLevelHierarchy"/>
    <dgm:cxn modelId="{8EF77ED8-B9BA-41CD-8B55-0C28F0B547AD}" type="presParOf" srcId="{C29BF1E7-0B57-41CD-9B96-17F340F51AA8}" destId="{7B3BC4DB-056A-4571-AC6E-CA84C01718BF}" srcOrd="0" destOrd="0" presId="urn:microsoft.com/office/officeart/2008/layout/HorizontalMultiLevelHierarchy"/>
    <dgm:cxn modelId="{AC32F862-B61F-4C0B-9F86-BFFB4175167E}" type="presParOf" srcId="{C29BF1E7-0B57-41CD-9B96-17F340F51AA8}" destId="{1F81B40C-9614-49B4-9782-FB47C08E5175}" srcOrd="1" destOrd="0" presId="urn:microsoft.com/office/officeart/2008/layout/HorizontalMultiLevelHierarchy"/>
    <dgm:cxn modelId="{489BAC1D-AF74-4481-8F68-B7A37FB5F280}" type="presParOf" srcId="{7EC0558C-D142-471B-A0BD-EA2E69131CBE}" destId="{E91EB320-91AD-414D-876E-FC8028156E46}" srcOrd="6" destOrd="0" presId="urn:microsoft.com/office/officeart/2008/layout/HorizontalMultiLevelHierarchy"/>
    <dgm:cxn modelId="{4139D140-6212-4984-9457-C43F6BAE921B}" type="presParOf" srcId="{E91EB320-91AD-414D-876E-FC8028156E46}" destId="{BC058390-A3BF-44B1-81BD-57F18400FE1B}" srcOrd="0" destOrd="0" presId="urn:microsoft.com/office/officeart/2008/layout/HorizontalMultiLevelHierarchy"/>
    <dgm:cxn modelId="{CCE1FFEE-C724-486E-BC58-3465CBAD7800}" type="presParOf" srcId="{7EC0558C-D142-471B-A0BD-EA2E69131CBE}" destId="{EA5E2294-96CB-47C7-97B7-C15E8DD1A112}" srcOrd="7" destOrd="0" presId="urn:microsoft.com/office/officeart/2008/layout/HorizontalMultiLevelHierarchy"/>
    <dgm:cxn modelId="{24CF0881-57D9-4F9E-B3AB-78EA6EAE2335}" type="presParOf" srcId="{EA5E2294-96CB-47C7-97B7-C15E8DD1A112}" destId="{8BE98EBC-87AA-4216-9175-34EB241E9109}" srcOrd="0" destOrd="0" presId="urn:microsoft.com/office/officeart/2008/layout/HorizontalMultiLevelHierarchy"/>
    <dgm:cxn modelId="{2DB502FF-41ED-4872-985A-B3B52A5B3D7A}" type="presParOf" srcId="{EA5E2294-96CB-47C7-97B7-C15E8DD1A112}" destId="{6B45C8C7-89CC-4931-8F88-C94EEFA95011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E828B9-D7ED-4421-8646-B6DBE4732610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D707E7C3-5848-4DB5-8B3F-833BA8C58C29}">
      <dgm:prSet phldrT="[Text]"/>
      <dgm:spPr/>
      <dgm:t>
        <a:bodyPr/>
        <a:lstStyle/>
        <a:p>
          <a:pPr algn="ctr"/>
          <a:r>
            <a:rPr lang="en-US" dirty="0" err="1"/>
            <a:t>Faktor</a:t>
          </a:r>
          <a:r>
            <a:rPr lang="en-US" dirty="0"/>
            <a:t> </a:t>
          </a:r>
          <a:r>
            <a:rPr lang="en-US" dirty="0" err="1"/>
            <a:t>Eksternal</a:t>
          </a:r>
          <a:endParaRPr lang="en-US" dirty="0"/>
        </a:p>
      </dgm:t>
    </dgm:pt>
    <dgm:pt modelId="{D289E5ED-3428-4AFE-9813-E9FAAB63056E}" type="parTrans" cxnId="{6604AA60-6FE1-461D-A776-E497A89BAE21}">
      <dgm:prSet/>
      <dgm:spPr/>
      <dgm:t>
        <a:bodyPr/>
        <a:lstStyle/>
        <a:p>
          <a:endParaRPr lang="en-US"/>
        </a:p>
      </dgm:t>
    </dgm:pt>
    <dgm:pt modelId="{19BD6710-9148-419E-AD36-0BA5CB8D5468}" type="sibTrans" cxnId="{6604AA60-6FE1-461D-A776-E497A89BAE21}">
      <dgm:prSet/>
      <dgm:spPr/>
      <dgm:t>
        <a:bodyPr/>
        <a:lstStyle/>
        <a:p>
          <a:endParaRPr lang="en-US"/>
        </a:p>
      </dgm:t>
    </dgm:pt>
    <dgm:pt modelId="{EB040B9E-E2E4-4A82-B120-7BE0F0421EEF}">
      <dgm:prSet phldrT="[Text]"/>
      <dgm:spPr/>
      <dgm:t>
        <a:bodyPr/>
        <a:lstStyle/>
        <a:p>
          <a:r>
            <a:rPr lang="en-US" dirty="0" err="1"/>
            <a:t>Faktor</a:t>
          </a:r>
          <a:r>
            <a:rPr lang="en-US" dirty="0"/>
            <a:t> Internal</a:t>
          </a:r>
        </a:p>
      </dgm:t>
    </dgm:pt>
    <dgm:pt modelId="{B72AB717-60D5-46EE-BA0C-23860637EE7A}" type="parTrans" cxnId="{9EAC95EC-BDCC-4988-8AF3-B73F81E547B1}">
      <dgm:prSet/>
      <dgm:spPr/>
      <dgm:t>
        <a:bodyPr/>
        <a:lstStyle/>
        <a:p>
          <a:endParaRPr lang="en-US"/>
        </a:p>
      </dgm:t>
    </dgm:pt>
    <dgm:pt modelId="{9B54122C-7D6E-47D5-AF82-D863C553B826}" type="sibTrans" cxnId="{9EAC95EC-BDCC-4988-8AF3-B73F81E547B1}">
      <dgm:prSet/>
      <dgm:spPr/>
      <dgm:t>
        <a:bodyPr/>
        <a:lstStyle/>
        <a:p>
          <a:endParaRPr lang="en-US"/>
        </a:p>
      </dgm:t>
    </dgm:pt>
    <dgm:pt modelId="{E16E6721-84B3-415E-A337-3B079C535BD3}" type="pres">
      <dgm:prSet presAssocID="{73E828B9-D7ED-4421-8646-B6DBE4732610}" presName="compositeShape" presStyleCnt="0">
        <dgm:presLayoutVars>
          <dgm:chMax val="7"/>
          <dgm:dir/>
          <dgm:resizeHandles val="exact"/>
        </dgm:presLayoutVars>
      </dgm:prSet>
      <dgm:spPr/>
    </dgm:pt>
    <dgm:pt modelId="{BCB235DC-0ED8-474F-A1CE-4D354962E320}" type="pres">
      <dgm:prSet presAssocID="{73E828B9-D7ED-4421-8646-B6DBE4732610}" presName="wedge1" presStyleLbl="node1" presStyleIdx="0" presStyleCnt="2" custLinFactNeighborX="1402" custLinFactNeighborY="-6483"/>
      <dgm:spPr/>
      <dgm:t>
        <a:bodyPr/>
        <a:lstStyle/>
        <a:p>
          <a:endParaRPr lang="en-US"/>
        </a:p>
      </dgm:t>
    </dgm:pt>
    <dgm:pt modelId="{A6520672-192D-4AC9-A546-FC98DBB76E0C}" type="pres">
      <dgm:prSet presAssocID="{73E828B9-D7ED-4421-8646-B6DBE4732610}" presName="wedge1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1360EF-1D55-4C57-9A90-61E877D90BD4}" type="pres">
      <dgm:prSet presAssocID="{73E828B9-D7ED-4421-8646-B6DBE4732610}" presName="wedge2" presStyleLbl="node1" presStyleIdx="1" presStyleCnt="2"/>
      <dgm:spPr/>
      <dgm:t>
        <a:bodyPr/>
        <a:lstStyle/>
        <a:p>
          <a:endParaRPr lang="en-US"/>
        </a:p>
      </dgm:t>
    </dgm:pt>
    <dgm:pt modelId="{58EC5414-E8FA-4618-8B15-8CC9AE420292}" type="pres">
      <dgm:prSet presAssocID="{73E828B9-D7ED-4421-8646-B6DBE4732610}" presName="wedge2Tx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88CDC3-C35F-4205-A702-BD5EA22A60E9}" type="presOf" srcId="{D707E7C3-5848-4DB5-8B3F-833BA8C58C29}" destId="{A6520672-192D-4AC9-A546-FC98DBB76E0C}" srcOrd="1" destOrd="0" presId="urn:microsoft.com/office/officeart/2005/8/layout/chart3"/>
    <dgm:cxn modelId="{8641F4AE-9873-4071-B6EC-E2ECA75F8261}" type="presOf" srcId="{EB040B9E-E2E4-4A82-B120-7BE0F0421EEF}" destId="{58EC5414-E8FA-4618-8B15-8CC9AE420292}" srcOrd="1" destOrd="0" presId="urn:microsoft.com/office/officeart/2005/8/layout/chart3"/>
    <dgm:cxn modelId="{964A0557-9662-4738-87D7-09EF8379A394}" type="presOf" srcId="{73E828B9-D7ED-4421-8646-B6DBE4732610}" destId="{E16E6721-84B3-415E-A337-3B079C535BD3}" srcOrd="0" destOrd="0" presId="urn:microsoft.com/office/officeart/2005/8/layout/chart3"/>
    <dgm:cxn modelId="{B7CBC7FA-44CA-416A-8BB7-3E70485233D5}" type="presOf" srcId="{EB040B9E-E2E4-4A82-B120-7BE0F0421EEF}" destId="{EF1360EF-1D55-4C57-9A90-61E877D90BD4}" srcOrd="0" destOrd="0" presId="urn:microsoft.com/office/officeart/2005/8/layout/chart3"/>
    <dgm:cxn modelId="{365AA2A8-69C3-4596-AAF0-3FB21C1E454E}" type="presOf" srcId="{D707E7C3-5848-4DB5-8B3F-833BA8C58C29}" destId="{BCB235DC-0ED8-474F-A1CE-4D354962E320}" srcOrd="0" destOrd="0" presId="urn:microsoft.com/office/officeart/2005/8/layout/chart3"/>
    <dgm:cxn modelId="{9EAC95EC-BDCC-4988-8AF3-B73F81E547B1}" srcId="{73E828B9-D7ED-4421-8646-B6DBE4732610}" destId="{EB040B9E-E2E4-4A82-B120-7BE0F0421EEF}" srcOrd="1" destOrd="0" parTransId="{B72AB717-60D5-46EE-BA0C-23860637EE7A}" sibTransId="{9B54122C-7D6E-47D5-AF82-D863C553B826}"/>
    <dgm:cxn modelId="{6604AA60-6FE1-461D-A776-E497A89BAE21}" srcId="{73E828B9-D7ED-4421-8646-B6DBE4732610}" destId="{D707E7C3-5848-4DB5-8B3F-833BA8C58C29}" srcOrd="0" destOrd="0" parTransId="{D289E5ED-3428-4AFE-9813-E9FAAB63056E}" sibTransId="{19BD6710-9148-419E-AD36-0BA5CB8D5468}"/>
    <dgm:cxn modelId="{7378A8C0-EFE5-47F3-8B2D-5238EFE86E95}" type="presParOf" srcId="{E16E6721-84B3-415E-A337-3B079C535BD3}" destId="{BCB235DC-0ED8-474F-A1CE-4D354962E320}" srcOrd="0" destOrd="0" presId="urn:microsoft.com/office/officeart/2005/8/layout/chart3"/>
    <dgm:cxn modelId="{DE7F754B-CCAB-4BB6-B863-BAD5342C5A1C}" type="presParOf" srcId="{E16E6721-84B3-415E-A337-3B079C535BD3}" destId="{A6520672-192D-4AC9-A546-FC98DBB76E0C}" srcOrd="1" destOrd="0" presId="urn:microsoft.com/office/officeart/2005/8/layout/chart3"/>
    <dgm:cxn modelId="{5B0A9061-4EE7-47E4-B234-E7F8D3645258}" type="presParOf" srcId="{E16E6721-84B3-415E-A337-3B079C535BD3}" destId="{EF1360EF-1D55-4C57-9A90-61E877D90BD4}" srcOrd="2" destOrd="0" presId="urn:microsoft.com/office/officeart/2005/8/layout/chart3"/>
    <dgm:cxn modelId="{77FA215F-A405-4E29-8F89-66DEB7520601}" type="presParOf" srcId="{E16E6721-84B3-415E-A337-3B079C535BD3}" destId="{58EC5414-E8FA-4618-8B15-8CC9AE420292}" srcOrd="3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3E828B9-D7ED-4421-8646-B6DBE4732610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D707E7C3-5848-4DB5-8B3F-833BA8C58C29}">
      <dgm:prSet phldrT="[Text]"/>
      <dgm:spPr/>
      <dgm:t>
        <a:bodyPr/>
        <a:lstStyle/>
        <a:p>
          <a:pPr algn="ctr"/>
          <a:r>
            <a:rPr lang="en-US" dirty="0" err="1"/>
            <a:t>Faktor</a:t>
          </a:r>
          <a:r>
            <a:rPr lang="en-US" dirty="0"/>
            <a:t> </a:t>
          </a:r>
          <a:r>
            <a:rPr lang="en-US" dirty="0" err="1"/>
            <a:t>Eksternal</a:t>
          </a:r>
          <a:endParaRPr lang="en-US" dirty="0"/>
        </a:p>
      </dgm:t>
    </dgm:pt>
    <dgm:pt modelId="{D289E5ED-3428-4AFE-9813-E9FAAB63056E}" type="parTrans" cxnId="{6604AA60-6FE1-461D-A776-E497A89BAE21}">
      <dgm:prSet/>
      <dgm:spPr/>
      <dgm:t>
        <a:bodyPr/>
        <a:lstStyle/>
        <a:p>
          <a:endParaRPr lang="en-US"/>
        </a:p>
      </dgm:t>
    </dgm:pt>
    <dgm:pt modelId="{19BD6710-9148-419E-AD36-0BA5CB8D5468}" type="sibTrans" cxnId="{6604AA60-6FE1-461D-A776-E497A89BAE21}">
      <dgm:prSet/>
      <dgm:spPr/>
      <dgm:t>
        <a:bodyPr/>
        <a:lstStyle/>
        <a:p>
          <a:endParaRPr lang="en-US"/>
        </a:p>
      </dgm:t>
    </dgm:pt>
    <dgm:pt modelId="{EB040B9E-E2E4-4A82-B120-7BE0F0421EEF}">
      <dgm:prSet phldrT="[Text]"/>
      <dgm:spPr/>
      <dgm:t>
        <a:bodyPr/>
        <a:lstStyle/>
        <a:p>
          <a:r>
            <a:rPr lang="en-US" dirty="0" err="1"/>
            <a:t>Faktor</a:t>
          </a:r>
          <a:r>
            <a:rPr lang="en-US" dirty="0"/>
            <a:t> Internal</a:t>
          </a:r>
        </a:p>
      </dgm:t>
    </dgm:pt>
    <dgm:pt modelId="{B72AB717-60D5-46EE-BA0C-23860637EE7A}" type="parTrans" cxnId="{9EAC95EC-BDCC-4988-8AF3-B73F81E547B1}">
      <dgm:prSet/>
      <dgm:spPr/>
      <dgm:t>
        <a:bodyPr/>
        <a:lstStyle/>
        <a:p>
          <a:endParaRPr lang="en-US"/>
        </a:p>
      </dgm:t>
    </dgm:pt>
    <dgm:pt modelId="{9B54122C-7D6E-47D5-AF82-D863C553B826}" type="sibTrans" cxnId="{9EAC95EC-BDCC-4988-8AF3-B73F81E547B1}">
      <dgm:prSet/>
      <dgm:spPr/>
      <dgm:t>
        <a:bodyPr/>
        <a:lstStyle/>
        <a:p>
          <a:endParaRPr lang="en-US"/>
        </a:p>
      </dgm:t>
    </dgm:pt>
    <dgm:pt modelId="{E16E6721-84B3-415E-A337-3B079C535BD3}" type="pres">
      <dgm:prSet presAssocID="{73E828B9-D7ED-4421-8646-B6DBE4732610}" presName="compositeShape" presStyleCnt="0">
        <dgm:presLayoutVars>
          <dgm:chMax val="7"/>
          <dgm:dir/>
          <dgm:resizeHandles val="exact"/>
        </dgm:presLayoutVars>
      </dgm:prSet>
      <dgm:spPr/>
    </dgm:pt>
    <dgm:pt modelId="{BCB235DC-0ED8-474F-A1CE-4D354962E320}" type="pres">
      <dgm:prSet presAssocID="{73E828B9-D7ED-4421-8646-B6DBE4732610}" presName="wedge1" presStyleLbl="node1" presStyleIdx="0" presStyleCnt="2" custLinFactNeighborX="1402" custLinFactNeighborY="-183"/>
      <dgm:spPr/>
      <dgm:t>
        <a:bodyPr/>
        <a:lstStyle/>
        <a:p>
          <a:endParaRPr lang="en-US"/>
        </a:p>
      </dgm:t>
    </dgm:pt>
    <dgm:pt modelId="{A6520672-192D-4AC9-A546-FC98DBB76E0C}" type="pres">
      <dgm:prSet presAssocID="{73E828B9-D7ED-4421-8646-B6DBE4732610}" presName="wedge1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1360EF-1D55-4C57-9A90-61E877D90BD4}" type="pres">
      <dgm:prSet presAssocID="{73E828B9-D7ED-4421-8646-B6DBE4732610}" presName="wedge2" presStyleLbl="node1" presStyleIdx="1" presStyleCnt="2" custLinFactNeighborY="-6720"/>
      <dgm:spPr/>
      <dgm:t>
        <a:bodyPr/>
        <a:lstStyle/>
        <a:p>
          <a:endParaRPr lang="en-US"/>
        </a:p>
      </dgm:t>
    </dgm:pt>
    <dgm:pt modelId="{58EC5414-E8FA-4618-8B15-8CC9AE420292}" type="pres">
      <dgm:prSet presAssocID="{73E828B9-D7ED-4421-8646-B6DBE4732610}" presName="wedge2Tx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88CDC3-C35F-4205-A702-BD5EA22A60E9}" type="presOf" srcId="{D707E7C3-5848-4DB5-8B3F-833BA8C58C29}" destId="{A6520672-192D-4AC9-A546-FC98DBB76E0C}" srcOrd="1" destOrd="0" presId="urn:microsoft.com/office/officeart/2005/8/layout/chart3"/>
    <dgm:cxn modelId="{8641F4AE-9873-4071-B6EC-E2ECA75F8261}" type="presOf" srcId="{EB040B9E-E2E4-4A82-B120-7BE0F0421EEF}" destId="{58EC5414-E8FA-4618-8B15-8CC9AE420292}" srcOrd="1" destOrd="0" presId="urn:microsoft.com/office/officeart/2005/8/layout/chart3"/>
    <dgm:cxn modelId="{964A0557-9662-4738-87D7-09EF8379A394}" type="presOf" srcId="{73E828B9-D7ED-4421-8646-B6DBE4732610}" destId="{E16E6721-84B3-415E-A337-3B079C535BD3}" srcOrd="0" destOrd="0" presId="urn:microsoft.com/office/officeart/2005/8/layout/chart3"/>
    <dgm:cxn modelId="{B7CBC7FA-44CA-416A-8BB7-3E70485233D5}" type="presOf" srcId="{EB040B9E-E2E4-4A82-B120-7BE0F0421EEF}" destId="{EF1360EF-1D55-4C57-9A90-61E877D90BD4}" srcOrd="0" destOrd="0" presId="urn:microsoft.com/office/officeart/2005/8/layout/chart3"/>
    <dgm:cxn modelId="{365AA2A8-69C3-4596-AAF0-3FB21C1E454E}" type="presOf" srcId="{D707E7C3-5848-4DB5-8B3F-833BA8C58C29}" destId="{BCB235DC-0ED8-474F-A1CE-4D354962E320}" srcOrd="0" destOrd="0" presId="urn:microsoft.com/office/officeart/2005/8/layout/chart3"/>
    <dgm:cxn modelId="{9EAC95EC-BDCC-4988-8AF3-B73F81E547B1}" srcId="{73E828B9-D7ED-4421-8646-B6DBE4732610}" destId="{EB040B9E-E2E4-4A82-B120-7BE0F0421EEF}" srcOrd="1" destOrd="0" parTransId="{B72AB717-60D5-46EE-BA0C-23860637EE7A}" sibTransId="{9B54122C-7D6E-47D5-AF82-D863C553B826}"/>
    <dgm:cxn modelId="{6604AA60-6FE1-461D-A776-E497A89BAE21}" srcId="{73E828B9-D7ED-4421-8646-B6DBE4732610}" destId="{D707E7C3-5848-4DB5-8B3F-833BA8C58C29}" srcOrd="0" destOrd="0" parTransId="{D289E5ED-3428-4AFE-9813-E9FAAB63056E}" sibTransId="{19BD6710-9148-419E-AD36-0BA5CB8D5468}"/>
    <dgm:cxn modelId="{7378A8C0-EFE5-47F3-8B2D-5238EFE86E95}" type="presParOf" srcId="{E16E6721-84B3-415E-A337-3B079C535BD3}" destId="{BCB235DC-0ED8-474F-A1CE-4D354962E320}" srcOrd="0" destOrd="0" presId="urn:microsoft.com/office/officeart/2005/8/layout/chart3"/>
    <dgm:cxn modelId="{DE7F754B-CCAB-4BB6-B863-BAD5342C5A1C}" type="presParOf" srcId="{E16E6721-84B3-415E-A337-3B079C535BD3}" destId="{A6520672-192D-4AC9-A546-FC98DBB76E0C}" srcOrd="1" destOrd="0" presId="urn:microsoft.com/office/officeart/2005/8/layout/chart3"/>
    <dgm:cxn modelId="{5B0A9061-4EE7-47E4-B234-E7F8D3645258}" type="presParOf" srcId="{E16E6721-84B3-415E-A337-3B079C535BD3}" destId="{EF1360EF-1D55-4C57-9A90-61E877D90BD4}" srcOrd="2" destOrd="0" presId="urn:microsoft.com/office/officeart/2005/8/layout/chart3"/>
    <dgm:cxn modelId="{77FA215F-A405-4E29-8F89-66DEB7520601}" type="presParOf" srcId="{E16E6721-84B3-415E-A337-3B079C535BD3}" destId="{58EC5414-E8FA-4618-8B15-8CC9AE420292}" srcOrd="3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B5F21B4-2C68-4532-836A-4DB373D950D5}" type="doc">
      <dgm:prSet loTypeId="urn:microsoft.com/office/officeart/2005/8/layout/vList4" loCatId="picture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CC9B7D58-878D-49BF-809F-18E235D4747B}" type="pres">
      <dgm:prSet presAssocID="{8B5F21B4-2C68-4532-836A-4DB373D950D5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9C3BAB29-4858-4F94-B09B-B8155428209D}" type="presOf" srcId="{8B5F21B4-2C68-4532-836A-4DB373D950D5}" destId="{CC9B7D58-878D-49BF-809F-18E235D4747B}" srcOrd="0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30AF676-ED88-4D76-9B37-7EA44708C7AE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3507ED-5256-412F-AE3B-054A1AB1E4C7}">
      <dgm:prSet phldrT="[Text]"/>
      <dgm:spPr/>
      <dgm:t>
        <a:bodyPr/>
        <a:lstStyle/>
        <a:p>
          <a:r>
            <a:rPr lang="en-US" dirty="0" err="1"/>
            <a:t>Organisasi</a:t>
          </a:r>
          <a:r>
            <a:rPr lang="en-US" dirty="0"/>
            <a:t> </a:t>
          </a:r>
          <a:r>
            <a:rPr lang="en-US" dirty="0" err="1"/>
            <a:t>Fungsional</a:t>
          </a:r>
          <a:endParaRPr lang="en-US" dirty="0"/>
        </a:p>
      </dgm:t>
    </dgm:pt>
    <dgm:pt modelId="{7928AF70-72B1-45E7-B6D8-0A75B8142EE9}" type="parTrans" cxnId="{8713E5D1-3F08-4462-867F-15E6792E50DC}">
      <dgm:prSet/>
      <dgm:spPr/>
      <dgm:t>
        <a:bodyPr/>
        <a:lstStyle/>
        <a:p>
          <a:endParaRPr lang="en-US"/>
        </a:p>
      </dgm:t>
    </dgm:pt>
    <dgm:pt modelId="{6CC15B75-AD63-4DBE-8645-F39C4106C8C2}" type="sibTrans" cxnId="{8713E5D1-3F08-4462-867F-15E6792E50DC}">
      <dgm:prSet/>
      <dgm:spPr/>
      <dgm:t>
        <a:bodyPr/>
        <a:lstStyle/>
        <a:p>
          <a:endParaRPr lang="en-US"/>
        </a:p>
      </dgm:t>
    </dgm:pt>
    <dgm:pt modelId="{22FA3116-9B3D-4BB6-8212-C07D7754191D}">
      <dgm:prSet phldrT="[Text]"/>
      <dgm:spPr/>
      <dgm:t>
        <a:bodyPr/>
        <a:lstStyle/>
        <a:p>
          <a:r>
            <a:rPr lang="en-US" dirty="0" err="1"/>
            <a:t>Struktur</a:t>
          </a:r>
          <a:endParaRPr lang="en-US" dirty="0"/>
        </a:p>
      </dgm:t>
    </dgm:pt>
    <dgm:pt modelId="{7D9A9491-06F2-46B0-8756-F3F07DE14375}" type="parTrans" cxnId="{8FECC464-8282-4AFB-8451-3618E6416057}">
      <dgm:prSet/>
      <dgm:spPr/>
      <dgm:t>
        <a:bodyPr/>
        <a:lstStyle/>
        <a:p>
          <a:endParaRPr lang="en-US"/>
        </a:p>
      </dgm:t>
    </dgm:pt>
    <dgm:pt modelId="{57C96BD1-D9E3-4053-AC8A-E1A98F28E90B}" type="sibTrans" cxnId="{8FECC464-8282-4AFB-8451-3618E6416057}">
      <dgm:prSet/>
      <dgm:spPr/>
      <dgm:t>
        <a:bodyPr/>
        <a:lstStyle/>
        <a:p>
          <a:endParaRPr lang="en-US"/>
        </a:p>
      </dgm:t>
    </dgm:pt>
    <dgm:pt modelId="{F03AF05E-D7AF-489A-BEA8-54F3DC624696}">
      <dgm:prSet phldrT="[Text]"/>
      <dgm:spPr/>
      <dgm:t>
        <a:bodyPr/>
        <a:lstStyle/>
        <a:p>
          <a:r>
            <a:rPr lang="en-US" dirty="0" err="1"/>
            <a:t>Kelebihan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Kekurangan</a:t>
          </a:r>
          <a:endParaRPr lang="en-US" dirty="0"/>
        </a:p>
      </dgm:t>
    </dgm:pt>
    <dgm:pt modelId="{A7F44376-5A60-4BDF-A833-ADE10ABA98A2}" type="parTrans" cxnId="{179620CA-B9B4-42F9-A2AC-A950FA01A88D}">
      <dgm:prSet/>
      <dgm:spPr/>
      <dgm:t>
        <a:bodyPr/>
        <a:lstStyle/>
        <a:p>
          <a:endParaRPr lang="en-US"/>
        </a:p>
      </dgm:t>
    </dgm:pt>
    <dgm:pt modelId="{7BB3A2FB-BA8A-47F0-BED4-861F6C78D7D8}" type="sibTrans" cxnId="{179620CA-B9B4-42F9-A2AC-A950FA01A88D}">
      <dgm:prSet/>
      <dgm:spPr/>
      <dgm:t>
        <a:bodyPr/>
        <a:lstStyle/>
        <a:p>
          <a:endParaRPr lang="en-US"/>
        </a:p>
      </dgm:t>
    </dgm:pt>
    <dgm:pt modelId="{0451FA99-2810-4518-A38B-3127885464A7}">
      <dgm:prSet phldrT="[Text]"/>
      <dgm:spPr/>
      <dgm:t>
        <a:bodyPr/>
        <a:lstStyle/>
        <a:p>
          <a:r>
            <a:rPr lang="en-US" dirty="0" err="1"/>
            <a:t>Organisasi</a:t>
          </a:r>
          <a:r>
            <a:rPr lang="en-US" dirty="0"/>
            <a:t> Unit </a:t>
          </a:r>
          <a:r>
            <a:rPr lang="en-US" dirty="0" err="1"/>
            <a:t>Bisnis</a:t>
          </a:r>
          <a:endParaRPr lang="en-US" dirty="0"/>
        </a:p>
      </dgm:t>
    </dgm:pt>
    <dgm:pt modelId="{B3E6E3CC-56A1-4A8E-B4EC-9028FF6D3070}" type="parTrans" cxnId="{9F519337-91DA-4CE0-8603-6C54272C746F}">
      <dgm:prSet/>
      <dgm:spPr/>
      <dgm:t>
        <a:bodyPr/>
        <a:lstStyle/>
        <a:p>
          <a:endParaRPr lang="en-US"/>
        </a:p>
      </dgm:t>
    </dgm:pt>
    <dgm:pt modelId="{97B636F5-4313-4F4B-AC8D-C9E3E429F813}" type="sibTrans" cxnId="{9F519337-91DA-4CE0-8603-6C54272C746F}">
      <dgm:prSet/>
      <dgm:spPr/>
      <dgm:t>
        <a:bodyPr/>
        <a:lstStyle/>
        <a:p>
          <a:endParaRPr lang="en-US"/>
        </a:p>
      </dgm:t>
    </dgm:pt>
    <dgm:pt modelId="{DE8D40F6-2BAF-4C44-A53B-BE19778860D8}">
      <dgm:prSet phldrT="[Text]"/>
      <dgm:spPr/>
      <dgm:t>
        <a:bodyPr/>
        <a:lstStyle/>
        <a:p>
          <a:r>
            <a:rPr lang="en-US" dirty="0" err="1"/>
            <a:t>Struktur</a:t>
          </a:r>
          <a:endParaRPr lang="en-US" dirty="0"/>
        </a:p>
      </dgm:t>
    </dgm:pt>
    <dgm:pt modelId="{239D896D-FED7-4109-8FA4-5E43E50DD649}" type="parTrans" cxnId="{4AB33B7F-442A-468A-8545-655179D57F7B}">
      <dgm:prSet/>
      <dgm:spPr/>
      <dgm:t>
        <a:bodyPr/>
        <a:lstStyle/>
        <a:p>
          <a:endParaRPr lang="en-US"/>
        </a:p>
      </dgm:t>
    </dgm:pt>
    <dgm:pt modelId="{987B6DF4-6832-4AD9-B932-0FE0E4EBB354}" type="sibTrans" cxnId="{4AB33B7F-442A-468A-8545-655179D57F7B}">
      <dgm:prSet/>
      <dgm:spPr/>
      <dgm:t>
        <a:bodyPr/>
        <a:lstStyle/>
        <a:p>
          <a:endParaRPr lang="en-US"/>
        </a:p>
      </dgm:t>
    </dgm:pt>
    <dgm:pt modelId="{82D21DBC-4B91-4BE4-BD15-E8380AF620C6}">
      <dgm:prSet phldrT="[Text]"/>
      <dgm:spPr/>
      <dgm:t>
        <a:bodyPr/>
        <a:lstStyle/>
        <a:p>
          <a:r>
            <a:rPr lang="en-US" dirty="0" err="1"/>
            <a:t>Kelebihan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Kekurangan</a:t>
          </a:r>
          <a:endParaRPr lang="en-US" dirty="0"/>
        </a:p>
      </dgm:t>
    </dgm:pt>
    <dgm:pt modelId="{3989C58A-8E2B-423C-8985-6DD999528EDE}" type="parTrans" cxnId="{6EEC89B5-FED0-45BE-B7B0-1BB077D328FC}">
      <dgm:prSet/>
      <dgm:spPr/>
      <dgm:t>
        <a:bodyPr/>
        <a:lstStyle/>
        <a:p>
          <a:endParaRPr lang="en-US"/>
        </a:p>
      </dgm:t>
    </dgm:pt>
    <dgm:pt modelId="{003F59F9-51F9-4998-8B20-DE170F22B3DD}" type="sibTrans" cxnId="{6EEC89B5-FED0-45BE-B7B0-1BB077D328FC}">
      <dgm:prSet/>
      <dgm:spPr/>
      <dgm:t>
        <a:bodyPr/>
        <a:lstStyle/>
        <a:p>
          <a:endParaRPr lang="en-US"/>
        </a:p>
      </dgm:t>
    </dgm:pt>
    <dgm:pt modelId="{72A80374-3BC8-469E-9E99-5E256C59E2C3}">
      <dgm:prSet phldrT="[Text]"/>
      <dgm:spPr/>
      <dgm:t>
        <a:bodyPr/>
        <a:lstStyle/>
        <a:p>
          <a:r>
            <a:rPr lang="en-US" dirty="0" err="1"/>
            <a:t>Orgnaisasi</a:t>
          </a:r>
          <a:r>
            <a:rPr lang="en-US" dirty="0"/>
            <a:t> </a:t>
          </a:r>
          <a:r>
            <a:rPr lang="en-US" dirty="0" err="1"/>
            <a:t>Matriks</a:t>
          </a:r>
          <a:endParaRPr lang="en-US" dirty="0"/>
        </a:p>
      </dgm:t>
    </dgm:pt>
    <dgm:pt modelId="{7461F8D1-86C8-4F2A-9771-E31F6F129BC7}" type="parTrans" cxnId="{666E5922-581D-49B7-81D3-82F660102D2B}">
      <dgm:prSet/>
      <dgm:spPr/>
      <dgm:t>
        <a:bodyPr/>
        <a:lstStyle/>
        <a:p>
          <a:endParaRPr lang="en-US"/>
        </a:p>
      </dgm:t>
    </dgm:pt>
    <dgm:pt modelId="{5ADBAFC2-06AE-4DED-A820-84BD385CFA67}" type="sibTrans" cxnId="{666E5922-581D-49B7-81D3-82F660102D2B}">
      <dgm:prSet/>
      <dgm:spPr/>
      <dgm:t>
        <a:bodyPr/>
        <a:lstStyle/>
        <a:p>
          <a:endParaRPr lang="en-US"/>
        </a:p>
      </dgm:t>
    </dgm:pt>
    <dgm:pt modelId="{C2DF9DAB-82E2-4435-8C79-71B2C3185997}">
      <dgm:prSet phldrT="[Text]"/>
      <dgm:spPr/>
      <dgm:t>
        <a:bodyPr/>
        <a:lstStyle/>
        <a:p>
          <a:r>
            <a:rPr lang="en-US" dirty="0" err="1"/>
            <a:t>Struktur</a:t>
          </a:r>
          <a:endParaRPr lang="en-US" dirty="0"/>
        </a:p>
      </dgm:t>
    </dgm:pt>
    <dgm:pt modelId="{2FFB1A02-79F6-4DCC-8733-6B778D210B83}" type="parTrans" cxnId="{FD9042FF-BFBA-4A35-B10A-D923A85B473D}">
      <dgm:prSet/>
      <dgm:spPr/>
      <dgm:t>
        <a:bodyPr/>
        <a:lstStyle/>
        <a:p>
          <a:endParaRPr lang="en-US"/>
        </a:p>
      </dgm:t>
    </dgm:pt>
    <dgm:pt modelId="{3E5ADC18-2AC9-4F6C-A0E7-9E5395B7B1C2}" type="sibTrans" cxnId="{FD9042FF-BFBA-4A35-B10A-D923A85B473D}">
      <dgm:prSet/>
      <dgm:spPr/>
      <dgm:t>
        <a:bodyPr/>
        <a:lstStyle/>
        <a:p>
          <a:endParaRPr lang="en-US"/>
        </a:p>
      </dgm:t>
    </dgm:pt>
    <dgm:pt modelId="{B2FEFA54-70D0-434F-8697-46B4D806E581}">
      <dgm:prSet phldrT="[Text]"/>
      <dgm:spPr/>
      <dgm:t>
        <a:bodyPr/>
        <a:lstStyle/>
        <a:p>
          <a:r>
            <a:rPr lang="en-US" dirty="0" err="1"/>
            <a:t>Kelebihan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Kekurangan</a:t>
          </a:r>
          <a:endParaRPr lang="en-US" dirty="0"/>
        </a:p>
      </dgm:t>
    </dgm:pt>
    <dgm:pt modelId="{F4F53C5C-6F3C-48BD-90BF-60BCEF8B9EDD}" type="parTrans" cxnId="{B3161447-0B56-416E-9DDB-C3851D2FBC70}">
      <dgm:prSet/>
      <dgm:spPr/>
      <dgm:t>
        <a:bodyPr/>
        <a:lstStyle/>
        <a:p>
          <a:endParaRPr lang="en-US"/>
        </a:p>
      </dgm:t>
    </dgm:pt>
    <dgm:pt modelId="{77F88FC3-38CE-4D8C-BA36-A873A008A98D}" type="sibTrans" cxnId="{B3161447-0B56-416E-9DDB-C3851D2FBC70}">
      <dgm:prSet/>
      <dgm:spPr/>
      <dgm:t>
        <a:bodyPr/>
        <a:lstStyle/>
        <a:p>
          <a:endParaRPr lang="en-US"/>
        </a:p>
      </dgm:t>
    </dgm:pt>
    <dgm:pt modelId="{7BF84C55-195F-4237-91F9-9080ECDF2B2E}" type="pres">
      <dgm:prSet presAssocID="{030AF676-ED88-4D76-9B37-7EA44708C7AE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D6CCE9C-20E7-4191-BCB0-3450E640CC53}" type="pres">
      <dgm:prSet presAssocID="{030AF676-ED88-4D76-9B37-7EA44708C7AE}" presName="cycle" presStyleCnt="0"/>
      <dgm:spPr/>
    </dgm:pt>
    <dgm:pt modelId="{1881B079-2339-4791-A3B4-CFBDAD39DB4A}" type="pres">
      <dgm:prSet presAssocID="{030AF676-ED88-4D76-9B37-7EA44708C7AE}" presName="centerShape" presStyleCnt="0"/>
      <dgm:spPr/>
    </dgm:pt>
    <dgm:pt modelId="{D55CC20C-3395-48C1-ADDB-AD6D02B4150B}" type="pres">
      <dgm:prSet presAssocID="{030AF676-ED88-4D76-9B37-7EA44708C7AE}" presName="connSite" presStyleLbl="node1" presStyleIdx="0" presStyleCnt="4"/>
      <dgm:spPr/>
    </dgm:pt>
    <dgm:pt modelId="{9642C578-DAAC-489F-BAC1-DB4579F2784C}" type="pres">
      <dgm:prSet presAssocID="{030AF676-ED88-4D76-9B37-7EA44708C7AE}" presName="visible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DB6D142-D0D4-4762-ADFB-1D8CCB81147D}" type="pres">
      <dgm:prSet presAssocID="{7928AF70-72B1-45E7-B6D8-0A75B8142EE9}" presName="Name25" presStyleLbl="parChTrans1D1" presStyleIdx="0" presStyleCnt="3"/>
      <dgm:spPr/>
      <dgm:t>
        <a:bodyPr/>
        <a:lstStyle/>
        <a:p>
          <a:endParaRPr lang="en-US"/>
        </a:p>
      </dgm:t>
    </dgm:pt>
    <dgm:pt modelId="{B632D59A-3C03-4BA4-AFDC-18A82277466A}" type="pres">
      <dgm:prSet presAssocID="{313507ED-5256-412F-AE3B-054A1AB1E4C7}" presName="node" presStyleCnt="0"/>
      <dgm:spPr/>
    </dgm:pt>
    <dgm:pt modelId="{9C62D6B3-9E52-49E8-AEFF-8D7157543B7F}" type="pres">
      <dgm:prSet presAssocID="{313507ED-5256-412F-AE3B-054A1AB1E4C7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719F67-B6B2-4CAC-9F69-1A21107D9423}" type="pres">
      <dgm:prSet presAssocID="{313507ED-5256-412F-AE3B-054A1AB1E4C7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642C25-C68F-4344-9B19-0CD56355DDD7}" type="pres">
      <dgm:prSet presAssocID="{B3E6E3CC-56A1-4A8E-B4EC-9028FF6D3070}" presName="Name25" presStyleLbl="parChTrans1D1" presStyleIdx="1" presStyleCnt="3"/>
      <dgm:spPr/>
      <dgm:t>
        <a:bodyPr/>
        <a:lstStyle/>
        <a:p>
          <a:endParaRPr lang="en-US"/>
        </a:p>
      </dgm:t>
    </dgm:pt>
    <dgm:pt modelId="{FB0A62BB-E8FB-49ED-BAC2-181417315F64}" type="pres">
      <dgm:prSet presAssocID="{0451FA99-2810-4518-A38B-3127885464A7}" presName="node" presStyleCnt="0"/>
      <dgm:spPr/>
    </dgm:pt>
    <dgm:pt modelId="{3CA424DA-1C44-43DF-A122-173638DCF1C0}" type="pres">
      <dgm:prSet presAssocID="{0451FA99-2810-4518-A38B-3127885464A7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82241F-C901-4DBD-854E-8FEBBCF68AAA}" type="pres">
      <dgm:prSet presAssocID="{0451FA99-2810-4518-A38B-3127885464A7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04C85E-6FF1-44AD-BED3-E933397E609A}" type="pres">
      <dgm:prSet presAssocID="{7461F8D1-86C8-4F2A-9771-E31F6F129BC7}" presName="Name25" presStyleLbl="parChTrans1D1" presStyleIdx="2" presStyleCnt="3"/>
      <dgm:spPr/>
      <dgm:t>
        <a:bodyPr/>
        <a:lstStyle/>
        <a:p>
          <a:endParaRPr lang="en-US"/>
        </a:p>
      </dgm:t>
    </dgm:pt>
    <dgm:pt modelId="{7F4329FE-390C-442C-9EFE-1844A78C8282}" type="pres">
      <dgm:prSet presAssocID="{72A80374-3BC8-469E-9E99-5E256C59E2C3}" presName="node" presStyleCnt="0"/>
      <dgm:spPr/>
    </dgm:pt>
    <dgm:pt modelId="{886108C1-0F20-4F87-A7B9-800FDBEE7FB8}" type="pres">
      <dgm:prSet presAssocID="{72A80374-3BC8-469E-9E99-5E256C59E2C3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3169F5-2042-4413-B6DF-7A1F73C9A32F}" type="pres">
      <dgm:prSet presAssocID="{72A80374-3BC8-469E-9E99-5E256C59E2C3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47D8E8-02E4-4ACD-91AF-B4D0E28F4801}" type="presOf" srcId="{B2FEFA54-70D0-434F-8697-46B4D806E581}" destId="{633169F5-2042-4413-B6DF-7A1F73C9A32F}" srcOrd="0" destOrd="1" presId="urn:microsoft.com/office/officeart/2005/8/layout/radial2"/>
    <dgm:cxn modelId="{9A1957EA-19D9-4F0D-845F-4D97095ABA14}" type="presOf" srcId="{82D21DBC-4B91-4BE4-BD15-E8380AF620C6}" destId="{5082241F-C901-4DBD-854E-8FEBBCF68AAA}" srcOrd="0" destOrd="1" presId="urn:microsoft.com/office/officeart/2005/8/layout/radial2"/>
    <dgm:cxn modelId="{4AB33B7F-442A-468A-8545-655179D57F7B}" srcId="{0451FA99-2810-4518-A38B-3127885464A7}" destId="{DE8D40F6-2BAF-4C44-A53B-BE19778860D8}" srcOrd="0" destOrd="0" parTransId="{239D896D-FED7-4109-8FA4-5E43E50DD649}" sibTransId="{987B6DF4-6832-4AD9-B932-0FE0E4EBB354}"/>
    <dgm:cxn modelId="{D0D96DA0-2B36-4255-9311-0419C2088C87}" type="presOf" srcId="{0451FA99-2810-4518-A38B-3127885464A7}" destId="{3CA424DA-1C44-43DF-A122-173638DCF1C0}" srcOrd="0" destOrd="0" presId="urn:microsoft.com/office/officeart/2005/8/layout/radial2"/>
    <dgm:cxn modelId="{FD9042FF-BFBA-4A35-B10A-D923A85B473D}" srcId="{72A80374-3BC8-469E-9E99-5E256C59E2C3}" destId="{C2DF9DAB-82E2-4435-8C79-71B2C3185997}" srcOrd="0" destOrd="0" parTransId="{2FFB1A02-79F6-4DCC-8733-6B778D210B83}" sibTransId="{3E5ADC18-2AC9-4F6C-A0E7-9E5395B7B1C2}"/>
    <dgm:cxn modelId="{024F1BF0-7564-4EB9-B6D9-F3DE9A502962}" type="presOf" srcId="{7461F8D1-86C8-4F2A-9771-E31F6F129BC7}" destId="{7004C85E-6FF1-44AD-BED3-E933397E609A}" srcOrd="0" destOrd="0" presId="urn:microsoft.com/office/officeart/2005/8/layout/radial2"/>
    <dgm:cxn modelId="{65F4607B-03E5-4EFE-88E1-E35868DB8911}" type="presOf" srcId="{72A80374-3BC8-469E-9E99-5E256C59E2C3}" destId="{886108C1-0F20-4F87-A7B9-800FDBEE7FB8}" srcOrd="0" destOrd="0" presId="urn:microsoft.com/office/officeart/2005/8/layout/radial2"/>
    <dgm:cxn modelId="{6EEC89B5-FED0-45BE-B7B0-1BB077D328FC}" srcId="{0451FA99-2810-4518-A38B-3127885464A7}" destId="{82D21DBC-4B91-4BE4-BD15-E8380AF620C6}" srcOrd="1" destOrd="0" parTransId="{3989C58A-8E2B-423C-8985-6DD999528EDE}" sibTransId="{003F59F9-51F9-4998-8B20-DE170F22B3DD}"/>
    <dgm:cxn modelId="{9F519337-91DA-4CE0-8603-6C54272C746F}" srcId="{030AF676-ED88-4D76-9B37-7EA44708C7AE}" destId="{0451FA99-2810-4518-A38B-3127885464A7}" srcOrd="1" destOrd="0" parTransId="{B3E6E3CC-56A1-4A8E-B4EC-9028FF6D3070}" sibTransId="{97B636F5-4313-4F4B-AC8D-C9E3E429F813}"/>
    <dgm:cxn modelId="{DADB56F1-F390-4331-9966-9E10299D53AE}" type="presOf" srcId="{030AF676-ED88-4D76-9B37-7EA44708C7AE}" destId="{7BF84C55-195F-4237-91F9-9080ECDF2B2E}" srcOrd="0" destOrd="0" presId="urn:microsoft.com/office/officeart/2005/8/layout/radial2"/>
    <dgm:cxn modelId="{B3161447-0B56-416E-9DDB-C3851D2FBC70}" srcId="{72A80374-3BC8-469E-9E99-5E256C59E2C3}" destId="{B2FEFA54-70D0-434F-8697-46B4D806E581}" srcOrd="1" destOrd="0" parTransId="{F4F53C5C-6F3C-48BD-90BF-60BCEF8B9EDD}" sibTransId="{77F88FC3-38CE-4D8C-BA36-A873A008A98D}"/>
    <dgm:cxn modelId="{57669DC1-D37C-4163-BEF5-BCD223DA0073}" type="presOf" srcId="{313507ED-5256-412F-AE3B-054A1AB1E4C7}" destId="{9C62D6B3-9E52-49E8-AEFF-8D7157543B7F}" srcOrd="0" destOrd="0" presId="urn:microsoft.com/office/officeart/2005/8/layout/radial2"/>
    <dgm:cxn modelId="{F3CFF4D1-F63D-4336-93EB-278ADC933DFA}" type="presOf" srcId="{7928AF70-72B1-45E7-B6D8-0A75B8142EE9}" destId="{CDB6D142-D0D4-4762-ADFB-1D8CCB81147D}" srcOrd="0" destOrd="0" presId="urn:microsoft.com/office/officeart/2005/8/layout/radial2"/>
    <dgm:cxn modelId="{751BD117-4187-413A-9C58-CC4C8F7A19BB}" type="presOf" srcId="{B3E6E3CC-56A1-4A8E-B4EC-9028FF6D3070}" destId="{FB642C25-C68F-4344-9B19-0CD56355DDD7}" srcOrd="0" destOrd="0" presId="urn:microsoft.com/office/officeart/2005/8/layout/radial2"/>
    <dgm:cxn modelId="{8FECC464-8282-4AFB-8451-3618E6416057}" srcId="{313507ED-5256-412F-AE3B-054A1AB1E4C7}" destId="{22FA3116-9B3D-4BB6-8212-C07D7754191D}" srcOrd="0" destOrd="0" parTransId="{7D9A9491-06F2-46B0-8756-F3F07DE14375}" sibTransId="{57C96BD1-D9E3-4053-AC8A-E1A98F28E90B}"/>
    <dgm:cxn modelId="{DF54F7CC-39BB-42D2-8802-F090C2EE1139}" type="presOf" srcId="{22FA3116-9B3D-4BB6-8212-C07D7754191D}" destId="{58719F67-B6B2-4CAC-9F69-1A21107D9423}" srcOrd="0" destOrd="0" presId="urn:microsoft.com/office/officeart/2005/8/layout/radial2"/>
    <dgm:cxn modelId="{B6481CBA-0D24-49C8-8E8D-C3C4C291FCA4}" type="presOf" srcId="{C2DF9DAB-82E2-4435-8C79-71B2C3185997}" destId="{633169F5-2042-4413-B6DF-7A1F73C9A32F}" srcOrd="0" destOrd="0" presId="urn:microsoft.com/office/officeart/2005/8/layout/radial2"/>
    <dgm:cxn modelId="{8713E5D1-3F08-4462-867F-15E6792E50DC}" srcId="{030AF676-ED88-4D76-9B37-7EA44708C7AE}" destId="{313507ED-5256-412F-AE3B-054A1AB1E4C7}" srcOrd="0" destOrd="0" parTransId="{7928AF70-72B1-45E7-B6D8-0A75B8142EE9}" sibTransId="{6CC15B75-AD63-4DBE-8645-F39C4106C8C2}"/>
    <dgm:cxn modelId="{179620CA-B9B4-42F9-A2AC-A950FA01A88D}" srcId="{313507ED-5256-412F-AE3B-054A1AB1E4C7}" destId="{F03AF05E-D7AF-489A-BEA8-54F3DC624696}" srcOrd="1" destOrd="0" parTransId="{A7F44376-5A60-4BDF-A833-ADE10ABA98A2}" sibTransId="{7BB3A2FB-BA8A-47F0-BED4-861F6C78D7D8}"/>
    <dgm:cxn modelId="{CF2EE679-BA5C-4E4C-A80C-A2003E6FF4FD}" type="presOf" srcId="{DE8D40F6-2BAF-4C44-A53B-BE19778860D8}" destId="{5082241F-C901-4DBD-854E-8FEBBCF68AAA}" srcOrd="0" destOrd="0" presId="urn:microsoft.com/office/officeart/2005/8/layout/radial2"/>
    <dgm:cxn modelId="{666E5922-581D-49B7-81D3-82F660102D2B}" srcId="{030AF676-ED88-4D76-9B37-7EA44708C7AE}" destId="{72A80374-3BC8-469E-9E99-5E256C59E2C3}" srcOrd="2" destOrd="0" parTransId="{7461F8D1-86C8-4F2A-9771-E31F6F129BC7}" sibTransId="{5ADBAFC2-06AE-4DED-A820-84BD385CFA67}"/>
    <dgm:cxn modelId="{BF33C047-7C3A-4A76-839F-EFA6D8EB1043}" type="presOf" srcId="{F03AF05E-D7AF-489A-BEA8-54F3DC624696}" destId="{58719F67-B6B2-4CAC-9F69-1A21107D9423}" srcOrd="0" destOrd="1" presId="urn:microsoft.com/office/officeart/2005/8/layout/radial2"/>
    <dgm:cxn modelId="{69CF95DB-EC92-42BA-B24B-56EEF22BA5D2}" type="presParOf" srcId="{7BF84C55-195F-4237-91F9-9080ECDF2B2E}" destId="{9D6CCE9C-20E7-4191-BCB0-3450E640CC53}" srcOrd="0" destOrd="0" presId="urn:microsoft.com/office/officeart/2005/8/layout/radial2"/>
    <dgm:cxn modelId="{0102F862-3741-4032-8D24-16EF27C16F0E}" type="presParOf" srcId="{9D6CCE9C-20E7-4191-BCB0-3450E640CC53}" destId="{1881B079-2339-4791-A3B4-CFBDAD39DB4A}" srcOrd="0" destOrd="0" presId="urn:microsoft.com/office/officeart/2005/8/layout/radial2"/>
    <dgm:cxn modelId="{378B8E6E-60FE-49CB-A22B-DF543CC20146}" type="presParOf" srcId="{1881B079-2339-4791-A3B4-CFBDAD39DB4A}" destId="{D55CC20C-3395-48C1-ADDB-AD6D02B4150B}" srcOrd="0" destOrd="0" presId="urn:microsoft.com/office/officeart/2005/8/layout/radial2"/>
    <dgm:cxn modelId="{E9266610-3351-4D20-ABA1-CC5BC6E4EAC2}" type="presParOf" srcId="{1881B079-2339-4791-A3B4-CFBDAD39DB4A}" destId="{9642C578-DAAC-489F-BAC1-DB4579F2784C}" srcOrd="1" destOrd="0" presId="urn:microsoft.com/office/officeart/2005/8/layout/radial2"/>
    <dgm:cxn modelId="{3D6A10BF-BFF8-4D23-8237-164758CE60E6}" type="presParOf" srcId="{9D6CCE9C-20E7-4191-BCB0-3450E640CC53}" destId="{CDB6D142-D0D4-4762-ADFB-1D8CCB81147D}" srcOrd="1" destOrd="0" presId="urn:microsoft.com/office/officeart/2005/8/layout/radial2"/>
    <dgm:cxn modelId="{28A2C1BF-C0B8-49F9-86EA-2A7265A786B9}" type="presParOf" srcId="{9D6CCE9C-20E7-4191-BCB0-3450E640CC53}" destId="{B632D59A-3C03-4BA4-AFDC-18A82277466A}" srcOrd="2" destOrd="0" presId="urn:microsoft.com/office/officeart/2005/8/layout/radial2"/>
    <dgm:cxn modelId="{CEAA1631-4E17-4DCC-9510-B402DC05129F}" type="presParOf" srcId="{B632D59A-3C03-4BA4-AFDC-18A82277466A}" destId="{9C62D6B3-9E52-49E8-AEFF-8D7157543B7F}" srcOrd="0" destOrd="0" presId="urn:microsoft.com/office/officeart/2005/8/layout/radial2"/>
    <dgm:cxn modelId="{9F0320D7-BBE4-4464-A279-BC47DC2807C4}" type="presParOf" srcId="{B632D59A-3C03-4BA4-AFDC-18A82277466A}" destId="{58719F67-B6B2-4CAC-9F69-1A21107D9423}" srcOrd="1" destOrd="0" presId="urn:microsoft.com/office/officeart/2005/8/layout/radial2"/>
    <dgm:cxn modelId="{9F8FC0F6-0DD8-4B4B-8FA8-07713ACA983E}" type="presParOf" srcId="{9D6CCE9C-20E7-4191-BCB0-3450E640CC53}" destId="{FB642C25-C68F-4344-9B19-0CD56355DDD7}" srcOrd="3" destOrd="0" presId="urn:microsoft.com/office/officeart/2005/8/layout/radial2"/>
    <dgm:cxn modelId="{5A3358D6-7A49-4F37-A843-B0E2CF43E955}" type="presParOf" srcId="{9D6CCE9C-20E7-4191-BCB0-3450E640CC53}" destId="{FB0A62BB-E8FB-49ED-BAC2-181417315F64}" srcOrd="4" destOrd="0" presId="urn:microsoft.com/office/officeart/2005/8/layout/radial2"/>
    <dgm:cxn modelId="{B5D6D3D3-0A2A-4E7E-B8B9-110CBAD19530}" type="presParOf" srcId="{FB0A62BB-E8FB-49ED-BAC2-181417315F64}" destId="{3CA424DA-1C44-43DF-A122-173638DCF1C0}" srcOrd="0" destOrd="0" presId="urn:microsoft.com/office/officeart/2005/8/layout/radial2"/>
    <dgm:cxn modelId="{98845A83-1AA7-4F9A-9BD0-87F91EB5C6AB}" type="presParOf" srcId="{FB0A62BB-E8FB-49ED-BAC2-181417315F64}" destId="{5082241F-C901-4DBD-854E-8FEBBCF68AAA}" srcOrd="1" destOrd="0" presId="urn:microsoft.com/office/officeart/2005/8/layout/radial2"/>
    <dgm:cxn modelId="{BC864525-2973-4EB8-BBD3-FE34D5DAF182}" type="presParOf" srcId="{9D6CCE9C-20E7-4191-BCB0-3450E640CC53}" destId="{7004C85E-6FF1-44AD-BED3-E933397E609A}" srcOrd="5" destOrd="0" presId="urn:microsoft.com/office/officeart/2005/8/layout/radial2"/>
    <dgm:cxn modelId="{9982266A-1660-47E4-8A10-21B86B3BD236}" type="presParOf" srcId="{9D6CCE9C-20E7-4191-BCB0-3450E640CC53}" destId="{7F4329FE-390C-442C-9EFE-1844A78C8282}" srcOrd="6" destOrd="0" presId="urn:microsoft.com/office/officeart/2005/8/layout/radial2"/>
    <dgm:cxn modelId="{43411769-56E6-4EB6-88B8-69BEE9F480F1}" type="presParOf" srcId="{7F4329FE-390C-442C-9EFE-1844A78C8282}" destId="{886108C1-0F20-4F87-A7B9-800FDBEE7FB8}" srcOrd="0" destOrd="0" presId="urn:microsoft.com/office/officeart/2005/8/layout/radial2"/>
    <dgm:cxn modelId="{9FE4F6D0-6FB9-44C7-9195-B4A476FAEA49}" type="presParOf" srcId="{7F4329FE-390C-442C-9EFE-1844A78C8282}" destId="{633169F5-2042-4413-B6DF-7A1F73C9A32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950771C-0CFE-481B-B2E3-4B797830E3C8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2D31FF-BA3E-47CD-842C-2BF887091387}">
      <dgm:prSet phldrT="[Text]"/>
      <dgm:spPr/>
      <dgm:t>
        <a:bodyPr/>
        <a:lstStyle/>
        <a:p>
          <a:r>
            <a:rPr lang="en-US" dirty="0" err="1"/>
            <a:t>Kekurangan</a:t>
          </a:r>
          <a:endParaRPr lang="en-US" dirty="0"/>
        </a:p>
      </dgm:t>
    </dgm:pt>
    <dgm:pt modelId="{9FC8E349-CF8B-4A8C-9EA7-29B4B0739754}" type="parTrans" cxnId="{B7AA01F7-74AD-489F-9A46-2C094CFB6577}">
      <dgm:prSet/>
      <dgm:spPr/>
      <dgm:t>
        <a:bodyPr/>
        <a:lstStyle/>
        <a:p>
          <a:endParaRPr lang="en-US"/>
        </a:p>
      </dgm:t>
    </dgm:pt>
    <dgm:pt modelId="{A71AD948-8788-4B56-B845-5416EBCCB9A0}" type="sibTrans" cxnId="{B7AA01F7-74AD-489F-9A46-2C094CFB6577}">
      <dgm:prSet/>
      <dgm:spPr/>
      <dgm:t>
        <a:bodyPr/>
        <a:lstStyle/>
        <a:p>
          <a:endParaRPr lang="en-US"/>
        </a:p>
      </dgm:t>
    </dgm:pt>
    <dgm:pt modelId="{12CD3062-D496-47AA-9D86-75DD3D364BA9}">
      <dgm:prSet phldrT="[Text]"/>
      <dgm:spPr/>
      <dgm:t>
        <a:bodyPr/>
        <a:lstStyle/>
        <a:p>
          <a:r>
            <a:rPr lang="en-US" dirty="0" err="1"/>
            <a:t>Kelebihan</a:t>
          </a:r>
          <a:endParaRPr lang="en-US" dirty="0"/>
        </a:p>
      </dgm:t>
    </dgm:pt>
    <dgm:pt modelId="{A25C6A6C-B250-4CCC-B7BB-61BA215D0B5D}" type="parTrans" cxnId="{8B590006-9D07-461D-8B3C-019F5C8419F7}">
      <dgm:prSet/>
      <dgm:spPr/>
      <dgm:t>
        <a:bodyPr/>
        <a:lstStyle/>
        <a:p>
          <a:endParaRPr lang="en-US"/>
        </a:p>
      </dgm:t>
    </dgm:pt>
    <dgm:pt modelId="{9AA1CD2B-0D27-4DEE-923B-41CA8BC6725B}" type="sibTrans" cxnId="{8B590006-9D07-461D-8B3C-019F5C8419F7}">
      <dgm:prSet/>
      <dgm:spPr/>
      <dgm:t>
        <a:bodyPr/>
        <a:lstStyle/>
        <a:p>
          <a:endParaRPr lang="en-US"/>
        </a:p>
      </dgm:t>
    </dgm:pt>
    <dgm:pt modelId="{F0429037-864A-4C37-920B-A246918090A6}" type="pres">
      <dgm:prSet presAssocID="{A950771C-0CFE-481B-B2E3-4B797830E3C8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C0C0ABC-A3F6-4509-9CFD-CF3289DC2B7E}" type="pres">
      <dgm:prSet presAssocID="{A950771C-0CFE-481B-B2E3-4B797830E3C8}" presName="ribbon" presStyleLbl="node1" presStyleIdx="0" presStyleCnt="1" custScaleX="141013" custLinFactNeighborX="-166" custLinFactNeighborY="7317"/>
      <dgm:spPr/>
    </dgm:pt>
    <dgm:pt modelId="{095EC76B-6802-4182-85D8-6A1C65C53EB8}" type="pres">
      <dgm:prSet presAssocID="{A950771C-0CFE-481B-B2E3-4B797830E3C8}" presName="leftArrowText" presStyleLbl="node1" presStyleIdx="0" presStyleCnt="1" custLinFactNeighborX="-1310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A5780F-102F-4941-A809-F93E9BE21D11}" type="pres">
      <dgm:prSet presAssocID="{A950771C-0CFE-481B-B2E3-4B797830E3C8}" presName="rightArrowText" presStyleLbl="node1" presStyleIdx="0" presStyleCnt="1" custLinFactNeighborX="768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590006-9D07-461D-8B3C-019F5C8419F7}" srcId="{A950771C-0CFE-481B-B2E3-4B797830E3C8}" destId="{12CD3062-D496-47AA-9D86-75DD3D364BA9}" srcOrd="1" destOrd="0" parTransId="{A25C6A6C-B250-4CCC-B7BB-61BA215D0B5D}" sibTransId="{9AA1CD2B-0D27-4DEE-923B-41CA8BC6725B}"/>
    <dgm:cxn modelId="{8A024F62-4CF8-4B11-8834-24B4723B6D3A}" type="presOf" srcId="{12CD3062-D496-47AA-9D86-75DD3D364BA9}" destId="{EDA5780F-102F-4941-A809-F93E9BE21D11}" srcOrd="0" destOrd="0" presId="urn:microsoft.com/office/officeart/2005/8/layout/arrow6"/>
    <dgm:cxn modelId="{B7AA01F7-74AD-489F-9A46-2C094CFB6577}" srcId="{A950771C-0CFE-481B-B2E3-4B797830E3C8}" destId="{CA2D31FF-BA3E-47CD-842C-2BF887091387}" srcOrd="0" destOrd="0" parTransId="{9FC8E349-CF8B-4A8C-9EA7-29B4B0739754}" sibTransId="{A71AD948-8788-4B56-B845-5416EBCCB9A0}"/>
    <dgm:cxn modelId="{18251782-1AAF-4CEE-B7BA-E8CDF0135035}" type="presOf" srcId="{CA2D31FF-BA3E-47CD-842C-2BF887091387}" destId="{095EC76B-6802-4182-85D8-6A1C65C53EB8}" srcOrd="0" destOrd="0" presId="urn:microsoft.com/office/officeart/2005/8/layout/arrow6"/>
    <dgm:cxn modelId="{8A272457-1ADC-47B0-AB4E-37D0036CCDDF}" type="presOf" srcId="{A950771C-0CFE-481B-B2E3-4B797830E3C8}" destId="{F0429037-864A-4C37-920B-A246918090A6}" srcOrd="0" destOrd="0" presId="urn:microsoft.com/office/officeart/2005/8/layout/arrow6"/>
    <dgm:cxn modelId="{DE3FDD21-C74A-4B6F-88E8-CA97BF77D54E}" type="presParOf" srcId="{F0429037-864A-4C37-920B-A246918090A6}" destId="{DC0C0ABC-A3F6-4509-9CFD-CF3289DC2B7E}" srcOrd="0" destOrd="0" presId="urn:microsoft.com/office/officeart/2005/8/layout/arrow6"/>
    <dgm:cxn modelId="{B519D1C3-1538-4E8E-B438-178B248137B0}" type="presParOf" srcId="{F0429037-864A-4C37-920B-A246918090A6}" destId="{095EC76B-6802-4182-85D8-6A1C65C53EB8}" srcOrd="1" destOrd="0" presId="urn:microsoft.com/office/officeart/2005/8/layout/arrow6"/>
    <dgm:cxn modelId="{CB37BA4B-9F83-48CB-A54A-69DC7D5936A0}" type="presParOf" srcId="{F0429037-864A-4C37-920B-A246918090A6}" destId="{EDA5780F-102F-4941-A809-F93E9BE21D11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69955B9-5BA4-4A23-9BDB-A8F61178F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87066C5-095E-4805-928A-AA19DD5E3CFB}">
      <dgm:prSet phldrT="[Text]"/>
      <dgm:spPr/>
      <dgm:t>
        <a:bodyPr/>
        <a:lstStyle/>
        <a:p>
          <a:r>
            <a:rPr lang="en-US" dirty="0"/>
            <a:t>KELEBIHAN</a:t>
          </a:r>
        </a:p>
      </dgm:t>
    </dgm:pt>
    <dgm:pt modelId="{A4E2A620-8B0F-456C-813F-97A4C1B902C2}" type="parTrans" cxnId="{844BEB55-686B-4ED5-96D1-0D86FA56F8F3}">
      <dgm:prSet/>
      <dgm:spPr/>
      <dgm:t>
        <a:bodyPr/>
        <a:lstStyle/>
        <a:p>
          <a:endParaRPr lang="en-US"/>
        </a:p>
      </dgm:t>
    </dgm:pt>
    <dgm:pt modelId="{5084169F-ABBA-4866-A012-C566C5E2AC67}" type="sibTrans" cxnId="{844BEB55-686B-4ED5-96D1-0D86FA56F8F3}">
      <dgm:prSet/>
      <dgm:spPr/>
      <dgm:t>
        <a:bodyPr/>
        <a:lstStyle/>
        <a:p>
          <a:endParaRPr lang="en-US"/>
        </a:p>
      </dgm:t>
    </dgm:pt>
    <dgm:pt modelId="{6BDF6001-1325-409D-A635-FBD7969811FB}">
      <dgm:prSet phldrT="[Text]" custT="1"/>
      <dgm:spPr/>
      <dgm:t>
        <a:bodyPr/>
        <a:lstStyle/>
        <a:p>
          <a:r>
            <a:rPr lang="en-US" sz="2000" dirty="0"/>
            <a:t>Ada </a:t>
          </a:r>
          <a:r>
            <a:rPr lang="en-US" sz="2000" dirty="0" err="1"/>
            <a:t>fleksibilitas</a:t>
          </a:r>
          <a:r>
            <a:rPr lang="en-US" sz="2000" dirty="0"/>
            <a:t> </a:t>
          </a:r>
          <a:r>
            <a:rPr lang="en-US" sz="2000" dirty="0" err="1"/>
            <a:t>pada</a:t>
          </a:r>
          <a:r>
            <a:rPr lang="en-US" sz="2000" dirty="0"/>
            <a:t> </a:t>
          </a:r>
          <a:r>
            <a:rPr lang="en-US" sz="2000" dirty="0" err="1"/>
            <a:t>organisasi</a:t>
          </a:r>
          <a:r>
            <a:rPr lang="en-US" sz="2000" dirty="0"/>
            <a:t> </a:t>
          </a:r>
          <a:r>
            <a:rPr lang="en-US" sz="2000" dirty="0" err="1"/>
            <a:t>dan</a:t>
          </a:r>
          <a:r>
            <a:rPr lang="en-US" sz="2000" dirty="0"/>
            <a:t> </a:t>
          </a:r>
          <a:r>
            <a:rPr lang="en-US" sz="2000" dirty="0" err="1"/>
            <a:t>membantu</a:t>
          </a:r>
          <a:r>
            <a:rPr lang="en-US" sz="2000" dirty="0"/>
            <a:t> </a:t>
          </a:r>
          <a:r>
            <a:rPr lang="en-US" sz="2000" dirty="0" err="1"/>
            <a:t>perkembangan</a:t>
          </a:r>
          <a:r>
            <a:rPr lang="en-US" sz="2000" dirty="0"/>
            <a:t> </a:t>
          </a:r>
          <a:r>
            <a:rPr lang="en-US" sz="2000" dirty="0" err="1"/>
            <a:t>kreativitas</a:t>
          </a:r>
          <a:r>
            <a:rPr lang="en-US" sz="2000" dirty="0"/>
            <a:t>,</a:t>
          </a:r>
        </a:p>
      </dgm:t>
    </dgm:pt>
    <dgm:pt modelId="{26A01B0B-DB9C-4092-AFF6-B50E7C9A268B}" type="parTrans" cxnId="{31587029-F115-4705-8016-1098E79F6F60}">
      <dgm:prSet/>
      <dgm:spPr/>
      <dgm:t>
        <a:bodyPr/>
        <a:lstStyle/>
        <a:p>
          <a:endParaRPr lang="en-US"/>
        </a:p>
      </dgm:t>
    </dgm:pt>
    <dgm:pt modelId="{C39D1CBB-EF0F-466F-9B69-2F144A78C8B2}" type="sibTrans" cxnId="{31587029-F115-4705-8016-1098E79F6F60}">
      <dgm:prSet/>
      <dgm:spPr/>
      <dgm:t>
        <a:bodyPr/>
        <a:lstStyle/>
        <a:p>
          <a:endParaRPr lang="en-US"/>
        </a:p>
      </dgm:t>
    </dgm:pt>
    <dgm:pt modelId="{11623867-BFB8-4D10-BE68-09E6976AD7E1}">
      <dgm:prSet phldrT="[Text]"/>
      <dgm:spPr/>
      <dgm:t>
        <a:bodyPr/>
        <a:lstStyle/>
        <a:p>
          <a:r>
            <a:rPr lang="en-US" dirty="0"/>
            <a:t>KELEMAHAN</a:t>
          </a:r>
        </a:p>
      </dgm:t>
    </dgm:pt>
    <dgm:pt modelId="{6F64BEB6-3402-4325-AEA8-7838C797ADCB}" type="parTrans" cxnId="{28957D72-6090-450F-B82B-8E255C84B782}">
      <dgm:prSet/>
      <dgm:spPr/>
      <dgm:t>
        <a:bodyPr/>
        <a:lstStyle/>
        <a:p>
          <a:endParaRPr lang="en-US"/>
        </a:p>
      </dgm:t>
    </dgm:pt>
    <dgm:pt modelId="{71B3AE75-010C-42DB-8FE8-F16BD688DF6F}" type="sibTrans" cxnId="{28957D72-6090-450F-B82B-8E255C84B782}">
      <dgm:prSet/>
      <dgm:spPr/>
      <dgm:t>
        <a:bodyPr/>
        <a:lstStyle/>
        <a:p>
          <a:endParaRPr lang="en-US"/>
        </a:p>
      </dgm:t>
    </dgm:pt>
    <dgm:pt modelId="{45D0191E-4169-4CCF-9D46-FF7845B66157}">
      <dgm:prSet phldrT="[Text]" custT="1"/>
      <dgm:spPr/>
      <dgm:t>
        <a:bodyPr/>
        <a:lstStyle/>
        <a:p>
          <a:r>
            <a:rPr lang="en-US" sz="2000" dirty="0" err="1"/>
            <a:t>Pertanggungan</a:t>
          </a:r>
          <a:r>
            <a:rPr lang="en-US" sz="2000" dirty="0"/>
            <a:t> </a:t>
          </a:r>
          <a:r>
            <a:rPr lang="en-US" sz="2000" dirty="0" err="1"/>
            <a:t>jawab</a:t>
          </a:r>
          <a:r>
            <a:rPr lang="en-US" sz="2000" dirty="0"/>
            <a:t> </a:t>
          </a:r>
          <a:r>
            <a:rPr lang="en-US" sz="2000" dirty="0" err="1"/>
            <a:t>ganda</a:t>
          </a:r>
          <a:r>
            <a:rPr lang="en-US" sz="2000" dirty="0"/>
            <a:t> </a:t>
          </a:r>
          <a:r>
            <a:rPr lang="en-US" sz="2000" dirty="0" err="1"/>
            <a:t>dapat</a:t>
          </a:r>
          <a:r>
            <a:rPr lang="en-US" sz="2000" dirty="0"/>
            <a:t> </a:t>
          </a:r>
          <a:r>
            <a:rPr lang="en-US" sz="2000" dirty="0" err="1"/>
            <a:t>membuat</a:t>
          </a:r>
          <a:r>
            <a:rPr lang="en-US" sz="2000" dirty="0"/>
            <a:t> </a:t>
          </a:r>
          <a:r>
            <a:rPr lang="en-US" sz="2000" dirty="0" err="1"/>
            <a:t>kebingungan</a:t>
          </a:r>
          <a:r>
            <a:rPr lang="en-US" sz="2000" dirty="0"/>
            <a:t> </a:t>
          </a:r>
          <a:r>
            <a:rPr lang="en-US" sz="2000" dirty="0" err="1"/>
            <a:t>dan</a:t>
          </a:r>
          <a:r>
            <a:rPr lang="en-US" sz="2000" dirty="0"/>
            <a:t> </a:t>
          </a:r>
          <a:r>
            <a:rPr lang="en-US" sz="2000" dirty="0" err="1"/>
            <a:t>kebijakan</a:t>
          </a:r>
          <a:r>
            <a:rPr lang="en-US" sz="2000" dirty="0"/>
            <a:t> yang </a:t>
          </a:r>
          <a:r>
            <a:rPr lang="en-US" sz="2000" dirty="0" err="1"/>
            <a:t>kontradiktif</a:t>
          </a:r>
          <a:r>
            <a:rPr lang="en-US" sz="2000" dirty="0"/>
            <a:t>,</a:t>
          </a:r>
        </a:p>
      </dgm:t>
    </dgm:pt>
    <dgm:pt modelId="{CB141B5C-8FE9-4044-B693-4DE26387A3CB}" type="parTrans" cxnId="{C5FAA323-2C9D-459F-94B5-442D9AD37974}">
      <dgm:prSet/>
      <dgm:spPr/>
      <dgm:t>
        <a:bodyPr/>
        <a:lstStyle/>
        <a:p>
          <a:endParaRPr lang="en-US"/>
        </a:p>
      </dgm:t>
    </dgm:pt>
    <dgm:pt modelId="{604AEE62-3405-4816-B578-44F234F010CC}" type="sibTrans" cxnId="{C5FAA323-2C9D-459F-94B5-442D9AD37974}">
      <dgm:prSet/>
      <dgm:spPr/>
      <dgm:t>
        <a:bodyPr/>
        <a:lstStyle/>
        <a:p>
          <a:endParaRPr lang="en-US"/>
        </a:p>
      </dgm:t>
    </dgm:pt>
    <dgm:pt modelId="{762C9A3E-4E62-41A4-A9C6-2B99D784DB0A}">
      <dgm:prSet custT="1"/>
      <dgm:spPr/>
      <dgm:t>
        <a:bodyPr/>
        <a:lstStyle/>
        <a:p>
          <a:r>
            <a:rPr lang="en-US" sz="2000" dirty="0" err="1"/>
            <a:t>Mendorong</a:t>
          </a:r>
          <a:r>
            <a:rPr lang="en-US" sz="2000" dirty="0"/>
            <a:t> </a:t>
          </a:r>
          <a:r>
            <a:rPr lang="en-US" sz="2000" dirty="0" err="1"/>
            <a:t>kerjasama</a:t>
          </a:r>
          <a:r>
            <a:rPr lang="en-US" sz="2000" dirty="0"/>
            <a:t> </a:t>
          </a:r>
          <a:r>
            <a:rPr lang="en-US" sz="2000" dirty="0" err="1"/>
            <a:t>antar</a:t>
          </a:r>
          <a:r>
            <a:rPr lang="en-US" sz="2000" dirty="0"/>
            <a:t> </a:t>
          </a:r>
          <a:r>
            <a:rPr lang="en-US" sz="2000" dirty="0" err="1"/>
            <a:t>berbagai</a:t>
          </a:r>
          <a:r>
            <a:rPr lang="en-US" sz="2000" dirty="0"/>
            <a:t> </a:t>
          </a:r>
          <a:r>
            <a:rPr lang="en-US" sz="2000" dirty="0" err="1"/>
            <a:t>keterampilan</a:t>
          </a:r>
          <a:r>
            <a:rPr lang="en-US" sz="2000" dirty="0"/>
            <a:t>, </a:t>
          </a:r>
          <a:r>
            <a:rPr lang="en-US" sz="2000" dirty="0" err="1"/>
            <a:t>dan</a:t>
          </a:r>
          <a:endParaRPr lang="en-US" sz="2000" dirty="0"/>
        </a:p>
      </dgm:t>
    </dgm:pt>
    <dgm:pt modelId="{DC6634D8-3E22-4111-A6E5-A3667A7A6720}" type="parTrans" cxnId="{8467D477-6EB0-416D-9E89-D0EF0EE10C6F}">
      <dgm:prSet/>
      <dgm:spPr/>
      <dgm:t>
        <a:bodyPr/>
        <a:lstStyle/>
        <a:p>
          <a:endParaRPr lang="en-US"/>
        </a:p>
      </dgm:t>
    </dgm:pt>
    <dgm:pt modelId="{5483A8DF-0812-4752-A364-7E8891A4DC4C}" type="sibTrans" cxnId="{8467D477-6EB0-416D-9E89-D0EF0EE10C6F}">
      <dgm:prSet/>
      <dgm:spPr/>
      <dgm:t>
        <a:bodyPr/>
        <a:lstStyle/>
        <a:p>
          <a:endParaRPr lang="en-US"/>
        </a:p>
      </dgm:t>
    </dgm:pt>
    <dgm:pt modelId="{58C4748A-D5D3-4EDD-9638-0D7B8E033797}">
      <dgm:prSet custT="1"/>
      <dgm:spPr/>
      <dgm:t>
        <a:bodyPr/>
        <a:lstStyle/>
        <a:p>
          <a:r>
            <a:rPr lang="en-US" sz="2000" dirty="0" err="1"/>
            <a:t>Merupakan</a:t>
          </a:r>
          <a:r>
            <a:rPr lang="en-US" sz="2000" dirty="0"/>
            <a:t> </a:t>
          </a:r>
          <a:r>
            <a:rPr lang="en-US" sz="2000" dirty="0" err="1"/>
            <a:t>tempat</a:t>
          </a:r>
          <a:r>
            <a:rPr lang="en-US" sz="2000" dirty="0"/>
            <a:t> </a:t>
          </a:r>
          <a:r>
            <a:rPr lang="en-US" sz="2000" dirty="0" err="1"/>
            <a:t>latihan</a:t>
          </a:r>
          <a:r>
            <a:rPr lang="en-US" sz="2000" dirty="0"/>
            <a:t> </a:t>
          </a:r>
          <a:r>
            <a:rPr lang="en-US" sz="2000" dirty="0" err="1"/>
            <a:t>manajer-manajer</a:t>
          </a:r>
          <a:r>
            <a:rPr lang="en-US" sz="2000" dirty="0"/>
            <a:t> </a:t>
          </a:r>
          <a:r>
            <a:rPr lang="en-US" sz="2000" dirty="0" err="1"/>
            <a:t>stratejik</a:t>
          </a:r>
          <a:r>
            <a:rPr lang="en-US" sz="2000" dirty="0"/>
            <a:t>.</a:t>
          </a:r>
        </a:p>
      </dgm:t>
    </dgm:pt>
    <dgm:pt modelId="{795684FC-2249-446D-85A8-F46C1C35BED5}" type="parTrans" cxnId="{6724848E-3BA4-49F3-93BB-DEF825A345FF}">
      <dgm:prSet/>
      <dgm:spPr/>
      <dgm:t>
        <a:bodyPr/>
        <a:lstStyle/>
        <a:p>
          <a:endParaRPr lang="en-US"/>
        </a:p>
      </dgm:t>
    </dgm:pt>
    <dgm:pt modelId="{5CE55007-A08A-42ED-A6D1-281DAD492DF5}" type="sibTrans" cxnId="{6724848E-3BA4-49F3-93BB-DEF825A345FF}">
      <dgm:prSet/>
      <dgm:spPr/>
      <dgm:t>
        <a:bodyPr/>
        <a:lstStyle/>
        <a:p>
          <a:endParaRPr lang="en-US"/>
        </a:p>
      </dgm:t>
    </dgm:pt>
    <dgm:pt modelId="{7515B7D4-CF61-419C-BFAB-B627B99B7E7C}">
      <dgm:prSet custT="1"/>
      <dgm:spPr/>
      <dgm:t>
        <a:bodyPr/>
        <a:lstStyle/>
        <a:p>
          <a:r>
            <a:rPr lang="en-US" sz="2000" dirty="0" err="1"/>
            <a:t>Sangat</a:t>
          </a:r>
          <a:r>
            <a:rPr lang="en-US" sz="2000" dirty="0"/>
            <a:t> </a:t>
          </a:r>
          <a:r>
            <a:rPr lang="en-US" sz="2000" dirty="0" err="1"/>
            <a:t>memerlukan</a:t>
          </a:r>
          <a:r>
            <a:rPr lang="en-US" sz="2000" dirty="0"/>
            <a:t> </a:t>
          </a:r>
          <a:r>
            <a:rPr lang="en-US" sz="2000" dirty="0" err="1"/>
            <a:t>koordinasi</a:t>
          </a:r>
          <a:r>
            <a:rPr lang="en-US" sz="2000" dirty="0"/>
            <a:t> horizontal </a:t>
          </a:r>
          <a:r>
            <a:rPr lang="en-US" sz="2000" dirty="0" err="1"/>
            <a:t>dan</a:t>
          </a:r>
          <a:r>
            <a:rPr lang="en-US" sz="2000" dirty="0"/>
            <a:t> </a:t>
          </a:r>
          <a:r>
            <a:rPr lang="en-US" sz="2000" dirty="0" err="1"/>
            <a:t>vertikal</a:t>
          </a:r>
          <a:r>
            <a:rPr lang="en-US" sz="2000" dirty="0"/>
            <a:t>, </a:t>
          </a:r>
          <a:r>
            <a:rPr lang="en-US" sz="2000" dirty="0" err="1"/>
            <a:t>dan</a:t>
          </a:r>
          <a:endParaRPr lang="en-US" sz="2000" dirty="0"/>
        </a:p>
      </dgm:t>
    </dgm:pt>
    <dgm:pt modelId="{C7B12CD3-5117-4576-B01A-EFCAF1DE43CA}" type="parTrans" cxnId="{54110D33-53F2-4F0E-803A-EB4332702725}">
      <dgm:prSet/>
      <dgm:spPr/>
      <dgm:t>
        <a:bodyPr/>
        <a:lstStyle/>
        <a:p>
          <a:endParaRPr lang="en-US"/>
        </a:p>
      </dgm:t>
    </dgm:pt>
    <dgm:pt modelId="{43D67F63-9EB6-4BC2-9F1C-9F5756FECFC8}" type="sibTrans" cxnId="{54110D33-53F2-4F0E-803A-EB4332702725}">
      <dgm:prSet/>
      <dgm:spPr/>
      <dgm:t>
        <a:bodyPr/>
        <a:lstStyle/>
        <a:p>
          <a:endParaRPr lang="en-US"/>
        </a:p>
      </dgm:t>
    </dgm:pt>
    <dgm:pt modelId="{21A2FB3E-42AB-48A5-BAFB-B494FBAA6F4B}">
      <dgm:prSet custT="1"/>
      <dgm:spPr/>
      <dgm:t>
        <a:bodyPr/>
        <a:lstStyle/>
        <a:p>
          <a:r>
            <a:rPr lang="en-US" sz="2000" dirty="0" err="1"/>
            <a:t>Dapat</a:t>
          </a:r>
          <a:r>
            <a:rPr lang="en-US" sz="2000" dirty="0"/>
            <a:t> </a:t>
          </a:r>
          <a:r>
            <a:rPr lang="en-US" sz="2000" dirty="0" err="1"/>
            <a:t>mengarah</a:t>
          </a:r>
          <a:r>
            <a:rPr lang="en-US" sz="2000" dirty="0"/>
            <a:t> </a:t>
          </a:r>
          <a:r>
            <a:rPr lang="en-US" sz="2000" dirty="0" err="1"/>
            <a:t>pada</a:t>
          </a:r>
          <a:r>
            <a:rPr lang="en-US" sz="2000" dirty="0"/>
            <a:t> </a:t>
          </a:r>
          <a:r>
            <a:rPr lang="en-US" sz="2000" dirty="0" err="1"/>
            <a:t>konflik</a:t>
          </a:r>
          <a:r>
            <a:rPr lang="en-US" sz="2000" dirty="0"/>
            <a:t> </a:t>
          </a:r>
          <a:r>
            <a:rPr lang="en-US" sz="2000" dirty="0" err="1"/>
            <a:t>antar</a:t>
          </a:r>
          <a:r>
            <a:rPr lang="en-US" sz="2000" dirty="0"/>
            <a:t> </a:t>
          </a:r>
          <a:r>
            <a:rPr lang="en-US" sz="2000" dirty="0" err="1"/>
            <a:t>bagian</a:t>
          </a:r>
          <a:r>
            <a:rPr lang="en-US" sz="2000" dirty="0"/>
            <a:t>.</a:t>
          </a:r>
        </a:p>
      </dgm:t>
    </dgm:pt>
    <dgm:pt modelId="{43EE8C93-B59B-4341-9068-AC801A566FE7}" type="parTrans" cxnId="{76650553-6B2B-473F-947C-7201398327DA}">
      <dgm:prSet/>
      <dgm:spPr/>
      <dgm:t>
        <a:bodyPr/>
        <a:lstStyle/>
        <a:p>
          <a:endParaRPr lang="en-US"/>
        </a:p>
      </dgm:t>
    </dgm:pt>
    <dgm:pt modelId="{48F159D0-558D-4CC6-9F24-75E7D202096F}" type="sibTrans" cxnId="{76650553-6B2B-473F-947C-7201398327DA}">
      <dgm:prSet/>
      <dgm:spPr/>
      <dgm:t>
        <a:bodyPr/>
        <a:lstStyle/>
        <a:p>
          <a:endParaRPr lang="en-US"/>
        </a:p>
      </dgm:t>
    </dgm:pt>
    <dgm:pt modelId="{C06A55A5-F455-4877-A10F-B7497C20A088}" type="pres">
      <dgm:prSet presAssocID="{569955B9-5BA4-4A23-9BDB-A8F61178F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A675FAE-119D-40BD-AB08-126B08C828D5}" type="pres">
      <dgm:prSet presAssocID="{E87066C5-095E-4805-928A-AA19DD5E3CFB}" presName="parentText" presStyleLbl="node1" presStyleIdx="0" presStyleCnt="2" custScaleY="7608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A70EBD-6DAF-4084-A562-FAC0251DC042}" type="pres">
      <dgm:prSet presAssocID="{E87066C5-095E-4805-928A-AA19DD5E3CFB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4A6E1C-1B7C-4D87-BEBA-FD0F37CAB67C}" type="pres">
      <dgm:prSet presAssocID="{11623867-BFB8-4D10-BE68-09E6976AD7E1}" presName="parentText" presStyleLbl="node1" presStyleIdx="1" presStyleCnt="2" custScaleY="7536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BA87C7-04ED-48D8-9856-875005393D80}" type="pres">
      <dgm:prSet presAssocID="{11623867-BFB8-4D10-BE68-09E6976AD7E1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6650553-6B2B-473F-947C-7201398327DA}" srcId="{11623867-BFB8-4D10-BE68-09E6976AD7E1}" destId="{21A2FB3E-42AB-48A5-BAFB-B494FBAA6F4B}" srcOrd="2" destOrd="0" parTransId="{43EE8C93-B59B-4341-9068-AC801A566FE7}" sibTransId="{48F159D0-558D-4CC6-9F24-75E7D202096F}"/>
    <dgm:cxn modelId="{0F20CC3E-41E8-49D2-B58B-3FE0DAB5D0F0}" type="presOf" srcId="{11623867-BFB8-4D10-BE68-09E6976AD7E1}" destId="{6C4A6E1C-1B7C-4D87-BEBA-FD0F37CAB67C}" srcOrd="0" destOrd="0" presId="urn:microsoft.com/office/officeart/2005/8/layout/vList2"/>
    <dgm:cxn modelId="{0900CBB7-A61D-49D4-B1E0-E9249E4391AA}" type="presOf" srcId="{762C9A3E-4E62-41A4-A9C6-2B99D784DB0A}" destId="{CEA70EBD-6DAF-4084-A562-FAC0251DC042}" srcOrd="0" destOrd="1" presId="urn:microsoft.com/office/officeart/2005/8/layout/vList2"/>
    <dgm:cxn modelId="{BB5D960F-805A-4216-B390-B26897B868FD}" type="presOf" srcId="{E87066C5-095E-4805-928A-AA19DD5E3CFB}" destId="{1A675FAE-119D-40BD-AB08-126B08C828D5}" srcOrd="0" destOrd="0" presId="urn:microsoft.com/office/officeart/2005/8/layout/vList2"/>
    <dgm:cxn modelId="{28957D72-6090-450F-B82B-8E255C84B782}" srcId="{569955B9-5BA4-4A23-9BDB-A8F61178FB3B}" destId="{11623867-BFB8-4D10-BE68-09E6976AD7E1}" srcOrd="1" destOrd="0" parTransId="{6F64BEB6-3402-4325-AEA8-7838C797ADCB}" sibTransId="{71B3AE75-010C-42DB-8FE8-F16BD688DF6F}"/>
    <dgm:cxn modelId="{6724848E-3BA4-49F3-93BB-DEF825A345FF}" srcId="{E87066C5-095E-4805-928A-AA19DD5E3CFB}" destId="{58C4748A-D5D3-4EDD-9638-0D7B8E033797}" srcOrd="2" destOrd="0" parTransId="{795684FC-2249-446D-85A8-F46C1C35BED5}" sibTransId="{5CE55007-A08A-42ED-A6D1-281DAD492DF5}"/>
    <dgm:cxn modelId="{844BEB55-686B-4ED5-96D1-0D86FA56F8F3}" srcId="{569955B9-5BA4-4A23-9BDB-A8F61178FB3B}" destId="{E87066C5-095E-4805-928A-AA19DD5E3CFB}" srcOrd="0" destOrd="0" parTransId="{A4E2A620-8B0F-456C-813F-97A4C1B902C2}" sibTransId="{5084169F-ABBA-4866-A012-C566C5E2AC67}"/>
    <dgm:cxn modelId="{F462F2D8-F175-4938-9640-8883E0299284}" type="presOf" srcId="{58C4748A-D5D3-4EDD-9638-0D7B8E033797}" destId="{CEA70EBD-6DAF-4084-A562-FAC0251DC042}" srcOrd="0" destOrd="2" presId="urn:microsoft.com/office/officeart/2005/8/layout/vList2"/>
    <dgm:cxn modelId="{70B061EC-E873-4BDB-9133-BFB0C1D80C63}" type="presOf" srcId="{569955B9-5BA4-4A23-9BDB-A8F61178FB3B}" destId="{C06A55A5-F455-4877-A10F-B7497C20A088}" srcOrd="0" destOrd="0" presId="urn:microsoft.com/office/officeart/2005/8/layout/vList2"/>
    <dgm:cxn modelId="{54110D33-53F2-4F0E-803A-EB4332702725}" srcId="{11623867-BFB8-4D10-BE68-09E6976AD7E1}" destId="{7515B7D4-CF61-419C-BFAB-B627B99B7E7C}" srcOrd="1" destOrd="0" parTransId="{C7B12CD3-5117-4576-B01A-EFCAF1DE43CA}" sibTransId="{43D67F63-9EB6-4BC2-9F1C-9F5756FECFC8}"/>
    <dgm:cxn modelId="{7ACE7643-CF8E-48C5-82C0-39875A5D509C}" type="presOf" srcId="{21A2FB3E-42AB-48A5-BAFB-B494FBAA6F4B}" destId="{AEBA87C7-04ED-48D8-9856-875005393D80}" srcOrd="0" destOrd="2" presId="urn:microsoft.com/office/officeart/2005/8/layout/vList2"/>
    <dgm:cxn modelId="{5C8D4AAD-A46A-4B85-BE5A-921D53C9C816}" type="presOf" srcId="{45D0191E-4169-4CCF-9D46-FF7845B66157}" destId="{AEBA87C7-04ED-48D8-9856-875005393D80}" srcOrd="0" destOrd="0" presId="urn:microsoft.com/office/officeart/2005/8/layout/vList2"/>
    <dgm:cxn modelId="{08B88C97-2514-4B9A-8471-98578E0329D4}" type="presOf" srcId="{7515B7D4-CF61-419C-BFAB-B627B99B7E7C}" destId="{AEBA87C7-04ED-48D8-9856-875005393D80}" srcOrd="0" destOrd="1" presId="urn:microsoft.com/office/officeart/2005/8/layout/vList2"/>
    <dgm:cxn modelId="{31587029-F115-4705-8016-1098E79F6F60}" srcId="{E87066C5-095E-4805-928A-AA19DD5E3CFB}" destId="{6BDF6001-1325-409D-A635-FBD7969811FB}" srcOrd="0" destOrd="0" parTransId="{26A01B0B-DB9C-4092-AFF6-B50E7C9A268B}" sibTransId="{C39D1CBB-EF0F-466F-9B69-2F144A78C8B2}"/>
    <dgm:cxn modelId="{250B1F05-27EC-422C-BAD4-A44C4CEB32B9}" type="presOf" srcId="{6BDF6001-1325-409D-A635-FBD7969811FB}" destId="{CEA70EBD-6DAF-4084-A562-FAC0251DC042}" srcOrd="0" destOrd="0" presId="urn:microsoft.com/office/officeart/2005/8/layout/vList2"/>
    <dgm:cxn modelId="{C5FAA323-2C9D-459F-94B5-442D9AD37974}" srcId="{11623867-BFB8-4D10-BE68-09E6976AD7E1}" destId="{45D0191E-4169-4CCF-9D46-FF7845B66157}" srcOrd="0" destOrd="0" parTransId="{CB141B5C-8FE9-4044-B693-4DE26387A3CB}" sibTransId="{604AEE62-3405-4816-B578-44F234F010CC}"/>
    <dgm:cxn modelId="{8467D477-6EB0-416D-9E89-D0EF0EE10C6F}" srcId="{E87066C5-095E-4805-928A-AA19DD5E3CFB}" destId="{762C9A3E-4E62-41A4-A9C6-2B99D784DB0A}" srcOrd="1" destOrd="0" parTransId="{DC6634D8-3E22-4111-A6E5-A3667A7A6720}" sibTransId="{5483A8DF-0812-4752-A364-7E8891A4DC4C}"/>
    <dgm:cxn modelId="{C4425354-A515-497A-8405-BCEA735A0CC8}" type="presParOf" srcId="{C06A55A5-F455-4877-A10F-B7497C20A088}" destId="{1A675FAE-119D-40BD-AB08-126B08C828D5}" srcOrd="0" destOrd="0" presId="urn:microsoft.com/office/officeart/2005/8/layout/vList2"/>
    <dgm:cxn modelId="{07443138-B5B6-4958-AA75-2E9120B67A51}" type="presParOf" srcId="{C06A55A5-F455-4877-A10F-B7497C20A088}" destId="{CEA70EBD-6DAF-4084-A562-FAC0251DC042}" srcOrd="1" destOrd="0" presId="urn:microsoft.com/office/officeart/2005/8/layout/vList2"/>
    <dgm:cxn modelId="{9308588F-58F1-46F2-BBE9-307B0CB9FE4D}" type="presParOf" srcId="{C06A55A5-F455-4877-A10F-B7497C20A088}" destId="{6C4A6E1C-1B7C-4D87-BEBA-FD0F37CAB67C}" srcOrd="2" destOrd="0" presId="urn:microsoft.com/office/officeart/2005/8/layout/vList2"/>
    <dgm:cxn modelId="{BCE4F60C-4986-4F2D-B533-FFFC88774859}" type="presParOf" srcId="{C06A55A5-F455-4877-A10F-B7497C20A088}" destId="{AEBA87C7-04ED-48D8-9856-875005393D80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4DE2C3-10FD-4079-AF6D-47A72934487C}">
      <dsp:nvSpPr>
        <dsp:cNvPr id="0" name=""/>
        <dsp:cNvSpPr/>
      </dsp:nvSpPr>
      <dsp:spPr>
        <a:xfrm rot="5400000">
          <a:off x="282" y="527250"/>
          <a:ext cx="3671703" cy="3672267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DDEA03-0155-494D-8723-257DA44A83AC}">
      <dsp:nvSpPr>
        <dsp:cNvPr id="0" name=""/>
        <dsp:cNvSpPr/>
      </dsp:nvSpPr>
      <dsp:spPr>
        <a:xfrm rot="16200000">
          <a:off x="3779217" y="527250"/>
          <a:ext cx="3671703" cy="3672267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4">
            <a:hueOff val="5301295"/>
            <a:satOff val="-2339"/>
            <a:lumOff val="19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4D3B6A-795C-4EE5-AEE8-75717D31AB72}">
      <dsp:nvSpPr>
        <dsp:cNvPr id="0" name=""/>
        <dsp:cNvSpPr/>
      </dsp:nvSpPr>
      <dsp:spPr>
        <a:xfrm>
          <a:off x="4213385" y="3716973"/>
          <a:ext cx="2787812" cy="734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0" kern="1200" cap="none" spc="0" dirty="0" err="1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Perilaku</a:t>
          </a:r>
          <a:r>
            <a:rPr lang="en-US" sz="2700" b="0" kern="12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 </a:t>
          </a:r>
          <a:r>
            <a:rPr lang="en-US" sz="2700" b="0" kern="1200" cap="none" spc="0" dirty="0" err="1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organisasi</a:t>
          </a:r>
          <a:endParaRPr lang="en-US" sz="2700" b="0" kern="1200" cap="none" spc="0" dirty="0">
            <a:ln w="0"/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sp:txBody>
      <dsp:txXfrm>
        <a:off x="4213385" y="3716973"/>
        <a:ext cx="2787812" cy="734576"/>
      </dsp:txXfrm>
    </dsp:sp>
    <dsp:sp modelId="{69D81DA9-AE4C-4487-BFD7-77AF8C705AF3}">
      <dsp:nvSpPr>
        <dsp:cNvPr id="0" name=""/>
        <dsp:cNvSpPr/>
      </dsp:nvSpPr>
      <dsp:spPr>
        <a:xfrm rot="5400000">
          <a:off x="3661438" y="527250"/>
          <a:ext cx="3671703" cy="3672267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4">
            <a:hueOff val="10602590"/>
            <a:satOff val="-4678"/>
            <a:lumOff val="39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86A0F8-30D0-4F43-B1E4-BD43095659B8}">
      <dsp:nvSpPr>
        <dsp:cNvPr id="0" name=""/>
        <dsp:cNvSpPr/>
      </dsp:nvSpPr>
      <dsp:spPr>
        <a:xfrm rot="16200000">
          <a:off x="7439262" y="527250"/>
          <a:ext cx="3671703" cy="3672267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4">
            <a:hueOff val="15903885"/>
            <a:satOff val="-7017"/>
            <a:lumOff val="58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46B321-7C9F-4EB6-86AA-E40F75959990}">
      <dsp:nvSpPr>
        <dsp:cNvPr id="0" name=""/>
        <dsp:cNvSpPr/>
      </dsp:nvSpPr>
      <dsp:spPr>
        <a:xfrm>
          <a:off x="7605649" y="3716973"/>
          <a:ext cx="2787812" cy="734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b="0" kern="120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sp:txBody>
      <dsp:txXfrm>
        <a:off x="7605649" y="3716973"/>
        <a:ext cx="2787812" cy="734576"/>
      </dsp:txXfrm>
    </dsp:sp>
    <dsp:sp modelId="{42B6E4F0-541D-48D0-B491-1C19BBC765FD}">
      <dsp:nvSpPr>
        <dsp:cNvPr id="0" name=""/>
        <dsp:cNvSpPr/>
      </dsp:nvSpPr>
      <dsp:spPr>
        <a:xfrm>
          <a:off x="4123806" y="1581100"/>
          <a:ext cx="1682287" cy="1682287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0" kern="12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S.P. Formal</a:t>
          </a:r>
        </a:p>
      </dsp:txBody>
      <dsp:txXfrm>
        <a:off x="4358720" y="1779478"/>
        <a:ext cx="969967" cy="1285531"/>
      </dsp:txXfrm>
    </dsp:sp>
    <dsp:sp modelId="{02C1C87F-4CA6-40CD-94E5-E8F21CCA3E1A}">
      <dsp:nvSpPr>
        <dsp:cNvPr id="0" name=""/>
        <dsp:cNvSpPr/>
      </dsp:nvSpPr>
      <dsp:spPr>
        <a:xfrm>
          <a:off x="5336265" y="1581100"/>
          <a:ext cx="1682287" cy="1682287"/>
        </a:xfrm>
        <a:prstGeom prst="ellipse">
          <a:avLst/>
        </a:prstGeom>
        <a:solidFill>
          <a:schemeClr val="accent4">
            <a:alpha val="50000"/>
            <a:hueOff val="3975971"/>
            <a:satOff val="-1754"/>
            <a:lumOff val="14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0" kern="1200" cap="none" spc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S.P. Informal</a:t>
          </a:r>
          <a:endParaRPr lang="en-US" sz="2200" b="0" kern="1200" cap="none" spc="0" dirty="0">
            <a:ln w="0"/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sp:txBody>
      <dsp:txXfrm>
        <a:off x="5813671" y="1779478"/>
        <a:ext cx="969967" cy="1285531"/>
      </dsp:txXfrm>
    </dsp:sp>
    <dsp:sp modelId="{B411FDE4-7558-417B-8F27-DA5A620DCCEB}">
      <dsp:nvSpPr>
        <dsp:cNvPr id="0" name=""/>
        <dsp:cNvSpPr/>
      </dsp:nvSpPr>
      <dsp:spPr>
        <a:xfrm>
          <a:off x="1230535" y="1304167"/>
          <a:ext cx="1570946" cy="1570810"/>
        </a:xfrm>
        <a:prstGeom prst="ellipse">
          <a:avLst/>
        </a:prstGeom>
        <a:solidFill>
          <a:schemeClr val="accent4">
            <a:alpha val="50000"/>
            <a:hueOff val="7951943"/>
            <a:satOff val="-3509"/>
            <a:lumOff val="29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cap="none" spc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Sistem Pengendalian Manajemen</a:t>
          </a:r>
          <a:endParaRPr lang="en-US" sz="1400" b="0" kern="1200" cap="none" spc="0" dirty="0">
            <a:ln w="0"/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sp:txBody>
      <dsp:txXfrm>
        <a:off x="1460595" y="1534207"/>
        <a:ext cx="1110826" cy="1110730"/>
      </dsp:txXfrm>
    </dsp:sp>
    <dsp:sp modelId="{CC910573-32F8-4A27-BF70-EA321258F854}">
      <dsp:nvSpPr>
        <dsp:cNvPr id="0" name=""/>
        <dsp:cNvSpPr/>
      </dsp:nvSpPr>
      <dsp:spPr>
        <a:xfrm>
          <a:off x="651148" y="2617519"/>
          <a:ext cx="771425" cy="771333"/>
        </a:xfrm>
        <a:prstGeom prst="ellipse">
          <a:avLst/>
        </a:prstGeom>
        <a:solidFill>
          <a:schemeClr val="accent4">
            <a:alpha val="50000"/>
            <a:hueOff val="11927914"/>
            <a:satOff val="-5263"/>
            <a:lumOff val="44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F42DC67-C63F-4537-B89B-32F301C1B6B4}">
      <dsp:nvSpPr>
        <dsp:cNvPr id="0" name=""/>
        <dsp:cNvSpPr/>
      </dsp:nvSpPr>
      <dsp:spPr>
        <a:xfrm>
          <a:off x="2887953" y="1658564"/>
          <a:ext cx="448724" cy="448832"/>
        </a:xfrm>
        <a:prstGeom prst="ellipse">
          <a:avLst/>
        </a:prstGeom>
        <a:solidFill>
          <a:schemeClr val="accent4">
            <a:alpha val="50000"/>
            <a:hueOff val="15903885"/>
            <a:satOff val="-7017"/>
            <a:lumOff val="58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8EE6287-BEE3-4417-9F1C-ED4D970AD7A5}">
      <dsp:nvSpPr>
        <dsp:cNvPr id="0" name=""/>
        <dsp:cNvSpPr/>
      </dsp:nvSpPr>
      <dsp:spPr>
        <a:xfrm>
          <a:off x="7922319" y="1286437"/>
          <a:ext cx="2144470" cy="214408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0" kern="1200" cap="none" spc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rPr>
            <a:t>Tujuan Organisasi</a:t>
          </a:r>
          <a:endParaRPr lang="en-US" sz="2500" b="0" kern="1200" cap="none" spc="0" dirty="0">
            <a:ln w="0"/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sp:txBody>
      <dsp:txXfrm>
        <a:off x="8236369" y="1600431"/>
        <a:ext cx="1516370" cy="1516095"/>
      </dsp:txXfrm>
    </dsp:sp>
    <dsp:sp modelId="{AB96C1DF-3244-485D-80A1-86BE82A79573}">
      <dsp:nvSpPr>
        <dsp:cNvPr id="0" name=""/>
        <dsp:cNvSpPr/>
      </dsp:nvSpPr>
      <dsp:spPr>
        <a:xfrm>
          <a:off x="690008" y="3716973"/>
          <a:ext cx="2787812" cy="734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b="0" kern="1200" cap="none" spc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</a:endParaRPr>
        </a:p>
      </dsp:txBody>
      <dsp:txXfrm>
        <a:off x="690008" y="3716973"/>
        <a:ext cx="2787812" cy="7345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1EB320-91AD-414D-876E-FC8028156E46}">
      <dsp:nvSpPr>
        <dsp:cNvPr id="0" name=""/>
        <dsp:cNvSpPr/>
      </dsp:nvSpPr>
      <dsp:spPr>
        <a:xfrm>
          <a:off x="1774607" y="2182969"/>
          <a:ext cx="456486" cy="17101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8243" y="0"/>
              </a:lnTo>
              <a:lnTo>
                <a:pt x="228243" y="1710132"/>
              </a:lnTo>
              <a:lnTo>
                <a:pt x="456486" y="171013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1958600" y="2993785"/>
        <a:ext cx="88500" cy="88500"/>
      </dsp:txXfrm>
    </dsp:sp>
    <dsp:sp modelId="{EE9B79C2-BB53-4331-981A-E658DE47EF33}">
      <dsp:nvSpPr>
        <dsp:cNvPr id="0" name=""/>
        <dsp:cNvSpPr/>
      </dsp:nvSpPr>
      <dsp:spPr>
        <a:xfrm>
          <a:off x="1774607" y="2182969"/>
          <a:ext cx="456486" cy="5531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8243" y="0"/>
              </a:lnTo>
              <a:lnTo>
                <a:pt x="228243" y="553173"/>
              </a:lnTo>
              <a:lnTo>
                <a:pt x="456486" y="55317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84920" y="2441625"/>
        <a:ext cx="35860" cy="35860"/>
      </dsp:txXfrm>
    </dsp:sp>
    <dsp:sp modelId="{530497D7-1C28-4B86-9AC2-D07FB21F9EB5}">
      <dsp:nvSpPr>
        <dsp:cNvPr id="0" name=""/>
        <dsp:cNvSpPr/>
      </dsp:nvSpPr>
      <dsp:spPr>
        <a:xfrm>
          <a:off x="1774607" y="1608592"/>
          <a:ext cx="456486" cy="574376"/>
        </a:xfrm>
        <a:custGeom>
          <a:avLst/>
          <a:gdLst/>
          <a:ahLst/>
          <a:cxnLst/>
          <a:rect l="0" t="0" r="0" b="0"/>
          <a:pathLst>
            <a:path>
              <a:moveTo>
                <a:pt x="0" y="574376"/>
              </a:moveTo>
              <a:lnTo>
                <a:pt x="228243" y="574376"/>
              </a:lnTo>
              <a:lnTo>
                <a:pt x="228243" y="0"/>
              </a:lnTo>
              <a:lnTo>
                <a:pt x="456486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84508" y="1877438"/>
        <a:ext cx="36684" cy="36684"/>
      </dsp:txXfrm>
    </dsp:sp>
    <dsp:sp modelId="{9E0FA109-C696-4076-A419-B4B0DE0398C7}">
      <dsp:nvSpPr>
        <dsp:cNvPr id="0" name=""/>
        <dsp:cNvSpPr/>
      </dsp:nvSpPr>
      <dsp:spPr>
        <a:xfrm>
          <a:off x="1774607" y="489902"/>
          <a:ext cx="432932" cy="1693066"/>
        </a:xfrm>
        <a:custGeom>
          <a:avLst/>
          <a:gdLst/>
          <a:ahLst/>
          <a:cxnLst/>
          <a:rect l="0" t="0" r="0" b="0"/>
          <a:pathLst>
            <a:path>
              <a:moveTo>
                <a:pt x="0" y="1693066"/>
              </a:moveTo>
              <a:lnTo>
                <a:pt x="216466" y="1693066"/>
              </a:lnTo>
              <a:lnTo>
                <a:pt x="216466" y="0"/>
              </a:lnTo>
              <a:lnTo>
                <a:pt x="432932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1947384" y="1292747"/>
        <a:ext cx="87377" cy="87377"/>
      </dsp:txXfrm>
    </dsp:sp>
    <dsp:sp modelId="{C0884855-82A9-4ACE-A040-B355A9C3D7FC}">
      <dsp:nvSpPr>
        <dsp:cNvPr id="0" name=""/>
        <dsp:cNvSpPr/>
      </dsp:nvSpPr>
      <dsp:spPr>
        <a:xfrm rot="16200000">
          <a:off x="-404545" y="1835036"/>
          <a:ext cx="3662442" cy="6958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err="1"/>
            <a:t>Aturan</a:t>
          </a:r>
          <a:endParaRPr lang="en-US" sz="4500" kern="1200" dirty="0"/>
        </a:p>
      </dsp:txBody>
      <dsp:txXfrm>
        <a:off x="-404545" y="1835036"/>
        <a:ext cx="3662442" cy="695864"/>
      </dsp:txXfrm>
    </dsp:sp>
    <dsp:sp modelId="{01ACB767-791C-454C-9DDB-20E6C954C133}">
      <dsp:nvSpPr>
        <dsp:cNvPr id="0" name=""/>
        <dsp:cNvSpPr/>
      </dsp:nvSpPr>
      <dsp:spPr>
        <a:xfrm>
          <a:off x="2207539" y="0"/>
          <a:ext cx="2282433" cy="9798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/>
            <a:t>Pengendalian</a:t>
          </a:r>
          <a:r>
            <a:rPr lang="en-US" sz="2200" kern="1200" dirty="0"/>
            <a:t> </a:t>
          </a:r>
          <a:r>
            <a:rPr lang="en-US" sz="2200" kern="1200" dirty="0" err="1"/>
            <a:t>Fisik</a:t>
          </a:r>
          <a:endParaRPr lang="en-US" sz="2200" kern="1200" dirty="0"/>
        </a:p>
      </dsp:txBody>
      <dsp:txXfrm>
        <a:off x="2207539" y="0"/>
        <a:ext cx="2282433" cy="979804"/>
      </dsp:txXfrm>
    </dsp:sp>
    <dsp:sp modelId="{0680D868-0FC1-4791-8A64-6237418953DE}">
      <dsp:nvSpPr>
        <dsp:cNvPr id="0" name=""/>
        <dsp:cNvSpPr/>
      </dsp:nvSpPr>
      <dsp:spPr>
        <a:xfrm>
          <a:off x="2231094" y="1159467"/>
          <a:ext cx="2282433" cy="8982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/>
            <a:t>Manual</a:t>
          </a:r>
        </a:p>
      </dsp:txBody>
      <dsp:txXfrm>
        <a:off x="2231094" y="1159467"/>
        <a:ext cx="2282433" cy="898249"/>
      </dsp:txXfrm>
    </dsp:sp>
    <dsp:sp modelId="{7B3BC4DB-056A-4571-AC6E-CA84C01718BF}">
      <dsp:nvSpPr>
        <dsp:cNvPr id="0" name=""/>
        <dsp:cNvSpPr/>
      </dsp:nvSpPr>
      <dsp:spPr>
        <a:xfrm>
          <a:off x="2231094" y="2227452"/>
          <a:ext cx="2282433" cy="10173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/>
            <a:t>Pengamanan</a:t>
          </a:r>
          <a:r>
            <a:rPr lang="en-US" sz="2200" kern="1200" dirty="0"/>
            <a:t> </a:t>
          </a:r>
          <a:r>
            <a:rPr lang="en-US" sz="2200" kern="1200" dirty="0" err="1"/>
            <a:t>Sistem</a:t>
          </a:r>
          <a:endParaRPr lang="en-US" sz="2200" kern="1200" dirty="0"/>
        </a:p>
      </dsp:txBody>
      <dsp:txXfrm>
        <a:off x="2231094" y="2227452"/>
        <a:ext cx="2282433" cy="1017381"/>
      </dsp:txXfrm>
    </dsp:sp>
    <dsp:sp modelId="{8BE98EBC-87AA-4216-9175-34EB241E9109}">
      <dsp:nvSpPr>
        <dsp:cNvPr id="0" name=""/>
        <dsp:cNvSpPr/>
      </dsp:nvSpPr>
      <dsp:spPr>
        <a:xfrm>
          <a:off x="2231094" y="3420265"/>
          <a:ext cx="2302131" cy="9456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/>
            <a:t>Sistem</a:t>
          </a:r>
          <a:r>
            <a:rPr lang="en-US" sz="2200" kern="1200" dirty="0"/>
            <a:t> </a:t>
          </a:r>
          <a:r>
            <a:rPr lang="en-US" sz="2200" kern="1200" dirty="0" err="1"/>
            <a:t>Pengendalian</a:t>
          </a:r>
          <a:r>
            <a:rPr lang="en-US" sz="2200" kern="1200" dirty="0"/>
            <a:t> </a:t>
          </a:r>
          <a:r>
            <a:rPr lang="en-US" sz="2200" kern="1200" dirty="0" err="1"/>
            <a:t>Tugas</a:t>
          </a:r>
          <a:endParaRPr lang="en-US" sz="2200" kern="1200" dirty="0"/>
        </a:p>
      </dsp:txBody>
      <dsp:txXfrm>
        <a:off x="2231094" y="3420265"/>
        <a:ext cx="2302131" cy="9456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B235DC-0ED8-474F-A1CE-4D354962E320}">
      <dsp:nvSpPr>
        <dsp:cNvPr id="0" name=""/>
        <dsp:cNvSpPr/>
      </dsp:nvSpPr>
      <dsp:spPr>
        <a:xfrm>
          <a:off x="589110" y="93222"/>
          <a:ext cx="3065716" cy="3065716"/>
        </a:xfrm>
        <a:prstGeom prst="pie">
          <a:avLst>
            <a:gd name="adj1" fmla="val 16200000"/>
            <a:gd name="adj2" fmla="val 54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/>
            <a:t>Faktor</a:t>
          </a:r>
          <a:r>
            <a:rPr lang="en-US" sz="2100" kern="1200" dirty="0"/>
            <a:t> </a:t>
          </a:r>
          <a:r>
            <a:rPr lang="en-US" sz="2100" kern="1200" dirty="0" err="1"/>
            <a:t>Eksternal</a:t>
          </a:r>
          <a:endParaRPr lang="en-US" sz="2100" kern="1200" dirty="0"/>
        </a:p>
      </dsp:txBody>
      <dsp:txXfrm>
        <a:off x="2121968" y="549430"/>
        <a:ext cx="1076650" cy="2153300"/>
      </dsp:txXfrm>
    </dsp:sp>
    <dsp:sp modelId="{EF1360EF-1D55-4C57-9A90-61E877D90BD4}">
      <dsp:nvSpPr>
        <dsp:cNvPr id="0" name=""/>
        <dsp:cNvSpPr/>
      </dsp:nvSpPr>
      <dsp:spPr>
        <a:xfrm>
          <a:off x="473136" y="291972"/>
          <a:ext cx="3065716" cy="306571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/>
            <a:t>Faktor</a:t>
          </a:r>
          <a:r>
            <a:rPr lang="en-US" sz="2100" kern="1200" dirty="0"/>
            <a:t> Internal</a:t>
          </a:r>
        </a:p>
      </dsp:txBody>
      <dsp:txXfrm>
        <a:off x="911095" y="748180"/>
        <a:ext cx="1076650" cy="21533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B235DC-0ED8-474F-A1CE-4D354962E320}">
      <dsp:nvSpPr>
        <dsp:cNvPr id="0" name=""/>
        <dsp:cNvSpPr/>
      </dsp:nvSpPr>
      <dsp:spPr>
        <a:xfrm>
          <a:off x="599189" y="286362"/>
          <a:ext cx="3065716" cy="3065716"/>
        </a:xfrm>
        <a:prstGeom prst="pie">
          <a:avLst>
            <a:gd name="adj1" fmla="val 16200000"/>
            <a:gd name="adj2" fmla="val 54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/>
            <a:t>Faktor</a:t>
          </a:r>
          <a:r>
            <a:rPr lang="en-US" sz="2100" kern="1200" dirty="0"/>
            <a:t> </a:t>
          </a:r>
          <a:r>
            <a:rPr lang="en-US" sz="2100" kern="1200" dirty="0" err="1"/>
            <a:t>Eksternal</a:t>
          </a:r>
          <a:endParaRPr lang="en-US" sz="2100" kern="1200" dirty="0"/>
        </a:p>
      </dsp:txBody>
      <dsp:txXfrm>
        <a:off x="2132047" y="742570"/>
        <a:ext cx="1076650" cy="2153300"/>
      </dsp:txXfrm>
    </dsp:sp>
    <dsp:sp modelId="{EF1360EF-1D55-4C57-9A90-61E877D90BD4}">
      <dsp:nvSpPr>
        <dsp:cNvPr id="0" name=""/>
        <dsp:cNvSpPr/>
      </dsp:nvSpPr>
      <dsp:spPr>
        <a:xfrm>
          <a:off x="483215" y="85956"/>
          <a:ext cx="3065716" cy="306571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/>
            <a:t>Faktor</a:t>
          </a:r>
          <a:r>
            <a:rPr lang="en-US" sz="2100" kern="1200" dirty="0"/>
            <a:t> Internal</a:t>
          </a:r>
        </a:p>
      </dsp:txBody>
      <dsp:txXfrm>
        <a:off x="921174" y="542164"/>
        <a:ext cx="1076650" cy="21533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04C85E-6FF1-44AD-BED3-E933397E609A}">
      <dsp:nvSpPr>
        <dsp:cNvPr id="0" name=""/>
        <dsp:cNvSpPr/>
      </dsp:nvSpPr>
      <dsp:spPr>
        <a:xfrm rot="2561600">
          <a:off x="2573511" y="3800128"/>
          <a:ext cx="822815" cy="57656"/>
        </a:xfrm>
        <a:custGeom>
          <a:avLst/>
          <a:gdLst/>
          <a:ahLst/>
          <a:cxnLst/>
          <a:rect l="0" t="0" r="0" b="0"/>
          <a:pathLst>
            <a:path>
              <a:moveTo>
                <a:pt x="0" y="28828"/>
              </a:moveTo>
              <a:lnTo>
                <a:pt x="822815" y="2882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642C25-C68F-4344-9B19-0CD56355DDD7}">
      <dsp:nvSpPr>
        <dsp:cNvPr id="0" name=""/>
        <dsp:cNvSpPr/>
      </dsp:nvSpPr>
      <dsp:spPr>
        <a:xfrm>
          <a:off x="2682537" y="2680505"/>
          <a:ext cx="914439" cy="57656"/>
        </a:xfrm>
        <a:custGeom>
          <a:avLst/>
          <a:gdLst/>
          <a:ahLst/>
          <a:cxnLst/>
          <a:rect l="0" t="0" r="0" b="0"/>
          <a:pathLst>
            <a:path>
              <a:moveTo>
                <a:pt x="0" y="28828"/>
              </a:moveTo>
              <a:lnTo>
                <a:pt x="914439" y="2882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B6D142-D0D4-4762-ADFB-1D8CCB81147D}">
      <dsp:nvSpPr>
        <dsp:cNvPr id="0" name=""/>
        <dsp:cNvSpPr/>
      </dsp:nvSpPr>
      <dsp:spPr>
        <a:xfrm rot="19038400">
          <a:off x="2573511" y="1560882"/>
          <a:ext cx="822815" cy="57656"/>
        </a:xfrm>
        <a:custGeom>
          <a:avLst/>
          <a:gdLst/>
          <a:ahLst/>
          <a:cxnLst/>
          <a:rect l="0" t="0" r="0" b="0"/>
          <a:pathLst>
            <a:path>
              <a:moveTo>
                <a:pt x="0" y="28828"/>
              </a:moveTo>
              <a:lnTo>
                <a:pt x="822815" y="2882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42C578-DAAC-489F-BAC1-DB4579F2784C}">
      <dsp:nvSpPr>
        <dsp:cNvPr id="0" name=""/>
        <dsp:cNvSpPr/>
      </dsp:nvSpPr>
      <dsp:spPr>
        <a:xfrm>
          <a:off x="469562" y="1407583"/>
          <a:ext cx="2603499" cy="260349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62D6B3-9E52-49E8-AEFF-8D7157543B7F}">
      <dsp:nvSpPr>
        <dsp:cNvPr id="0" name=""/>
        <dsp:cNvSpPr/>
      </dsp:nvSpPr>
      <dsp:spPr>
        <a:xfrm>
          <a:off x="3080318" y="86"/>
          <a:ext cx="1562100" cy="15621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/>
            <a:t>Organisasi</a:t>
          </a:r>
          <a:r>
            <a:rPr lang="en-US" sz="1900" kern="1200" dirty="0"/>
            <a:t> </a:t>
          </a:r>
          <a:r>
            <a:rPr lang="en-US" sz="1900" kern="1200" dirty="0" err="1"/>
            <a:t>Fungsional</a:t>
          </a:r>
          <a:endParaRPr lang="en-US" sz="1900" kern="1200" dirty="0"/>
        </a:p>
      </dsp:txBody>
      <dsp:txXfrm>
        <a:off x="3309082" y="228850"/>
        <a:ext cx="1104572" cy="1104572"/>
      </dsp:txXfrm>
    </dsp:sp>
    <dsp:sp modelId="{58719F67-B6B2-4CAC-9F69-1A21107D9423}">
      <dsp:nvSpPr>
        <dsp:cNvPr id="0" name=""/>
        <dsp:cNvSpPr/>
      </dsp:nvSpPr>
      <dsp:spPr>
        <a:xfrm>
          <a:off x="4798628" y="86"/>
          <a:ext cx="2343150" cy="1562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/>
            <a:t>Struktur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/>
            <a:t>Kelebihan</a:t>
          </a:r>
          <a:r>
            <a:rPr lang="en-US" sz="2800" kern="1200" dirty="0"/>
            <a:t> </a:t>
          </a:r>
          <a:r>
            <a:rPr lang="en-US" sz="2800" kern="1200" dirty="0" err="1"/>
            <a:t>dan</a:t>
          </a:r>
          <a:r>
            <a:rPr lang="en-US" sz="2800" kern="1200" dirty="0"/>
            <a:t> </a:t>
          </a:r>
          <a:r>
            <a:rPr lang="en-US" sz="2800" kern="1200" dirty="0" err="1"/>
            <a:t>Kekurangan</a:t>
          </a:r>
          <a:endParaRPr lang="en-US" sz="2800" kern="1200" dirty="0"/>
        </a:p>
      </dsp:txBody>
      <dsp:txXfrm>
        <a:off x="4798628" y="86"/>
        <a:ext cx="2343150" cy="1562100"/>
      </dsp:txXfrm>
    </dsp:sp>
    <dsp:sp modelId="{3CA424DA-1C44-43DF-A122-173638DCF1C0}">
      <dsp:nvSpPr>
        <dsp:cNvPr id="0" name=""/>
        <dsp:cNvSpPr/>
      </dsp:nvSpPr>
      <dsp:spPr>
        <a:xfrm>
          <a:off x="3596977" y="1928283"/>
          <a:ext cx="1562100" cy="15621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/>
            <a:t>Organisasi</a:t>
          </a:r>
          <a:r>
            <a:rPr lang="en-US" sz="1900" kern="1200" dirty="0"/>
            <a:t> Unit </a:t>
          </a:r>
          <a:r>
            <a:rPr lang="en-US" sz="1900" kern="1200" dirty="0" err="1"/>
            <a:t>Bisnis</a:t>
          </a:r>
          <a:endParaRPr lang="en-US" sz="1900" kern="1200" dirty="0"/>
        </a:p>
      </dsp:txBody>
      <dsp:txXfrm>
        <a:off x="3825741" y="2157047"/>
        <a:ext cx="1104572" cy="1104572"/>
      </dsp:txXfrm>
    </dsp:sp>
    <dsp:sp modelId="{5082241F-C901-4DBD-854E-8FEBBCF68AAA}">
      <dsp:nvSpPr>
        <dsp:cNvPr id="0" name=""/>
        <dsp:cNvSpPr/>
      </dsp:nvSpPr>
      <dsp:spPr>
        <a:xfrm>
          <a:off x="5315287" y="1928283"/>
          <a:ext cx="2343150" cy="1562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/>
            <a:t>Struktur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/>
            <a:t>Kelebihan</a:t>
          </a:r>
          <a:r>
            <a:rPr lang="en-US" sz="2800" kern="1200" dirty="0"/>
            <a:t> </a:t>
          </a:r>
          <a:r>
            <a:rPr lang="en-US" sz="2800" kern="1200" dirty="0" err="1"/>
            <a:t>dan</a:t>
          </a:r>
          <a:r>
            <a:rPr lang="en-US" sz="2800" kern="1200" dirty="0"/>
            <a:t> </a:t>
          </a:r>
          <a:r>
            <a:rPr lang="en-US" sz="2800" kern="1200" dirty="0" err="1"/>
            <a:t>Kekurangan</a:t>
          </a:r>
          <a:endParaRPr lang="en-US" sz="2800" kern="1200" dirty="0"/>
        </a:p>
      </dsp:txBody>
      <dsp:txXfrm>
        <a:off x="5315287" y="1928283"/>
        <a:ext cx="2343150" cy="1562100"/>
      </dsp:txXfrm>
    </dsp:sp>
    <dsp:sp modelId="{886108C1-0F20-4F87-A7B9-800FDBEE7FB8}">
      <dsp:nvSpPr>
        <dsp:cNvPr id="0" name=""/>
        <dsp:cNvSpPr/>
      </dsp:nvSpPr>
      <dsp:spPr>
        <a:xfrm>
          <a:off x="3080318" y="3856480"/>
          <a:ext cx="1562100" cy="15621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/>
            <a:t>Orgnaisasi</a:t>
          </a:r>
          <a:r>
            <a:rPr lang="en-US" sz="1900" kern="1200" dirty="0"/>
            <a:t> </a:t>
          </a:r>
          <a:r>
            <a:rPr lang="en-US" sz="1900" kern="1200" dirty="0" err="1"/>
            <a:t>Matriks</a:t>
          </a:r>
          <a:endParaRPr lang="en-US" sz="1900" kern="1200" dirty="0"/>
        </a:p>
      </dsp:txBody>
      <dsp:txXfrm>
        <a:off x="3309082" y="4085244"/>
        <a:ext cx="1104572" cy="1104572"/>
      </dsp:txXfrm>
    </dsp:sp>
    <dsp:sp modelId="{633169F5-2042-4413-B6DF-7A1F73C9A32F}">
      <dsp:nvSpPr>
        <dsp:cNvPr id="0" name=""/>
        <dsp:cNvSpPr/>
      </dsp:nvSpPr>
      <dsp:spPr>
        <a:xfrm>
          <a:off x="4798628" y="3856480"/>
          <a:ext cx="2343150" cy="1562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/>
            <a:t>Struktur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/>
            <a:t>Kelebihan</a:t>
          </a:r>
          <a:r>
            <a:rPr lang="en-US" sz="2800" kern="1200" dirty="0"/>
            <a:t> </a:t>
          </a:r>
          <a:r>
            <a:rPr lang="en-US" sz="2800" kern="1200" dirty="0" err="1"/>
            <a:t>dan</a:t>
          </a:r>
          <a:r>
            <a:rPr lang="en-US" sz="2800" kern="1200" dirty="0"/>
            <a:t> </a:t>
          </a:r>
          <a:r>
            <a:rPr lang="en-US" sz="2800" kern="1200" dirty="0" err="1"/>
            <a:t>Kekurangan</a:t>
          </a:r>
          <a:endParaRPr lang="en-US" sz="2800" kern="1200" dirty="0"/>
        </a:p>
      </dsp:txBody>
      <dsp:txXfrm>
        <a:off x="4798628" y="3856480"/>
        <a:ext cx="2343150" cy="15621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0C0ABC-A3F6-4509-9CFD-CF3289DC2B7E}">
      <dsp:nvSpPr>
        <dsp:cNvPr id="0" name=""/>
        <dsp:cNvSpPr/>
      </dsp:nvSpPr>
      <dsp:spPr>
        <a:xfrm>
          <a:off x="-1633251" y="1456282"/>
          <a:ext cx="11231060" cy="3185822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5EC76B-6802-4182-85D8-6A1C65C53EB8}">
      <dsp:nvSpPr>
        <dsp:cNvPr id="0" name=""/>
        <dsp:cNvSpPr/>
      </dsp:nvSpPr>
      <dsp:spPr>
        <a:xfrm>
          <a:off x="611202" y="1780694"/>
          <a:ext cx="2628303" cy="1561053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2908" rIns="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err="1"/>
            <a:t>Kekurangan</a:t>
          </a:r>
          <a:endParaRPr lang="en-US" sz="4300" kern="1200" dirty="0"/>
        </a:p>
      </dsp:txBody>
      <dsp:txXfrm>
        <a:off x="611202" y="1780694"/>
        <a:ext cx="2628303" cy="1561053"/>
      </dsp:txXfrm>
    </dsp:sp>
    <dsp:sp modelId="{EDA5780F-102F-4941-A809-F93E9BE21D11}">
      <dsp:nvSpPr>
        <dsp:cNvPr id="0" name=""/>
        <dsp:cNvSpPr/>
      </dsp:nvSpPr>
      <dsp:spPr>
        <a:xfrm>
          <a:off x="4220832" y="2290426"/>
          <a:ext cx="3106177" cy="1561053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2908" rIns="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err="1"/>
            <a:t>Kelebihan</a:t>
          </a:r>
          <a:endParaRPr lang="en-US" sz="4300" kern="1200" dirty="0"/>
        </a:p>
      </dsp:txBody>
      <dsp:txXfrm>
        <a:off x="4220832" y="2290426"/>
        <a:ext cx="3106177" cy="156105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675FAE-119D-40BD-AB08-126B08C828D5}">
      <dsp:nvSpPr>
        <dsp:cNvPr id="0" name=""/>
        <dsp:cNvSpPr/>
      </dsp:nvSpPr>
      <dsp:spPr>
        <a:xfrm>
          <a:off x="0" y="487122"/>
          <a:ext cx="10840791" cy="11679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/>
            <a:t>KELEBIHAN</a:t>
          </a:r>
        </a:p>
      </dsp:txBody>
      <dsp:txXfrm>
        <a:off x="57014" y="544136"/>
        <a:ext cx="10726763" cy="1053907"/>
      </dsp:txXfrm>
    </dsp:sp>
    <dsp:sp modelId="{CEA70EBD-6DAF-4084-A562-FAC0251DC042}">
      <dsp:nvSpPr>
        <dsp:cNvPr id="0" name=""/>
        <dsp:cNvSpPr/>
      </dsp:nvSpPr>
      <dsp:spPr>
        <a:xfrm>
          <a:off x="0" y="1655058"/>
          <a:ext cx="10840791" cy="105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4195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/>
            <a:t>Ada </a:t>
          </a:r>
          <a:r>
            <a:rPr lang="en-US" sz="2000" kern="1200" dirty="0" err="1"/>
            <a:t>fleksibilitas</a:t>
          </a:r>
          <a:r>
            <a:rPr lang="en-US" sz="2000" kern="1200" dirty="0"/>
            <a:t> </a:t>
          </a:r>
          <a:r>
            <a:rPr lang="en-US" sz="2000" kern="1200" dirty="0" err="1"/>
            <a:t>pada</a:t>
          </a:r>
          <a:r>
            <a:rPr lang="en-US" sz="2000" kern="1200" dirty="0"/>
            <a:t> </a:t>
          </a:r>
          <a:r>
            <a:rPr lang="en-US" sz="2000" kern="1200" dirty="0" err="1"/>
            <a:t>organisasi</a:t>
          </a:r>
          <a:r>
            <a:rPr lang="en-US" sz="2000" kern="1200" dirty="0"/>
            <a:t> </a:t>
          </a:r>
          <a:r>
            <a:rPr lang="en-US" sz="2000" kern="1200" dirty="0" err="1"/>
            <a:t>dan</a:t>
          </a:r>
          <a:r>
            <a:rPr lang="en-US" sz="2000" kern="1200" dirty="0"/>
            <a:t> </a:t>
          </a:r>
          <a:r>
            <a:rPr lang="en-US" sz="2000" kern="1200" dirty="0" err="1"/>
            <a:t>membantu</a:t>
          </a:r>
          <a:r>
            <a:rPr lang="en-US" sz="2000" kern="1200" dirty="0"/>
            <a:t> </a:t>
          </a:r>
          <a:r>
            <a:rPr lang="en-US" sz="2000" kern="1200" dirty="0" err="1"/>
            <a:t>perkembangan</a:t>
          </a:r>
          <a:r>
            <a:rPr lang="en-US" sz="2000" kern="1200" dirty="0"/>
            <a:t> </a:t>
          </a:r>
          <a:r>
            <a:rPr lang="en-US" sz="2000" kern="1200" dirty="0" err="1"/>
            <a:t>kreativitas</a:t>
          </a:r>
          <a:r>
            <a:rPr lang="en-US" sz="2000" kern="1200" dirty="0"/>
            <a:t>,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err="1"/>
            <a:t>Mendorong</a:t>
          </a:r>
          <a:r>
            <a:rPr lang="en-US" sz="2000" kern="1200" dirty="0"/>
            <a:t> </a:t>
          </a:r>
          <a:r>
            <a:rPr lang="en-US" sz="2000" kern="1200" dirty="0" err="1"/>
            <a:t>kerjasama</a:t>
          </a:r>
          <a:r>
            <a:rPr lang="en-US" sz="2000" kern="1200" dirty="0"/>
            <a:t> </a:t>
          </a:r>
          <a:r>
            <a:rPr lang="en-US" sz="2000" kern="1200" dirty="0" err="1"/>
            <a:t>antar</a:t>
          </a:r>
          <a:r>
            <a:rPr lang="en-US" sz="2000" kern="1200" dirty="0"/>
            <a:t> </a:t>
          </a:r>
          <a:r>
            <a:rPr lang="en-US" sz="2000" kern="1200" dirty="0" err="1"/>
            <a:t>berbagai</a:t>
          </a:r>
          <a:r>
            <a:rPr lang="en-US" sz="2000" kern="1200" dirty="0"/>
            <a:t> </a:t>
          </a:r>
          <a:r>
            <a:rPr lang="en-US" sz="2000" kern="1200" dirty="0" err="1"/>
            <a:t>keterampilan</a:t>
          </a:r>
          <a:r>
            <a:rPr lang="en-US" sz="2000" kern="1200" dirty="0"/>
            <a:t>, </a:t>
          </a:r>
          <a:r>
            <a:rPr lang="en-US" sz="2000" kern="1200" dirty="0" err="1"/>
            <a:t>dan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err="1"/>
            <a:t>Merupakan</a:t>
          </a:r>
          <a:r>
            <a:rPr lang="en-US" sz="2000" kern="1200" dirty="0"/>
            <a:t> </a:t>
          </a:r>
          <a:r>
            <a:rPr lang="en-US" sz="2000" kern="1200" dirty="0" err="1"/>
            <a:t>tempat</a:t>
          </a:r>
          <a:r>
            <a:rPr lang="en-US" sz="2000" kern="1200" dirty="0"/>
            <a:t> </a:t>
          </a:r>
          <a:r>
            <a:rPr lang="en-US" sz="2000" kern="1200" dirty="0" err="1"/>
            <a:t>latihan</a:t>
          </a:r>
          <a:r>
            <a:rPr lang="en-US" sz="2000" kern="1200" dirty="0"/>
            <a:t> </a:t>
          </a:r>
          <a:r>
            <a:rPr lang="en-US" sz="2000" kern="1200" dirty="0" err="1"/>
            <a:t>manajer-manajer</a:t>
          </a:r>
          <a:r>
            <a:rPr lang="en-US" sz="2000" kern="1200" dirty="0"/>
            <a:t> </a:t>
          </a:r>
          <a:r>
            <a:rPr lang="en-US" sz="2000" kern="1200" dirty="0" err="1"/>
            <a:t>stratejik</a:t>
          </a:r>
          <a:r>
            <a:rPr lang="en-US" sz="2000" kern="1200" dirty="0"/>
            <a:t>.</a:t>
          </a:r>
        </a:p>
      </dsp:txBody>
      <dsp:txXfrm>
        <a:off x="0" y="1655058"/>
        <a:ext cx="10840791" cy="1059840"/>
      </dsp:txXfrm>
    </dsp:sp>
    <dsp:sp modelId="{6C4A6E1C-1B7C-4D87-BEBA-FD0F37CAB67C}">
      <dsp:nvSpPr>
        <dsp:cNvPr id="0" name=""/>
        <dsp:cNvSpPr/>
      </dsp:nvSpPr>
      <dsp:spPr>
        <a:xfrm>
          <a:off x="0" y="2714898"/>
          <a:ext cx="10840791" cy="11568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/>
            <a:t>KELEMAHAN</a:t>
          </a:r>
        </a:p>
      </dsp:txBody>
      <dsp:txXfrm>
        <a:off x="56471" y="2771369"/>
        <a:ext cx="10727849" cy="1043864"/>
      </dsp:txXfrm>
    </dsp:sp>
    <dsp:sp modelId="{AEBA87C7-04ED-48D8-9856-875005393D80}">
      <dsp:nvSpPr>
        <dsp:cNvPr id="0" name=""/>
        <dsp:cNvSpPr/>
      </dsp:nvSpPr>
      <dsp:spPr>
        <a:xfrm>
          <a:off x="0" y="3871704"/>
          <a:ext cx="10840791" cy="105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4195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err="1"/>
            <a:t>Pertanggungan</a:t>
          </a:r>
          <a:r>
            <a:rPr lang="en-US" sz="2000" kern="1200" dirty="0"/>
            <a:t> </a:t>
          </a:r>
          <a:r>
            <a:rPr lang="en-US" sz="2000" kern="1200" dirty="0" err="1"/>
            <a:t>jawab</a:t>
          </a:r>
          <a:r>
            <a:rPr lang="en-US" sz="2000" kern="1200" dirty="0"/>
            <a:t> </a:t>
          </a:r>
          <a:r>
            <a:rPr lang="en-US" sz="2000" kern="1200" dirty="0" err="1"/>
            <a:t>ganda</a:t>
          </a:r>
          <a:r>
            <a:rPr lang="en-US" sz="2000" kern="1200" dirty="0"/>
            <a:t> </a:t>
          </a:r>
          <a:r>
            <a:rPr lang="en-US" sz="2000" kern="1200" dirty="0" err="1"/>
            <a:t>dapat</a:t>
          </a:r>
          <a:r>
            <a:rPr lang="en-US" sz="2000" kern="1200" dirty="0"/>
            <a:t> </a:t>
          </a:r>
          <a:r>
            <a:rPr lang="en-US" sz="2000" kern="1200" dirty="0" err="1"/>
            <a:t>membuat</a:t>
          </a:r>
          <a:r>
            <a:rPr lang="en-US" sz="2000" kern="1200" dirty="0"/>
            <a:t> </a:t>
          </a:r>
          <a:r>
            <a:rPr lang="en-US" sz="2000" kern="1200" dirty="0" err="1"/>
            <a:t>kebingungan</a:t>
          </a:r>
          <a:r>
            <a:rPr lang="en-US" sz="2000" kern="1200" dirty="0"/>
            <a:t> </a:t>
          </a:r>
          <a:r>
            <a:rPr lang="en-US" sz="2000" kern="1200" dirty="0" err="1"/>
            <a:t>dan</a:t>
          </a:r>
          <a:r>
            <a:rPr lang="en-US" sz="2000" kern="1200" dirty="0"/>
            <a:t> </a:t>
          </a:r>
          <a:r>
            <a:rPr lang="en-US" sz="2000" kern="1200" dirty="0" err="1"/>
            <a:t>kebijakan</a:t>
          </a:r>
          <a:r>
            <a:rPr lang="en-US" sz="2000" kern="1200" dirty="0"/>
            <a:t> yang </a:t>
          </a:r>
          <a:r>
            <a:rPr lang="en-US" sz="2000" kern="1200" dirty="0" err="1"/>
            <a:t>kontradiktif</a:t>
          </a:r>
          <a:r>
            <a:rPr lang="en-US" sz="2000" kern="1200" dirty="0"/>
            <a:t>,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err="1"/>
            <a:t>Sangat</a:t>
          </a:r>
          <a:r>
            <a:rPr lang="en-US" sz="2000" kern="1200" dirty="0"/>
            <a:t> </a:t>
          </a:r>
          <a:r>
            <a:rPr lang="en-US" sz="2000" kern="1200" dirty="0" err="1"/>
            <a:t>memerlukan</a:t>
          </a:r>
          <a:r>
            <a:rPr lang="en-US" sz="2000" kern="1200" dirty="0"/>
            <a:t> </a:t>
          </a:r>
          <a:r>
            <a:rPr lang="en-US" sz="2000" kern="1200" dirty="0" err="1"/>
            <a:t>koordinasi</a:t>
          </a:r>
          <a:r>
            <a:rPr lang="en-US" sz="2000" kern="1200" dirty="0"/>
            <a:t> horizontal </a:t>
          </a:r>
          <a:r>
            <a:rPr lang="en-US" sz="2000" kern="1200" dirty="0" err="1"/>
            <a:t>dan</a:t>
          </a:r>
          <a:r>
            <a:rPr lang="en-US" sz="2000" kern="1200" dirty="0"/>
            <a:t> </a:t>
          </a:r>
          <a:r>
            <a:rPr lang="en-US" sz="2000" kern="1200" dirty="0" err="1"/>
            <a:t>vertikal</a:t>
          </a:r>
          <a:r>
            <a:rPr lang="en-US" sz="2000" kern="1200" dirty="0"/>
            <a:t>, </a:t>
          </a:r>
          <a:r>
            <a:rPr lang="en-US" sz="2000" kern="1200" dirty="0" err="1"/>
            <a:t>dan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err="1"/>
            <a:t>Dapat</a:t>
          </a:r>
          <a:r>
            <a:rPr lang="en-US" sz="2000" kern="1200" dirty="0"/>
            <a:t> </a:t>
          </a:r>
          <a:r>
            <a:rPr lang="en-US" sz="2000" kern="1200" dirty="0" err="1"/>
            <a:t>mengarah</a:t>
          </a:r>
          <a:r>
            <a:rPr lang="en-US" sz="2000" kern="1200" dirty="0"/>
            <a:t> </a:t>
          </a:r>
          <a:r>
            <a:rPr lang="en-US" sz="2000" kern="1200" dirty="0" err="1"/>
            <a:t>pada</a:t>
          </a:r>
          <a:r>
            <a:rPr lang="en-US" sz="2000" kern="1200" dirty="0"/>
            <a:t> </a:t>
          </a:r>
          <a:r>
            <a:rPr lang="en-US" sz="2000" kern="1200" dirty="0" err="1"/>
            <a:t>konflik</a:t>
          </a:r>
          <a:r>
            <a:rPr lang="en-US" sz="2000" kern="1200" dirty="0"/>
            <a:t> </a:t>
          </a:r>
          <a:r>
            <a:rPr lang="en-US" sz="2000" kern="1200" dirty="0" err="1"/>
            <a:t>antar</a:t>
          </a:r>
          <a:r>
            <a:rPr lang="en-US" sz="2000" kern="1200" dirty="0"/>
            <a:t> </a:t>
          </a:r>
          <a:r>
            <a:rPr lang="en-US" sz="2000" kern="1200" dirty="0" err="1"/>
            <a:t>bagian</a:t>
          </a:r>
          <a:r>
            <a:rPr lang="en-US" sz="2000" kern="1200" dirty="0"/>
            <a:t>.</a:t>
          </a:r>
        </a:p>
      </dsp:txBody>
      <dsp:txXfrm>
        <a:off x="0" y="3871704"/>
        <a:ext cx="10840791" cy="10598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PhasedProcess">
  <dgm:title val=""/>
  <dgm:desc val=""/>
  <dgm:catLst>
    <dgm:cat type="process" pri="1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clrData>
  <dgm:layoutNode name="Name0">
    <dgm:varLst>
      <dgm:chMax val="3"/>
      <dgm:chPref val="3"/>
      <dgm:bulletEnabled val="1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gte" val="3">
        <dgm:alg type="composite">
          <dgm:param type="ar" val="2.8316"/>
        </dgm:alg>
        <dgm:choose name="Name3">
          <dgm:if name="Name4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567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rightChild" refType="w" fact="0.713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parentText1" refType="w" fact="0.0621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6845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if>
          <dgm:else name="Name5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72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rightChild" refType="w" fact="0.09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parentText1" refType="w" fact="0.7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062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else>
        </dgm:choose>
      </dgm:if>
      <dgm:if name="Name6" axis="ch" ptType="node" func="cnt" op="gte" val="2">
        <dgm:alg type="composite">
          <dgm:param type="ar" val="1.8986"/>
        </dgm:alg>
        <dgm:choose name="Name7">
          <dgm:if name="Name8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941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5782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1" refType="w" fact="0.0926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  <dgm:constr type="l" for="ch" forName="parentText2" refType="w" fact="0.5655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</dgm:constrLst>
          </dgm:if>
          <dgm:else name="Name9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592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0941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2" refType="w" fact="0.0926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  <dgm:constr type="l" for="ch" forName="parentText1" refType="w" fact="0.5655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</dgm:constrLst>
          </dgm:else>
        </dgm:choose>
      </dgm:if>
      <dgm:else name="Name10">
        <dgm:alg type="composite">
          <dgm:param type="ar" val="0.8036"/>
        </dgm:alg>
        <dgm:constrLst>
          <dgm:constr type="primFontSz" for="des" forName="parentText1" val="65"/>
          <dgm:constr type="primFontSz" for="des" forName="childText1_1" val="65"/>
          <dgm:constr type="primFontSz" for="des" forName="childText1_1" refType="primFontSz" refFor="des" refForName="parentText1" op="lte"/>
          <dgm:constr type="primFontSz" for="des" forName="childText1_2" refType="primFontSz" refFor="des" refForName="parentText1" op="lte"/>
          <dgm:constr type="primFontSz" for="des" forName="childText1_3" refType="primFontSz" refFor="des" refForName="parentText1" op="lte"/>
          <dgm:constr type="primFontSz" for="des" forName="childText1_4" refType="primFontSz" refFor="des" refForName="parentText1" op="lte"/>
          <dgm:constr type="primFontSz" for="des" forName="childText1_1" refType="primFontSz" refFor="des" refForName="parentText2" op="lte"/>
          <dgm:constr type="primFontSz" for="des" forName="childText1_2" refType="primFontSz" refFor="des" refForName="parentText2" op="lte"/>
          <dgm:constr type="primFontSz" for="des" forName="childText1_3" refType="primFontSz" refFor="des" refForName="parentText2" op="lte"/>
          <dgm:constr type="primFontSz" for="des" forName="childText1_4" refType="primFontSz" refFor="des" refForName="parentText2" op="lte"/>
          <dgm:constr type="primFontSz" for="des" forName="childText1_1" refType="primFontSz" refFor="des" refForName="parentText3" op="lte"/>
          <dgm:constr type="primFontSz" for="des" forName="childText1_2" refType="primFontSz" refFor="des" refForName="parentText3" op="lte"/>
          <dgm:constr type="primFontSz" for="des" forName="childText1_3" refType="primFontSz" refFor="des" refForName="parentText3" op="lte"/>
          <dgm:constr type="primFontSz" for="des" forName="childText1_4" refType="primFontSz" refFor="des" refForName="parentText3" op="lte"/>
          <dgm:constr type="primFontSz" for="des" forName="childText1_2" refType="primFontSz" refFor="des" refForName="childText1_1" op="equ"/>
          <dgm:constr type="primFontSz" for="des" forName="childText1_3" refType="primFontSz" refFor="des" refForName="childText1_1" op="equ"/>
          <dgm:constr type="primFontSz" for="des" forName="childText1_4" refType="primFontSz" refFor="des" refForName="childText1_1" op="equ"/>
          <dgm:constr type="l" for="ch" forName="leftComposite" refType="w" fact="0"/>
          <dgm:constr type="t" for="ch" forName="leftComposite" refType="h" fact="0.1159"/>
          <dgm:constr type="w" for="ch" forName="leftComposite" refType="w"/>
          <dgm:constr type="h" for="ch" forName="leftComposite" refType="h" fact="0.6953"/>
          <dgm:constr type="l" for="ch" forName="parentText1" refType="w" fact="0"/>
          <dgm:constr type="t" for="ch" forName="parentText1" refType="h" fact="0.8128"/>
          <dgm:constr type="w" for="ch" forName="parentText1" refType="w"/>
          <dgm:constr type="h" for="ch" forName="parentText1" refType="h" fact="0.1872"/>
        </dgm:constrLst>
      </dgm:else>
    </dgm:choose>
    <dgm:choose name="Name11">
      <dgm:if name="Name12" axis="ch" ptType="node" func="cnt" op="gte" val="1">
        <dgm:choose name="Name13">
          <dgm:if name="Name14" axis="ch" ptType="node" func="cnt" op="gte" val="2">
            <dgm:layoutNode name="arc1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3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2" styleLbl="revTx">
              <dgm:varLst>
                <dgm:chMax val="4"/>
                <dgm:chPref val="3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5"/>
        </dgm:choose>
        <dgm:choose name="Name16">
          <dgm:if name="Name17" axis="ch" ptType="node" func="cnt" op="gte" val="3">
            <dgm:layoutNode name="arc2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4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3" styleLbl="revTx">
              <dgm:varLst>
                <dgm:chMax val="1"/>
                <dgm:chPref val="1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3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8"/>
        </dgm:choose>
      </dgm:if>
      <dgm:else name="Name19"/>
    </dgm:choose>
    <dgm:layoutNode name="middleComposite">
      <dgm:choose name="Name20">
        <dgm:if name="Name21" axis="ch ch" ptType="node node" st="2 1" cnt="1 0" func="cnt" op="lte" val="1">
          <dgm:alg type="composite">
            <dgm:param type="ar" val="1"/>
          </dgm:alg>
        </dgm:if>
        <dgm:if name="Name22" axis="ch ch" ptType="node node" st="2 1" cnt="1 0" func="cnt" op="equ" val="2">
          <dgm:alg type="composite">
            <dgm:param type="ar" val="1.792"/>
          </dgm:alg>
        </dgm:if>
        <dgm:if name="Name23" axis="ch ch" ptType="node node" st="2 1" cnt="1 0" func="cnt" op="equ" val="3">
          <dgm:alg type="composite">
            <dgm:param type="ar" val="1"/>
          </dgm:alg>
        </dgm:if>
        <dgm:else name="Name24">
          <dgm:alg type="composite">
            <dgm:param type="ar" val="1"/>
          </dgm:alg>
        </dgm:else>
      </dgm:choose>
      <dgm:shape xmlns:r="http://schemas.openxmlformats.org/officeDocument/2006/relationships" r:blip="">
        <dgm:adjLst/>
      </dgm:shape>
      <dgm:presOf/>
      <dgm:choose name="Name25">
        <dgm:if name="Name26" axis="ch ch" ptType="node node" st="2 1" cnt="1 0" func="cnt" op="lte" val="1">
          <dgm:constrLst>
            <dgm:constr type="ctrX" for="ch" forName="circ1" refType="w" fact="0.5"/>
            <dgm:constr type="ctrY" for="ch" forName="circ1" refType="h" fact="0.5"/>
            <dgm:constr type="w" for="ch" forName="circ1" refType="w"/>
            <dgm:constr type="h" for="ch" forName="circ1" refType="h"/>
            <dgm:constr type="l" for="ch" forName="circ1Tx" refType="w" fact="0.2"/>
            <dgm:constr type="t" for="ch" forName="circ1Tx" refType="h" fact="0.1"/>
            <dgm:constr type="w" for="ch" forName="circ1Tx" refType="w" fact="0.6"/>
            <dgm:constr type="h" for="ch" forName="circ1Tx" refType="h" fact="0.8"/>
          </dgm:constrLst>
        </dgm:if>
        <dgm:if name="Name27" axis="ch ch" ptType="node node" st="2 1" cnt="1 0" func="cnt" op="equ" val="2">
          <dgm:constrLst>
            <dgm:constr type="ctrX" for="ch" forName="circ1" refType="w" fact="0.3"/>
            <dgm:constr type="ctrY" for="ch" forName="circ1" refType="h" fact="0.5"/>
            <dgm:constr type="w" for="ch" forName="circ1" refType="w" fact="0.555"/>
            <dgm:constr type="h" for="ch" forName="circ1" refType="h" fact="0.99456"/>
            <dgm:constr type="l" for="ch" forName="circ1Tx" refType="w" fact="0.1"/>
            <dgm:constr type="t" for="ch" forName="circ1Tx" refType="h" fact="0.12"/>
            <dgm:constr type="w" for="ch" forName="circ1Tx" refType="w" fact="0.32"/>
            <dgm:constr type="h" for="ch" forName="circ1Tx" refType="h" fact="0.76"/>
            <dgm:constr type="ctrX" for="ch" forName="circ2" refType="w" fact="0.7"/>
            <dgm:constr type="ctrY" for="ch" forName="circ2" refType="h" fact="0.5"/>
            <dgm:constr type="w" for="ch" forName="circ2" refType="w" fact="0.555"/>
            <dgm:constr type="h" for="ch" forName="circ2" refType="h" fact="0.99456"/>
            <dgm:constr type="l" for="ch" forName="circ2Tx" refType="w" fact="0.58"/>
            <dgm:constr type="t" for="ch" forName="circ2Tx" refType="h" fact="0.12"/>
            <dgm:constr type="w" for="ch" forName="circ2Tx" refType="w" fact="0.32"/>
            <dgm:constr type="h" for="ch" forName="circ2Tx" refType="h" fact="0.76"/>
          </dgm:constrLst>
        </dgm:if>
        <dgm:if name="Name28" axis="ch ch" ptType="node node" st="2 1" cnt="1 0" func="cnt" op="equ" val="3">
          <dgm:constrLst>
            <dgm:constr type="ctrX" for="ch" forName="circ1" refType="w" fact="0.5"/>
            <dgm:constr type="ctrY" for="ch" forName="circ1" refType="w" fact="0.25"/>
            <dgm:constr type="w" for="ch" forName="circ1" refType="w" fact="0.6"/>
            <dgm:constr type="h" for="ch" forName="circ1" refType="h" fact="0.6"/>
            <dgm:constr type="l" for="ch" forName="circ1Tx" refType="w" fact="0.28"/>
            <dgm:constr type="t" for="ch" forName="circ1Tx" refType="h" fact="0.055"/>
            <dgm:constr type="w" for="ch" forName="circ1Tx" refType="w" fact="0.44"/>
            <dgm:constr type="h" for="ch" forName="circ1Tx" refType="h" fact="0.27"/>
            <dgm:constr type="ctrX" for="ch" forName="circ2" refType="w" fact="0.7165"/>
            <dgm:constr type="ctrY" for="ch" forName="circ2" refType="w" fact="0.625"/>
            <dgm:constr type="w" for="ch" forName="circ2" refType="w" fact="0.6"/>
            <dgm:constr type="h" for="ch" forName="circ2" refType="h" fact="0.6"/>
            <dgm:constr type="l" for="ch" forName="circ2Tx" refType="w" fact="0.6"/>
            <dgm:constr type="t" for="ch" forName="circ2Tx" refType="h" fact="0.48"/>
            <dgm:constr type="w" for="ch" forName="circ2Tx" refType="w" fact="0.36"/>
            <dgm:constr type="h" for="ch" forName="circ2Tx" refType="h" fact="0.33"/>
            <dgm:constr type="ctrX" for="ch" forName="circ3" refType="w" fact="0.2835"/>
            <dgm:constr type="ctrY" for="ch" forName="circ3" refType="w" fact="0.625"/>
            <dgm:constr type="w" for="ch" forName="circ3" refType="w" fact="0.6"/>
            <dgm:constr type="h" for="ch" forName="circ3" refType="h" fact="0.6"/>
            <dgm:constr type="l" for="ch" forName="circ3Tx" refType="w" fact="0.04"/>
            <dgm:constr type="t" for="ch" forName="circ3Tx" refType="h" fact="0.48"/>
            <dgm:constr type="w" for="ch" forName="circ3Tx" refType="w" fact="0.36"/>
            <dgm:constr type="h" for="ch" forName="circ3Tx" refType="h" fact="0.33"/>
          </dgm:constrLst>
        </dgm:if>
        <dgm:else name="Name29">
          <dgm:constrLst>
            <dgm:constr type="ctrX" for="ch" forName="circ1" refType="w" fact="0.5"/>
            <dgm:constr type="ctrY" for="ch" forName="circ1" refType="w" fact="0.27"/>
            <dgm:constr type="w" for="ch" forName="circ1" refType="w" fact="0.52"/>
            <dgm:constr type="h" for="ch" forName="circ1" refType="h" fact="0.52"/>
            <dgm:constr type="l" for="ch" forName="circ1Tx" refType="w" fact="0.3"/>
            <dgm:constr type="t" for="ch" forName="circ1Tx" refType="h" fact="0.08"/>
            <dgm:constr type="w" for="ch" forName="circ1Tx" refType="w" fact="0.4"/>
            <dgm:constr type="h" for="ch" forName="circ1Tx" refType="h" fact="0.165"/>
            <dgm:constr type="ctrX" for="ch" forName="circ2" refType="w" fact="0.73"/>
            <dgm:constr type="ctrY" for="ch" forName="circ2" refType="w" fact="0.5"/>
            <dgm:constr type="w" for="ch" forName="circ2" refType="w" fact="0.52"/>
            <dgm:constr type="h" for="ch" forName="circ2" refType="h" fact="0.52"/>
            <dgm:constr type="r" for="ch" forName="circ2Tx" refType="w" fact="0.95"/>
            <dgm:constr type="t" for="ch" forName="circ2Tx" refType="h" fact="0.3"/>
            <dgm:constr type="w" for="ch" forName="circ2Tx" refType="w" fact="0.2"/>
            <dgm:constr type="h" for="ch" forName="circ2Tx" refType="h" fact="0.4"/>
            <dgm:constr type="ctrX" for="ch" forName="circ3" refType="w" fact="0.5"/>
            <dgm:constr type="ctrY" for="ch" forName="circ3" refType="w" fact="0.73"/>
            <dgm:constr type="w" for="ch" forName="circ3" refType="w" fact="0.52"/>
            <dgm:constr type="h" for="ch" forName="circ3" refType="h" fact="0.52"/>
            <dgm:constr type="l" for="ch" forName="circ3Tx" refType="w" fact="0.3"/>
            <dgm:constr type="b" for="ch" forName="circ3Tx" refType="h" fact="0.92"/>
            <dgm:constr type="w" for="ch" forName="circ3Tx" refType="w" fact="0.4"/>
            <dgm:constr type="h" for="ch" forName="circ3Tx" refType="h" fact="0.165"/>
            <dgm:constr type="ctrX" for="ch" forName="circ4" refType="w" fact="0.27"/>
            <dgm:constr type="ctrY" for="ch" forName="circ4" refType="h" fact="0.5"/>
            <dgm:constr type="w" for="ch" forName="circ4" refType="w" fact="0.52"/>
            <dgm:constr type="h" for="ch" forName="circ4" refType="h" fact="0.52"/>
            <dgm:constr type="l" for="ch" forName="circ4Tx" refType="w" fact="0.05"/>
            <dgm:constr type="t" for="ch" forName="circ4Tx" refType="h" fact="0.3"/>
            <dgm:constr type="w" for="ch" forName="circ4Tx" refType="w" fact="0.2"/>
            <dgm:constr type="h" for="ch" forName="circ4Tx" refType="h" fact="0.4"/>
          </dgm:constrLst>
        </dgm:else>
      </dgm:choose>
      <dgm:ruleLst/>
      <dgm:forEach name="Name30" axis="ch ch" ptType="node node" st="2 1" cnt="1 1">
        <dgm:layoutNode name="circ1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1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1" axis="ch ch" ptType="node node" st="2 2" cnt="1 1">
        <dgm:layoutNode name="circ2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2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2" axis="ch ch" ptType="node node" st="2 3" cnt="1 1">
        <dgm:layoutNode name="circ3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3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3" axis="ch ch" ptType="node node" st="2 4" cnt="1 1">
        <dgm:layoutNode name="circ4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4Tx" styleLbl="revTx">
          <dgm:varLst>
            <dgm:chMax val="0"/>
            <dgm:chPref val="0"/>
            <dgm:bulletEnabled val="1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</dgm:layoutNode>
    <dgm:layoutNode name="leftComposite">
      <dgm:choose name="Name34">
        <dgm:if name="Name35" axis="ch ch" ptType="node node" st="1 1" cnt="1 0" func="cnt" op="lte" val="1">
          <dgm:alg type="composite">
            <dgm:param type="ar" val="1.3085"/>
          </dgm:alg>
          <dgm:constrLst>
            <dgm:constr type="l" for="ch" forName="childText1_1" refType="w" fact="0.2124"/>
            <dgm:constr type="t" for="ch" forName="childText1_1" refType="h" fact="0"/>
            <dgm:constr type="w" for="ch" forName="childText1_1" refType="w" fact="0.5759"/>
            <dgm:constr type="h" for="ch" forName="childText1_1" refType="h" fact="0.7535"/>
            <dgm:constr type="l" for="ch" forName="ellipse1" refType="w" fact="0"/>
            <dgm:constr type="t" for="ch" forName="ellipse1" refType="h" fact="0.63"/>
            <dgm:constr type="w" for="ch" forName="ellipse1" refType="w" fact="0.2828"/>
            <dgm:constr type="h" for="ch" forName="ellipse1" refType="h" fact="0.37"/>
            <dgm:constr type="l" for="ch" forName="ellipse2" refType="w" fact="0.82"/>
            <dgm:constr type="t" for="ch" forName="ellipse2" refType="h" fact="0.17"/>
            <dgm:constr type="w" for="ch" forName="ellipse2" refType="w" fact="0.1645"/>
            <dgm:constr type="h" for="ch" forName="ellipse2" refType="h" fact="0.2153"/>
          </dgm:constrLst>
        </dgm:if>
        <dgm:if name="Name36" axis="ch ch" ptType="node node" st="1 1" cnt="1 0" func="cnt" op="equ" val="2">
          <dgm:alg type="composite">
            <dgm:param type="ar" val="0.8917"/>
          </dgm:alg>
          <dgm:constrLst>
            <dgm:constr type="l" for="ch" forName="childText1_1" refType="w" fact="0.1864"/>
            <dgm:constr type="t" for="ch" forName="childText1_1" refType="h" fact="0"/>
            <dgm:constr type="w" for="ch" forName="childText1_1" refType="w" fact="0.5055"/>
            <dgm:constr type="h" for="ch" forName="childText1_1" refType="h" fact="0.4507"/>
            <dgm:constr type="l" for="ch" forName="childText1_2" refType="w" fact="0.4945"/>
            <dgm:constr type="t" for="ch" forName="childText1_2" refType="h" fact="0.3929"/>
            <dgm:constr type="w" for="ch" forName="childText1_2" refType="w" fact="0.5055"/>
            <dgm:constr type="h" for="ch" forName="childText1_2" refType="h" fact="0.4507"/>
            <dgm:constr type="l" for="ch" forName="ellipse1" refType="w" fact="0"/>
            <dgm:constr type="t" for="ch" forName="ellipse1" refType="h" fact="0.3768"/>
            <dgm:constr type="w" for="ch" forName="ellipse1" refType="w" fact="0.2482"/>
            <dgm:constr type="h" for="ch" forName="ellipse1" refType="h" fact="0.2213"/>
            <dgm:constr type="l" for="ch" forName="ellipse3" refType="w" fact="0.5474"/>
            <dgm:constr type="t" for="ch" forName="ellipse3" refType="h" fact="0.8712"/>
            <dgm:constr type="w" for="ch" forName="ellipse3" refType="w" fact="0.1444"/>
            <dgm:constr type="h" for="ch" forName="ellipse3" refType="h" fact="0.1288"/>
            <dgm:constr type="l" for="ch" forName="ellipse2" refType="w" fact="0.7333"/>
            <dgm:constr type="t" for="ch" forName="ellipse2" refType="h" fact="0.0887"/>
            <dgm:constr type="w" for="ch" forName="ellipse2" refType="w" fact="0.1444"/>
            <dgm:constr type="h" for="ch" forName="ellipse2" refType="h" fact="0.1288"/>
          </dgm:constrLst>
        </dgm:if>
        <dgm:if name="Name37" axis="ch ch" ptType="node node" st="1 1" cnt="1 0" func="cnt" op="equ" val="3">
          <dgm:alg type="composite">
            <dgm:param type="ar" val="1.0811"/>
          </dgm:alg>
          <dgm:constrLst>
            <dgm:constr type="l" for="ch" forName="childText1_3" refType="w" fact="0.1649"/>
            <dgm:constr type="t" for="ch" forName="childText1_3" refType="h" fact="0.5389"/>
            <dgm:constr type="w" for="ch" forName="childText1_3" refType="w" fact="0.4265"/>
            <dgm:constr type="h" for="ch" forName="childText1_3" refType="h" fact="0.4611"/>
            <dgm:constr type="l" for="ch" forName="childText1_1" refType="w" fact="0.1573"/>
            <dgm:constr type="t" for="ch" forName="childText1_1" refType="h" fact="0"/>
            <dgm:constr type="w" for="ch" forName="childText1_1" refType="w" fact="0.4265"/>
            <dgm:constr type="h" for="ch" forName="childText1_1" refType="h" fact="0.4611"/>
            <dgm:constr type="l" for="ch" forName="childText1_2" refType="w" fact="0.5735"/>
            <dgm:constr type="t" for="ch" forName="childText1_2" refType="h" fact="0.2754"/>
            <dgm:constr type="w" for="ch" forName="childText1_2" refType="w" fact="0.4265"/>
            <dgm:constr type="h" for="ch" forName="childText1_2" refType="h" fact="0.4611"/>
            <dgm:constr type="l" for="ch" forName="ellipse1" refType="w" fact="0"/>
            <dgm:constr type="t" for="ch" forName="ellipse1" refType="h" fact="0.3855"/>
            <dgm:constr type="w" for="ch" forName="ellipse1" refType="w" fact="0.2095"/>
            <dgm:constr type="h" for="ch" forName="ellipse1" refType="h" fact="0.2264"/>
            <dgm:constr type="l" for="ch" forName="ellipse3" refType="w" fact="0.6181"/>
            <dgm:constr type="t" for="ch" forName="ellipse3" refType="h" fact="0.7647"/>
            <dgm:constr type="w" for="ch" forName="ellipse3" refType="w" fact="0.1219"/>
            <dgm:constr type="h" for="ch" forName="ellipse3" refType="h" fact="0.1317"/>
            <dgm:constr type="l" for="ch" forName="ellipse2" refType="w" fact="0.6188"/>
            <dgm:constr type="t" for="ch" forName="ellipse2" refType="h" fact="0.0907"/>
            <dgm:constr type="w" for="ch" forName="ellipse2" refType="w" fact="0.1219"/>
            <dgm:constr type="h" for="ch" forName="ellipse2" refType="h" fact="0.1317"/>
          </dgm:constrLst>
        </dgm:if>
        <dgm:else name="Name38">
          <dgm:alg type="composite">
            <dgm:param type="ar" val="0.9472"/>
          </dgm:alg>
          <dgm:constrLst>
            <dgm:constr type="l" for="ch" forName="childText1_3" refType="w" fact="0"/>
            <dgm:constr type="t" for="ch" forName="childText1_3" refType="h" fact="0.6035"/>
            <dgm:constr type="w" for="ch" forName="childText1_3" refType="w" fact="0.4186"/>
            <dgm:constr type="h" for="ch" forName="childText1_3" refType="h" fact="0.3965"/>
            <dgm:constr type="l" for="ch" forName="childText1_1" refType="w" fact="0.0981"/>
            <dgm:constr type="t" for="ch" forName="childText1_1" refType="h" fact="0"/>
            <dgm:constr type="w" for="ch" forName="childText1_1" refType="w" fact="0.4186"/>
            <dgm:constr type="h" for="ch" forName="childText1_1" refType="h" fact="0.3965"/>
            <dgm:constr type="l" for="ch" forName="childText1_2" refType="w" fact="0.5385"/>
            <dgm:constr type="t" for="ch" forName="childText1_2" refType="h" fact="0.1304"/>
            <dgm:constr type="w" for="ch" forName="childText1_2" refType="w" fact="0.4186"/>
            <dgm:constr type="h" for="ch" forName="childText1_2" refType="h" fact="0.3965"/>
            <dgm:constr type="l" for="ch" forName="ellipse4" refType="w" fact="0.3222"/>
            <dgm:constr type="t" for="ch" forName="ellipse4" refType="h" fact="0.4232"/>
            <dgm:constr type="w" for="ch" forName="ellipse4" refType="w" fact="0.2056"/>
            <dgm:constr type="h" for="ch" forName="ellipse4" refType="h" fact="0.1947"/>
            <dgm:constr type="l" for="ch" forName="ellipse1" refType="w" fact="0.1489"/>
            <dgm:constr type="t" for="ch" forName="ellipse1" refType="h" fact="0.4502"/>
            <dgm:constr type="w" for="ch" forName="ellipse1" refType="w" fact="0.1196"/>
            <dgm:constr type="h" for="ch" forName="ellipse1" refType="h" fact="0.1133"/>
            <dgm:constr type="l" for="ch" forName="ellipse2" refType="w" fact="0.5384"/>
            <dgm:constr type="t" for="ch" forName="ellipse2" refType="h" fact="0.0124"/>
            <dgm:constr type="w" for="ch" forName="ellipse2" refType="w" fact="0.1196"/>
            <dgm:constr type="h" for="ch" forName="ellipse2" refType="h" fact="0.1133"/>
            <dgm:constr type="l" for="ch" forName="childText1_4" refType="w" fact="0.4625"/>
            <dgm:constr type="t" for="ch" forName="childText1_4" refType="h" fact="0.5719"/>
            <dgm:constr type="w" for="ch" forName="childText1_4" refType="w" fact="0.4186"/>
            <dgm:constr type="h" for="ch" forName="childText1_4" refType="h" fact="0.3965"/>
            <dgm:constr type="l" for="ch" forName="ellipse3" refType="w" fact="0.8804"/>
            <dgm:constr type="t" for="ch" forName="ellipse3" refType="h" fact="0.5329"/>
            <dgm:constr type="w" for="ch" forName="ellipse3" refType="w" fact="0.1196"/>
            <dgm:constr type="h" for="ch" forName="ellipse3" refType="h" fact="0.1133"/>
            <dgm:constr type="l" for="ch" forName="ellipse5" refType="w" fact="0.0146"/>
            <dgm:constr type="t" for="ch" forName="ellipse5" refType="h" fact="0.5228"/>
            <dgm:constr type="w" for="ch" forName="ellipse5" refType="w" fact="0.0899"/>
            <dgm:constr type="h" for="ch" forName="ellipse5" refType="h" fact="0.0851"/>
          </dgm:constrLst>
        </dgm:else>
      </dgm:choose>
      <dgm:forEach name="Name39" axis="ch ch" ptType="node node" st="1 1" cnt="1 1">
        <dgm:layoutNode name="childText1_1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1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2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0" axis="ch ch" ptType="node node" st="1 2" cnt="1 1">
        <dgm:layoutNode name="childText1_2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3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1" axis="ch ch" ptType="node node" st="1 3" cnt="1 1">
        <dgm:layoutNode name="childText1_3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forEach>
      <dgm:forEach name="Name42" axis="ch ch" ptType="node node" st="1 4" cnt="1 1">
        <dgm:layoutNode name="childText1_4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4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5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layoutNode>
    <dgm:choose name="Name43">
      <dgm:if name="Name44" axis="ch ch" ptType="node node" st="3 1" cnt="1 0" func="cnt" op="gte" val="1">
        <dgm:layoutNode name="rightChild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ch des" ptType="node node" st="3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45"/>
    </dgm:choose>
    <dgm:layoutNode name="parentText1" styleLbl="revTx">
      <dgm:varLst>
        <dgm:chMax val="4"/>
        <dgm:chPref val="3"/>
        <dgm:bulletEnabled val="1"/>
      </dgm:varLst>
      <dgm:alg type="tx"/>
      <dgm:shape xmlns:r="http://schemas.openxmlformats.org/officeDocument/2006/relationships" type="rect" r:blip="">
        <dgm:adjLst/>
      </dgm:shape>
      <dgm:presOf axis="ch self" ptType="node node" st="1 1" cnt="1 0"/>
      <dgm:constrLst>
        <dgm:constr type="lMarg" refType="primFontSz" fact="0.3"/>
        <dgm:constr type="rMarg" refType="primFontSz" fact="0.3"/>
        <dgm:constr type="tMarg" refType="primFontSz" fact="0.3"/>
        <dgm:constr type="bMarg" refType="primFontSz" fact="0.3"/>
      </dgm:constrLst>
      <dgm:ruleLst>
        <dgm:rule type="primFontSz" val="5" fact="NaN" max="NaN"/>
      </dgm:ruleLst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160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157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765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122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8846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341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4260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43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634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221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370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07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138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29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501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41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92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994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5396" y="2655210"/>
            <a:ext cx="9744134" cy="1159912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PERILAKU DALAM ORGANISASI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17351" y="1187816"/>
            <a:ext cx="9744134" cy="115991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92500"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5400" b="1" dirty="0" smtClean="0"/>
              <a:t>SISTEM PENGENDALIAN MANAJEMEN</a:t>
            </a:r>
            <a:endParaRPr lang="en-US" sz="5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704011" y="4532811"/>
            <a:ext cx="56562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 PULUNGAN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24955423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1579900"/>
              </p:ext>
            </p:extLst>
          </p:nvPr>
        </p:nvGraphicFramePr>
        <p:xfrm>
          <a:off x="2067338" y="609600"/>
          <a:ext cx="7964557" cy="5632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440557" y="911705"/>
            <a:ext cx="35913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d-ID" dirty="0"/>
              <a:t>T</a:t>
            </a:r>
            <a:r>
              <a:rPr lang="sv-SE" dirty="0"/>
              <a:t>empat pelatihan bagi manajemen</a:t>
            </a:r>
            <a:r>
              <a:rPr lang="id-ID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v-SE" dirty="0"/>
              <a:t>Unit bisnis lebih dekat dengan pr</a:t>
            </a:r>
            <a:r>
              <a:rPr lang="id-ID" dirty="0"/>
              <a:t>o</a:t>
            </a:r>
            <a:r>
              <a:rPr lang="sv-SE" dirty="0"/>
              <a:t>duknya dibandingkan dengan kantor pusat.</a:t>
            </a:r>
            <a:endParaRPr lang="id-ID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v-SE" dirty="0"/>
              <a:t>Memberi reaksi cepat terhadp ancaman atau peluang baru.</a:t>
            </a:r>
            <a:endParaRPr lang="id-ID" dirty="0"/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86609" y="4487448"/>
            <a:ext cx="36708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Staf unit bisnis menduplikasi sejumlah pekerjaan</a:t>
            </a:r>
            <a:endParaRPr lang="id-ID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Jumlah spesialis dalam menjalankan fungsinya menjadi sangat sedikit.</a:t>
            </a:r>
            <a:endParaRPr lang="id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6105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306" y="511859"/>
            <a:ext cx="10131425" cy="900100"/>
          </a:xfrm>
        </p:spPr>
        <p:txBody>
          <a:bodyPr/>
          <a:lstStyle/>
          <a:p>
            <a:pPr algn="ctr"/>
            <a:r>
              <a:rPr lang="en-US" b="1" dirty="0" err="1"/>
              <a:t>Struktur</a:t>
            </a:r>
            <a:r>
              <a:rPr lang="en-US" b="1" dirty="0"/>
              <a:t> </a:t>
            </a:r>
            <a:r>
              <a:rPr lang="en-US" b="1" dirty="0" err="1"/>
              <a:t>organisasi</a:t>
            </a:r>
            <a:r>
              <a:rPr lang="en-US" b="1" dirty="0"/>
              <a:t> </a:t>
            </a:r>
            <a:r>
              <a:rPr lang="en-US" b="1" dirty="0" err="1"/>
              <a:t>matriks</a:t>
            </a:r>
            <a:endParaRPr lang="en-US" b="1" dirty="0"/>
          </a:p>
        </p:txBody>
      </p:sp>
      <p:sp>
        <p:nvSpPr>
          <p:cNvPr id="59" name="Rectangle 58"/>
          <p:cNvSpPr/>
          <p:nvPr/>
        </p:nvSpPr>
        <p:spPr>
          <a:xfrm>
            <a:off x="5118381" y="1628800"/>
            <a:ext cx="1656184" cy="43204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CEO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630549" y="2132856"/>
            <a:ext cx="936104" cy="36004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Staf</a:t>
            </a:r>
          </a:p>
        </p:txBody>
      </p:sp>
      <p:sp>
        <p:nvSpPr>
          <p:cNvPr id="61" name="Rectangle 60"/>
          <p:cNvSpPr/>
          <p:nvPr/>
        </p:nvSpPr>
        <p:spPr>
          <a:xfrm>
            <a:off x="3606213" y="3068960"/>
            <a:ext cx="1512168" cy="50405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Mnjr Fungsi A</a:t>
            </a:r>
          </a:p>
        </p:txBody>
      </p:sp>
      <p:sp>
        <p:nvSpPr>
          <p:cNvPr id="62" name="Rectangle 61"/>
          <p:cNvSpPr/>
          <p:nvPr/>
        </p:nvSpPr>
        <p:spPr>
          <a:xfrm>
            <a:off x="3606213" y="3789040"/>
            <a:ext cx="1512168" cy="50569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Mnjr Fungsi B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637726" y="4509120"/>
            <a:ext cx="1512168" cy="50405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Mnjr Fungsi C</a:t>
            </a:r>
          </a:p>
        </p:txBody>
      </p:sp>
      <p:sp>
        <p:nvSpPr>
          <p:cNvPr id="64" name="Rectangle 63"/>
          <p:cNvSpPr/>
          <p:nvPr/>
        </p:nvSpPr>
        <p:spPr>
          <a:xfrm>
            <a:off x="6734070" y="3068960"/>
            <a:ext cx="1552663" cy="50405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Mnjr Proyek X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702557" y="3789040"/>
            <a:ext cx="1584176" cy="50569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Mnjr Proyek Y</a:t>
            </a:r>
          </a:p>
        </p:txBody>
      </p:sp>
      <p:sp>
        <p:nvSpPr>
          <p:cNvPr id="66" name="Rectangle 65"/>
          <p:cNvSpPr/>
          <p:nvPr/>
        </p:nvSpPr>
        <p:spPr>
          <a:xfrm>
            <a:off x="6702557" y="4509120"/>
            <a:ext cx="1584176" cy="50405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Mnjr Proyek Z</a:t>
            </a:r>
          </a:p>
        </p:txBody>
      </p:sp>
      <p:cxnSp>
        <p:nvCxnSpPr>
          <p:cNvPr id="67" name="Straight Connector 66"/>
          <p:cNvCxnSpPr/>
          <p:nvPr/>
        </p:nvCxnSpPr>
        <p:spPr>
          <a:xfrm>
            <a:off x="5946473" y="2060848"/>
            <a:ext cx="0" cy="468052"/>
          </a:xfrm>
          <a:prstGeom prst="lin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2886133" y="2564904"/>
            <a:ext cx="6048672" cy="0"/>
          </a:xfrm>
          <a:prstGeom prst="lin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2886133" y="2564904"/>
            <a:ext cx="0" cy="2196244"/>
          </a:xfrm>
          <a:prstGeom prst="lin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70" name="Straight Connector 69"/>
          <p:cNvCxnSpPr>
            <a:stCxn id="61" idx="1"/>
          </p:cNvCxnSpPr>
          <p:nvPr/>
        </p:nvCxnSpPr>
        <p:spPr>
          <a:xfrm flipH="1">
            <a:off x="2886133" y="3320988"/>
            <a:ext cx="720080" cy="0"/>
          </a:xfrm>
          <a:prstGeom prst="lin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71" name="Straight Connector 70"/>
          <p:cNvCxnSpPr>
            <a:stCxn id="62" idx="1"/>
          </p:cNvCxnSpPr>
          <p:nvPr/>
        </p:nvCxnSpPr>
        <p:spPr>
          <a:xfrm flipH="1" flipV="1">
            <a:off x="2886133" y="4041885"/>
            <a:ext cx="720080" cy="1"/>
          </a:xfrm>
          <a:prstGeom prst="lin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72" name="Straight Connector 71"/>
          <p:cNvCxnSpPr>
            <a:endCxn id="63" idx="1"/>
          </p:cNvCxnSpPr>
          <p:nvPr/>
        </p:nvCxnSpPr>
        <p:spPr>
          <a:xfrm>
            <a:off x="2886133" y="4761148"/>
            <a:ext cx="751593" cy="0"/>
          </a:xfrm>
          <a:prstGeom prst="lin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8934805" y="2564904"/>
            <a:ext cx="0" cy="2196244"/>
          </a:xfrm>
          <a:prstGeom prst="lin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74" name="Straight Connector 73"/>
          <p:cNvCxnSpPr>
            <a:stCxn id="64" idx="3"/>
          </p:cNvCxnSpPr>
          <p:nvPr/>
        </p:nvCxnSpPr>
        <p:spPr>
          <a:xfrm>
            <a:off x="8286733" y="3320988"/>
            <a:ext cx="648072" cy="0"/>
          </a:xfrm>
          <a:prstGeom prst="lin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8286733" y="4041885"/>
            <a:ext cx="648072" cy="1"/>
          </a:xfrm>
          <a:prstGeom prst="lin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76" name="Straight Connector 75"/>
          <p:cNvCxnSpPr>
            <a:endCxn id="66" idx="3"/>
          </p:cNvCxnSpPr>
          <p:nvPr/>
        </p:nvCxnSpPr>
        <p:spPr>
          <a:xfrm flipH="1">
            <a:off x="8286733" y="4761148"/>
            <a:ext cx="648072" cy="0"/>
          </a:xfrm>
          <a:prstGeom prst="lin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77" name="Straight Arrow Connector 76"/>
          <p:cNvCxnSpPr>
            <a:stCxn id="61" idx="3"/>
            <a:endCxn id="64" idx="1"/>
          </p:cNvCxnSpPr>
          <p:nvPr/>
        </p:nvCxnSpPr>
        <p:spPr>
          <a:xfrm>
            <a:off x="5118381" y="3320988"/>
            <a:ext cx="16156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78" name="Straight Arrow Connector 77"/>
          <p:cNvCxnSpPr>
            <a:stCxn id="61" idx="3"/>
            <a:endCxn id="65" idx="1"/>
          </p:cNvCxnSpPr>
          <p:nvPr/>
        </p:nvCxnSpPr>
        <p:spPr>
          <a:xfrm>
            <a:off x="5118381" y="3320988"/>
            <a:ext cx="1584176" cy="7208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79" name="Straight Arrow Connector 78"/>
          <p:cNvCxnSpPr>
            <a:stCxn id="61" idx="3"/>
          </p:cNvCxnSpPr>
          <p:nvPr/>
        </p:nvCxnSpPr>
        <p:spPr>
          <a:xfrm>
            <a:off x="5118381" y="3320988"/>
            <a:ext cx="1584176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80" name="Straight Arrow Connector 79"/>
          <p:cNvCxnSpPr/>
          <p:nvPr/>
        </p:nvCxnSpPr>
        <p:spPr>
          <a:xfrm flipV="1">
            <a:off x="5149894" y="3320988"/>
            <a:ext cx="1552663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81" name="Straight Arrow Connector 80"/>
          <p:cNvCxnSpPr>
            <a:endCxn id="65" idx="1"/>
          </p:cNvCxnSpPr>
          <p:nvPr/>
        </p:nvCxnSpPr>
        <p:spPr>
          <a:xfrm>
            <a:off x="5149894" y="4041886"/>
            <a:ext cx="155266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82" name="Straight Arrow Connector 81"/>
          <p:cNvCxnSpPr>
            <a:stCxn id="62" idx="3"/>
            <a:endCxn id="66" idx="1"/>
          </p:cNvCxnSpPr>
          <p:nvPr/>
        </p:nvCxnSpPr>
        <p:spPr>
          <a:xfrm>
            <a:off x="5118381" y="4041886"/>
            <a:ext cx="1584176" cy="7192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83" name="Straight Arrow Connector 82"/>
          <p:cNvCxnSpPr>
            <a:endCxn id="64" idx="1"/>
          </p:cNvCxnSpPr>
          <p:nvPr/>
        </p:nvCxnSpPr>
        <p:spPr>
          <a:xfrm flipV="1">
            <a:off x="5149894" y="3320988"/>
            <a:ext cx="1584176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84" name="Straight Arrow Connector 83"/>
          <p:cNvCxnSpPr>
            <a:stCxn id="63" idx="3"/>
            <a:endCxn id="65" idx="1"/>
          </p:cNvCxnSpPr>
          <p:nvPr/>
        </p:nvCxnSpPr>
        <p:spPr>
          <a:xfrm flipV="1">
            <a:off x="5149894" y="4041886"/>
            <a:ext cx="1552663" cy="7192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85" name="Straight Arrow Connector 84"/>
          <p:cNvCxnSpPr>
            <a:stCxn id="63" idx="3"/>
            <a:endCxn id="66" idx="1"/>
          </p:cNvCxnSpPr>
          <p:nvPr/>
        </p:nvCxnSpPr>
        <p:spPr>
          <a:xfrm>
            <a:off x="5149894" y="4761148"/>
            <a:ext cx="155266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5926225" y="2312876"/>
            <a:ext cx="684076" cy="0"/>
          </a:xfrm>
          <a:prstGeom prst="lin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sp>
        <p:nvSpPr>
          <p:cNvPr id="87" name="Rectangle: Rounded Corners 86"/>
          <p:cNvSpPr/>
          <p:nvPr/>
        </p:nvSpPr>
        <p:spPr>
          <a:xfrm>
            <a:off x="1113182" y="5517230"/>
            <a:ext cx="9770305" cy="6980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400" dirty="0"/>
          </a:p>
          <a:p>
            <a:pPr algn="ctr"/>
            <a:r>
              <a:rPr lang="sv-SE" sz="2400" dirty="0"/>
              <a:t>Didalamnya unit-unit fungsional memiliki tanggung jawab ganda</a:t>
            </a:r>
            <a:r>
              <a:rPr lang="id-ID" sz="2400" dirty="0"/>
              <a:t>.</a:t>
            </a:r>
            <a:endParaRPr lang="en-US" sz="2400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835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676883146"/>
              </p:ext>
            </p:extLst>
          </p:nvPr>
        </p:nvGraphicFramePr>
        <p:xfrm>
          <a:off x="685800" y="714659"/>
          <a:ext cx="10840791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71070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TERIMA KASIH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925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25007"/>
            <a:ext cx="10131425" cy="1456267"/>
          </a:xfrm>
        </p:spPr>
        <p:txBody>
          <a:bodyPr/>
          <a:lstStyle/>
          <a:p>
            <a:r>
              <a:rPr lang="en-US" b="1" dirty="0"/>
              <a:t>PERILAKU ORGANISASI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499240"/>
              </p:ext>
            </p:extLst>
          </p:nvPr>
        </p:nvGraphicFramePr>
        <p:xfrm>
          <a:off x="685800" y="1550504"/>
          <a:ext cx="11111248" cy="4979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9390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406" y="579546"/>
            <a:ext cx="10131425" cy="893890"/>
          </a:xfrm>
        </p:spPr>
        <p:txBody>
          <a:bodyPr/>
          <a:lstStyle/>
          <a:p>
            <a:r>
              <a:rPr lang="en-US" dirty="0"/>
              <a:t>SISTEM PENGENDALIAN FORMAL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2786512"/>
              </p:ext>
            </p:extLst>
          </p:nvPr>
        </p:nvGraphicFramePr>
        <p:xfrm>
          <a:off x="75149" y="1674256"/>
          <a:ext cx="5611969" cy="4365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906483" y="1674256"/>
            <a:ext cx="62436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dirty="0"/>
              <a:t>Pe</a:t>
            </a:r>
            <a:r>
              <a:rPr lang="en-US" dirty="0"/>
              <a:t>n</a:t>
            </a:r>
            <a:r>
              <a:rPr lang="id-ID" dirty="0"/>
              <a:t>jaga keamanan, gudang-gudang yang terkunci, ruangan besi, password </a:t>
            </a:r>
            <a:r>
              <a:rPr lang="en-US" dirty="0"/>
              <a:t>k</a:t>
            </a:r>
            <a:r>
              <a:rPr lang="id-ID" dirty="0"/>
              <a:t>omputer, televisi pengawas, dan pengendalian fisik lainnya.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906483" y="2874585"/>
            <a:ext cx="6061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id-ID" dirty="0"/>
              <a:t>anduan-panduan yang kemudian diklasifikasikan menjadi pedoman</a:t>
            </a:r>
            <a:r>
              <a:rPr lang="en-US" dirty="0"/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06482" y="3947377"/>
            <a:ext cx="62436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dirty="0"/>
              <a:t>Pengamanan dirancang ke dalam sistem pemrosesan informasi untuk menjamin agar informasi yang mengalir melalui sistem akan bersifat akurat dan </a:t>
            </a:r>
            <a:r>
              <a:rPr lang="en-US" dirty="0"/>
              <a:t>m</a:t>
            </a:r>
            <a:r>
              <a:rPr lang="id-ID" dirty="0"/>
              <a:t>encegah kecurangan.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906482" y="5258227"/>
            <a:ext cx="62436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P</a:t>
            </a:r>
            <a:r>
              <a:rPr lang="sv-SE" dirty="0"/>
              <a:t>roses untuk menjamin bahwa tugas-tugas tertentu dijalankan secara efektif dan efisien.</a:t>
            </a:r>
            <a:endParaRPr lang="id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78502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SISTEM PENGENDALIAN INFORMAL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6657363"/>
              </p:ext>
            </p:extLst>
          </p:nvPr>
        </p:nvGraphicFramePr>
        <p:xfrm>
          <a:off x="685801" y="2141538"/>
          <a:ext cx="4084982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04183" y="2352417"/>
            <a:ext cx="620201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id-ID" sz="3600" dirty="0"/>
              <a:t>Loyalitas Pegawai</a:t>
            </a: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id-ID" sz="3600" dirty="0"/>
              <a:t>Keuletan</a:t>
            </a: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id-ID" sz="3600" dirty="0"/>
              <a:t>Semangat</a:t>
            </a: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id-ID" sz="3600" dirty="0"/>
              <a:t>Kebanggaan yang dimiliki oleh pegawai dalam menjalankan tugas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4029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SISTEM PENGENDALIAN INFORMAL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0490951"/>
              </p:ext>
            </p:extLst>
          </p:nvPr>
        </p:nvGraphicFramePr>
        <p:xfrm>
          <a:off x="685801" y="2141538"/>
          <a:ext cx="4105140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08600" y="2597955"/>
            <a:ext cx="57118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err="1"/>
              <a:t>Budaya</a:t>
            </a:r>
            <a:endParaRPr lang="en-US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Gaya </a:t>
            </a:r>
            <a:r>
              <a:rPr lang="en-US" sz="3600" dirty="0" err="1"/>
              <a:t>Manajemen</a:t>
            </a:r>
            <a:endParaRPr lang="en-US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err="1"/>
              <a:t>Organisasi</a:t>
            </a:r>
            <a:r>
              <a:rPr lang="en-US" sz="3600" dirty="0"/>
              <a:t> Informal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err="1"/>
              <a:t>Persepsi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Komunikasi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6886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13744"/>
            <a:ext cx="3061951" cy="1456267"/>
          </a:xfrm>
        </p:spPr>
        <p:txBody>
          <a:bodyPr/>
          <a:lstStyle/>
          <a:p>
            <a:pPr algn="ctr"/>
            <a:r>
              <a:rPr lang="en-US" b="1" dirty="0" err="1"/>
              <a:t>Jenis-jenis</a:t>
            </a:r>
            <a:r>
              <a:rPr lang="en-US" b="1" dirty="0"/>
              <a:t> </a:t>
            </a:r>
            <a:br>
              <a:rPr lang="en-US" b="1" dirty="0"/>
            </a:br>
            <a:r>
              <a:rPr lang="en-US" b="1" dirty="0" err="1"/>
              <a:t>organisasi</a:t>
            </a:r>
            <a:endParaRPr lang="en-US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7969750"/>
              </p:ext>
            </p:extLst>
          </p:nvPr>
        </p:nvGraphicFramePr>
        <p:xfrm>
          <a:off x="3348507" y="2141537"/>
          <a:ext cx="5396248" cy="3769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533421505"/>
              </p:ext>
            </p:extLst>
          </p:nvPr>
        </p:nvGraphicFramePr>
        <p:xfrm>
          <a:off x="3603223" y="73254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034075551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416415"/>
            <a:ext cx="10131425" cy="899939"/>
          </a:xfrm>
        </p:spPr>
        <p:txBody>
          <a:bodyPr/>
          <a:lstStyle/>
          <a:p>
            <a:pPr algn="ctr"/>
            <a:r>
              <a:rPr lang="en-US" b="1" dirty="0" err="1"/>
              <a:t>Struktur</a:t>
            </a:r>
            <a:r>
              <a:rPr lang="en-US" b="1" dirty="0"/>
              <a:t> </a:t>
            </a:r>
            <a:r>
              <a:rPr lang="en-US" b="1" dirty="0" err="1"/>
              <a:t>organisasi</a:t>
            </a:r>
            <a:r>
              <a:rPr lang="en-US" b="1" dirty="0"/>
              <a:t> </a:t>
            </a:r>
            <a:r>
              <a:rPr lang="en-US" b="1" dirty="0" err="1"/>
              <a:t>fungsional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2142067"/>
            <a:ext cx="11810999" cy="4055533"/>
          </a:xfrm>
        </p:spPr>
        <p:txBody>
          <a:bodyPr/>
          <a:lstStyle/>
          <a:p>
            <a:endParaRPr lang="id-ID" dirty="0"/>
          </a:p>
          <a:p>
            <a:endParaRPr lang="id-ID" dirty="0"/>
          </a:p>
          <a:p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128116" y="1773238"/>
            <a:ext cx="2016125" cy="404812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charset="0"/>
              </a:rPr>
              <a:t>CEO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433602" y="4581525"/>
            <a:ext cx="1584325" cy="679450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Arial" charset="0"/>
              </a:rPr>
              <a:t>Mnjer Wilayah 1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7071712" y="2818387"/>
            <a:ext cx="2016125" cy="646331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charset="0"/>
              </a:rPr>
              <a:t>M</a:t>
            </a:r>
            <a:r>
              <a:rPr lang="id-ID" b="1" dirty="0">
                <a:solidFill>
                  <a:schemeClr val="bg1"/>
                </a:solidFill>
                <a:latin typeface="Arial" charset="0"/>
              </a:rPr>
              <a:t>a</a:t>
            </a:r>
            <a:r>
              <a:rPr lang="en-US" b="1" dirty="0">
                <a:solidFill>
                  <a:schemeClr val="bg1"/>
                </a:solidFill>
                <a:latin typeface="Arial" charset="0"/>
              </a:rPr>
              <a:t>n</a:t>
            </a:r>
            <a:r>
              <a:rPr lang="id-ID" b="1" dirty="0">
                <a:solidFill>
                  <a:schemeClr val="bg1"/>
                </a:solidFill>
                <a:latin typeface="Arial" charset="0"/>
              </a:rPr>
              <a:t>a</a:t>
            </a:r>
            <a:r>
              <a:rPr lang="en-US" b="1" dirty="0" err="1">
                <a:solidFill>
                  <a:schemeClr val="bg1"/>
                </a:solidFill>
                <a:latin typeface="Arial" charset="0"/>
              </a:rPr>
              <a:t>jer</a:t>
            </a:r>
            <a:r>
              <a:rPr lang="en-US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charset="0"/>
              </a:rPr>
              <a:t>Pemasaran</a:t>
            </a:r>
            <a:endParaRPr lang="en-US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3111371" y="2805245"/>
            <a:ext cx="2016125" cy="646331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charset="0"/>
              </a:rPr>
              <a:t>M</a:t>
            </a:r>
            <a:r>
              <a:rPr lang="id-ID" b="1" dirty="0">
                <a:solidFill>
                  <a:schemeClr val="bg1"/>
                </a:solidFill>
                <a:latin typeface="Arial" charset="0"/>
              </a:rPr>
              <a:t>a</a:t>
            </a:r>
            <a:r>
              <a:rPr lang="en-US" b="1" dirty="0">
                <a:solidFill>
                  <a:schemeClr val="bg1"/>
                </a:solidFill>
                <a:latin typeface="Arial" charset="0"/>
              </a:rPr>
              <a:t>n</a:t>
            </a:r>
            <a:r>
              <a:rPr lang="id-ID" b="1" dirty="0">
                <a:solidFill>
                  <a:schemeClr val="bg1"/>
                </a:solidFill>
                <a:latin typeface="Arial" charset="0"/>
              </a:rPr>
              <a:t>a</a:t>
            </a:r>
            <a:r>
              <a:rPr lang="en-US" b="1" dirty="0" err="1">
                <a:solidFill>
                  <a:schemeClr val="bg1"/>
                </a:solidFill>
                <a:latin typeface="Arial" charset="0"/>
              </a:rPr>
              <a:t>jer</a:t>
            </a:r>
            <a:r>
              <a:rPr lang="en-US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charset="0"/>
              </a:rPr>
              <a:t>Manufaktur</a:t>
            </a:r>
            <a:endParaRPr lang="en-US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3350374" y="4581525"/>
            <a:ext cx="1366837" cy="679450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 dirty="0" err="1">
                <a:solidFill>
                  <a:schemeClr val="bg1"/>
                </a:solidFill>
                <a:latin typeface="Arial" charset="0"/>
              </a:rPr>
              <a:t>Mnjer</a:t>
            </a:r>
            <a:r>
              <a:rPr lang="en-US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charset="0"/>
              </a:rPr>
              <a:t>Pabrik</a:t>
            </a:r>
            <a:r>
              <a:rPr lang="en-US" b="1" dirty="0">
                <a:solidFill>
                  <a:schemeClr val="bg1"/>
                </a:solidFill>
                <a:latin typeface="Arial" charset="0"/>
              </a:rPr>
              <a:t> 2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8512666" y="4581525"/>
            <a:ext cx="1584325" cy="679450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Arial" charset="0"/>
              </a:rPr>
              <a:t>Mnjer Wilayah 2</a:t>
            </a: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6136179" y="22050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4262929" y="2636838"/>
            <a:ext cx="3816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4262929" y="2636838"/>
            <a:ext cx="0" cy="16840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 flipH="1">
            <a:off x="8079279" y="2636838"/>
            <a:ext cx="0" cy="16840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4047376" y="3451576"/>
            <a:ext cx="0" cy="553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2823066" y="4019550"/>
            <a:ext cx="252045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7" name="Line 19"/>
          <p:cNvSpPr>
            <a:spLocks noChangeShapeType="1"/>
          </p:cNvSpPr>
          <p:nvPr/>
        </p:nvSpPr>
        <p:spPr bwMode="auto">
          <a:xfrm>
            <a:off x="2823066" y="400526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8" name="Line 20"/>
          <p:cNvSpPr>
            <a:spLocks noChangeShapeType="1"/>
          </p:cNvSpPr>
          <p:nvPr/>
        </p:nvSpPr>
        <p:spPr bwMode="auto">
          <a:xfrm>
            <a:off x="5343520" y="400526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9" name="Line 21"/>
          <p:cNvSpPr>
            <a:spLocks noChangeShapeType="1"/>
          </p:cNvSpPr>
          <p:nvPr/>
        </p:nvSpPr>
        <p:spPr bwMode="auto">
          <a:xfrm>
            <a:off x="8298220" y="3451576"/>
            <a:ext cx="0" cy="6251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>
            <a:off x="7071216" y="4076700"/>
            <a:ext cx="2160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1" name="Line 23"/>
          <p:cNvSpPr>
            <a:spLocks noChangeShapeType="1"/>
          </p:cNvSpPr>
          <p:nvPr/>
        </p:nvSpPr>
        <p:spPr bwMode="auto">
          <a:xfrm>
            <a:off x="7071216" y="4076700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2" name="Line 24"/>
          <p:cNvSpPr>
            <a:spLocks noChangeShapeType="1"/>
          </p:cNvSpPr>
          <p:nvPr/>
        </p:nvSpPr>
        <p:spPr bwMode="auto">
          <a:xfrm>
            <a:off x="9217516" y="4076700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4767456" y="4582269"/>
            <a:ext cx="1368723" cy="671344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 dirty="0" err="1">
                <a:solidFill>
                  <a:schemeClr val="bg1"/>
                </a:solidFill>
                <a:latin typeface="Arial" charset="0"/>
              </a:rPr>
              <a:t>Mnjer</a:t>
            </a:r>
            <a:r>
              <a:rPr lang="en-US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charset="0"/>
              </a:rPr>
              <a:t>Pabrik</a:t>
            </a:r>
            <a:r>
              <a:rPr lang="en-US" b="1" dirty="0">
                <a:solidFill>
                  <a:schemeClr val="bg1"/>
                </a:solidFill>
                <a:latin typeface="Arial" charset="0"/>
              </a:rPr>
              <a:t> 2</a:t>
            </a:r>
          </a:p>
        </p:txBody>
      </p:sp>
      <p:sp>
        <p:nvSpPr>
          <p:cNvPr id="24" name="Line 16"/>
          <p:cNvSpPr>
            <a:spLocks noChangeShapeType="1"/>
          </p:cNvSpPr>
          <p:nvPr/>
        </p:nvSpPr>
        <p:spPr bwMode="auto">
          <a:xfrm>
            <a:off x="4047376" y="400526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" name="Rectangle 24"/>
          <p:cNvSpPr/>
          <p:nvPr/>
        </p:nvSpPr>
        <p:spPr>
          <a:xfrm>
            <a:off x="7431752" y="2132856"/>
            <a:ext cx="1224136" cy="4452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Staf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911187" y="3501008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Staf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537782" y="3535058"/>
            <a:ext cx="935236" cy="4776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Staf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8311101" y="3796802"/>
            <a:ext cx="12255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6126031" y="2354139"/>
            <a:ext cx="129557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2822544" y="3730259"/>
            <a:ext cx="12255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8463501" y="3949202"/>
            <a:ext cx="12255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8566971" y="4100858"/>
            <a:ext cx="12255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 Box 9"/>
          <p:cNvSpPr txBox="1">
            <a:spLocks noChangeArrowheads="1"/>
          </p:cNvSpPr>
          <p:nvPr/>
        </p:nvSpPr>
        <p:spPr bwMode="auto">
          <a:xfrm>
            <a:off x="1911188" y="4590736"/>
            <a:ext cx="1388942" cy="662877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 dirty="0" err="1">
                <a:solidFill>
                  <a:schemeClr val="bg1"/>
                </a:solidFill>
                <a:latin typeface="Arial" charset="0"/>
              </a:rPr>
              <a:t>Mnjer</a:t>
            </a:r>
            <a:r>
              <a:rPr lang="en-US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charset="0"/>
              </a:rPr>
              <a:t>Pabrik</a:t>
            </a:r>
            <a:r>
              <a:rPr lang="en-US" b="1" dirty="0">
                <a:solidFill>
                  <a:schemeClr val="bg1"/>
                </a:solidFill>
                <a:latin typeface="Arial" charset="0"/>
              </a:rPr>
              <a:t> 1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H="1">
            <a:off x="7149889" y="4100857"/>
            <a:ext cx="12255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Rectangle: Rounded Corners 50"/>
          <p:cNvSpPr/>
          <p:nvPr/>
        </p:nvSpPr>
        <p:spPr>
          <a:xfrm>
            <a:off x="660043" y="5834130"/>
            <a:ext cx="10686244" cy="631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71059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0250" y="290866"/>
            <a:ext cx="3203619" cy="760509"/>
          </a:xfrm>
        </p:spPr>
        <p:txBody>
          <a:bodyPr/>
          <a:lstStyle/>
          <a:p>
            <a:pPr algn="ctr"/>
            <a:r>
              <a:rPr lang="en-US" b="1" dirty="0"/>
              <a:t>KELEBIHAN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356456"/>
            <a:ext cx="10131425" cy="364913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250028" y="1168492"/>
            <a:ext cx="7941972" cy="553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Organisasi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produktif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4250028" y="2673888"/>
            <a:ext cx="7941972" cy="553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Memunculkan</a:t>
            </a:r>
            <a:r>
              <a:rPr lang="en-US" sz="2000" dirty="0"/>
              <a:t> </a:t>
            </a:r>
            <a:r>
              <a:rPr lang="en-US" sz="2000" dirty="0" err="1"/>
              <a:t>inovasi-inovasi</a:t>
            </a:r>
            <a:r>
              <a:rPr lang="en-US" sz="2000" dirty="0"/>
              <a:t> </a:t>
            </a:r>
            <a:r>
              <a:rPr lang="en-US" sz="2000" dirty="0" err="1"/>
              <a:t>baru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4250028" y="4175128"/>
            <a:ext cx="7941972" cy="553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Perusahaan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berkembang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maju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-1" y="4930888"/>
            <a:ext cx="8487177" cy="5537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/>
              <a:t>Struktur fungsional tidak memadai</a:t>
            </a:r>
          </a:p>
        </p:txBody>
      </p:sp>
      <p:sp>
        <p:nvSpPr>
          <p:cNvPr id="9" name="Rectangle 8"/>
          <p:cNvSpPr/>
          <p:nvPr/>
        </p:nvSpPr>
        <p:spPr>
          <a:xfrm>
            <a:off x="-1" y="3429225"/>
            <a:ext cx="8487178" cy="5537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/>
              <a:t>Perselisihan antar para manajer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1913379"/>
            <a:ext cx="8487177" cy="5537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id-ID" sz="2000" dirty="0"/>
              <a:t>Tidakjelasan dalam mene</a:t>
            </a:r>
            <a:r>
              <a:rPr lang="en-US" sz="2000" dirty="0"/>
              <a:t>n</a:t>
            </a:r>
            <a:r>
              <a:rPr lang="id-ID" sz="2000" dirty="0"/>
              <a:t>tukan efektifitas manajer fungsioanal secara terpisah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22457" y="5769157"/>
            <a:ext cx="28551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KEKURANGAN</a:t>
            </a:r>
          </a:p>
        </p:txBody>
      </p:sp>
    </p:spTree>
    <p:extLst>
      <p:ext uri="{BB962C8B-B14F-4D97-AF65-F5344CB8AC3E}">
        <p14:creationId xmlns:p14="http://schemas.microsoft.com/office/powerpoint/2010/main" val="492833912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476518"/>
            <a:ext cx="10131425" cy="893883"/>
          </a:xfrm>
        </p:spPr>
        <p:txBody>
          <a:bodyPr/>
          <a:lstStyle/>
          <a:p>
            <a:pPr algn="ctr"/>
            <a:r>
              <a:rPr lang="en-US" b="1" dirty="0" err="1"/>
              <a:t>Struktur</a:t>
            </a:r>
            <a:r>
              <a:rPr lang="en-US" b="1" dirty="0"/>
              <a:t> </a:t>
            </a:r>
            <a:r>
              <a:rPr lang="en-US" b="1" dirty="0" err="1"/>
              <a:t>organisasi</a:t>
            </a:r>
            <a:r>
              <a:rPr lang="en-US" b="1" dirty="0"/>
              <a:t> unit </a:t>
            </a:r>
            <a:r>
              <a:rPr lang="en-US" b="1" dirty="0" err="1"/>
              <a:t>bisnis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647" y="4402889"/>
            <a:ext cx="11501554" cy="364913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d-ID" dirty="0"/>
              <a:t>Unit bisnis mempunyai tanggung jawab sebagai berikut :</a:t>
            </a:r>
          </a:p>
          <a:p>
            <a:pPr marL="514350" indent="-514350" algn="just">
              <a:buAutoNum type="arabicPeriod"/>
            </a:pPr>
            <a:r>
              <a:rPr lang="id-ID" dirty="0"/>
              <a:t>Sebagai d</a:t>
            </a:r>
            <a:r>
              <a:rPr lang="en-US" dirty="0" err="1"/>
              <a:t>i</a:t>
            </a:r>
            <a:r>
              <a:rPr lang="id-ID" dirty="0"/>
              <a:t>visi bertanggung jawab atas seluruh fungsi yang ada didalam produksi dan pemasaran sebuah produk.</a:t>
            </a:r>
          </a:p>
          <a:p>
            <a:pPr marL="514350" indent="-514350" algn="just">
              <a:buAutoNum type="arabicPeriod"/>
            </a:pPr>
            <a:r>
              <a:rPr lang="id-ID" dirty="0"/>
              <a:t>Untuk melakukan perencanaan dan koordinasi kerja dari berbagai fungsi yang terpisah.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957153" y="1467856"/>
            <a:ext cx="1656184" cy="5760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CEO </a:t>
            </a:r>
          </a:p>
        </p:txBody>
      </p:sp>
      <p:sp>
        <p:nvSpPr>
          <p:cNvPr id="5" name="Rectangle 4"/>
          <p:cNvSpPr/>
          <p:nvPr/>
        </p:nvSpPr>
        <p:spPr>
          <a:xfrm>
            <a:off x="1860809" y="3052032"/>
            <a:ext cx="1944216" cy="5760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Mnjr Unit Bsns X</a:t>
            </a:r>
          </a:p>
        </p:txBody>
      </p:sp>
      <p:sp>
        <p:nvSpPr>
          <p:cNvPr id="6" name="Rectangle 5"/>
          <p:cNvSpPr/>
          <p:nvPr/>
        </p:nvSpPr>
        <p:spPr>
          <a:xfrm>
            <a:off x="4885145" y="3052032"/>
            <a:ext cx="1800200" cy="5760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Mnjr Unit Bsns Y</a:t>
            </a:r>
          </a:p>
        </p:txBody>
      </p:sp>
      <p:sp>
        <p:nvSpPr>
          <p:cNvPr id="7" name="Rectangle 6"/>
          <p:cNvSpPr/>
          <p:nvPr/>
        </p:nvSpPr>
        <p:spPr>
          <a:xfrm>
            <a:off x="8053497" y="3052032"/>
            <a:ext cx="1728192" cy="5760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Mnjr Unit Bsns Z</a:t>
            </a:r>
          </a:p>
        </p:txBody>
      </p:sp>
      <p:sp>
        <p:nvSpPr>
          <p:cNvPr id="8" name="Rectangle 7"/>
          <p:cNvSpPr/>
          <p:nvPr/>
        </p:nvSpPr>
        <p:spPr>
          <a:xfrm>
            <a:off x="6901369" y="2187936"/>
            <a:ext cx="936104" cy="360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Staf</a:t>
            </a:r>
          </a:p>
        </p:txBody>
      </p:sp>
      <p:sp>
        <p:nvSpPr>
          <p:cNvPr id="9" name="Rectangle 8"/>
          <p:cNvSpPr/>
          <p:nvPr/>
        </p:nvSpPr>
        <p:spPr>
          <a:xfrm>
            <a:off x="3516993" y="3772112"/>
            <a:ext cx="792088" cy="360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Staf</a:t>
            </a:r>
          </a:p>
        </p:txBody>
      </p:sp>
      <p:sp>
        <p:nvSpPr>
          <p:cNvPr id="10" name="Rectangle 9"/>
          <p:cNvSpPr/>
          <p:nvPr/>
        </p:nvSpPr>
        <p:spPr>
          <a:xfrm>
            <a:off x="6901369" y="3844120"/>
            <a:ext cx="792088" cy="360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Staf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421649" y="3772112"/>
            <a:ext cx="817240" cy="33542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Staf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44785" y="4564200"/>
            <a:ext cx="1152128" cy="6211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Mnjr Pabrik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012938" y="4564200"/>
            <a:ext cx="1115678" cy="6211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Mnjr Pmsrn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87168" y="4564200"/>
            <a:ext cx="1156529" cy="613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Mnjr Pabrik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893257" y="4564200"/>
            <a:ext cx="1156529" cy="6263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Mnjr Pmsrn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408339" y="4567648"/>
            <a:ext cx="1149214" cy="6229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Mnjr Pabrik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704483" y="4567647"/>
            <a:ext cx="1149214" cy="6176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Mnjr Pmsrn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5785245" y="2043920"/>
            <a:ext cx="0" cy="1008112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785245" y="2344528"/>
            <a:ext cx="1116124" cy="0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785245" y="2691992"/>
            <a:ext cx="3132348" cy="0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917593" y="2691992"/>
            <a:ext cx="0" cy="360040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2832917" y="2691992"/>
            <a:ext cx="2952328" cy="0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796913" y="2691992"/>
            <a:ext cx="0" cy="360040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796913" y="3628096"/>
            <a:ext cx="0" cy="576064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796913" y="4204160"/>
            <a:ext cx="720080" cy="0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516993" y="4204160"/>
            <a:ext cx="0" cy="363488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2220849" y="4204160"/>
            <a:ext cx="576064" cy="0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28" name="Straight Connector 27"/>
          <p:cNvCxnSpPr>
            <a:endCxn id="12" idx="0"/>
          </p:cNvCxnSpPr>
          <p:nvPr/>
        </p:nvCxnSpPr>
        <p:spPr>
          <a:xfrm>
            <a:off x="2220849" y="4204160"/>
            <a:ext cx="0" cy="360040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821249" y="3628096"/>
            <a:ext cx="0" cy="576064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4957153" y="4204160"/>
            <a:ext cx="864096" cy="0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957153" y="4204160"/>
            <a:ext cx="0" cy="360040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821249" y="4204160"/>
            <a:ext cx="650272" cy="0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471521" y="4204160"/>
            <a:ext cx="0" cy="360040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34" name="Straight Connector 33"/>
          <p:cNvCxnSpPr>
            <a:endCxn id="9" idx="1"/>
          </p:cNvCxnSpPr>
          <p:nvPr/>
        </p:nvCxnSpPr>
        <p:spPr>
          <a:xfrm>
            <a:off x="2796913" y="3952132"/>
            <a:ext cx="720080" cy="0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5821249" y="4024140"/>
            <a:ext cx="1080120" cy="0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8557553" y="3628096"/>
            <a:ext cx="0" cy="576064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7982946" y="4204160"/>
            <a:ext cx="574607" cy="0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38" name="Straight Connector 37"/>
          <p:cNvCxnSpPr>
            <a:endCxn id="16" idx="0"/>
          </p:cNvCxnSpPr>
          <p:nvPr/>
        </p:nvCxnSpPr>
        <p:spPr>
          <a:xfrm>
            <a:off x="7982946" y="4204160"/>
            <a:ext cx="0" cy="363488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8557553" y="4204160"/>
            <a:ext cx="457200" cy="0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8989601" y="4204160"/>
            <a:ext cx="0" cy="360040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8557553" y="3952132"/>
            <a:ext cx="864096" cy="0"/>
          </a:xfrm>
          <a:prstGeom prst="lin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2041147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431</TotalTime>
  <Words>441</Words>
  <Application>Microsoft Office PowerPoint</Application>
  <PresentationFormat>Widescreen</PresentationFormat>
  <Paragraphs>110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Celestial</vt:lpstr>
      <vt:lpstr>PERILAKU DALAM ORGANISASI</vt:lpstr>
      <vt:lpstr>PERILAKU ORGANISASI</vt:lpstr>
      <vt:lpstr>SISTEM PENGENDALIAN FORMAL</vt:lpstr>
      <vt:lpstr>SISTEM PENGENDALIAN INFORMAL</vt:lpstr>
      <vt:lpstr>SISTEM PENGENDALIAN INFORMAL</vt:lpstr>
      <vt:lpstr>Jenis-jenis  organisasi</vt:lpstr>
      <vt:lpstr>Struktur organisasi fungsional</vt:lpstr>
      <vt:lpstr>KELEBIHAN</vt:lpstr>
      <vt:lpstr>Struktur organisasi unit bisnis</vt:lpstr>
      <vt:lpstr>PowerPoint Presentation</vt:lpstr>
      <vt:lpstr>Struktur organisasi matriks</vt:lpstr>
      <vt:lpstr>PowerPoint Presentation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PERILAKU DALAM ORGANISASI</dc:title>
  <dc:creator>Laila Gita</dc:creator>
  <cp:lastModifiedBy>Windows User</cp:lastModifiedBy>
  <cp:revision>49</cp:revision>
  <dcterms:created xsi:type="dcterms:W3CDTF">2016-09-05T11:57:12Z</dcterms:created>
  <dcterms:modified xsi:type="dcterms:W3CDTF">2024-10-11T09:08:09Z</dcterms:modified>
</cp:coreProperties>
</file>