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</p:sldMasterIdLst>
  <p:notesMasterIdLst>
    <p:notesMasterId r:id="rId33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1" r:id="rId17"/>
    <p:sldId id="273" r:id="rId18"/>
    <p:sldId id="276" r:id="rId19"/>
    <p:sldId id="272" r:id="rId20"/>
    <p:sldId id="274" r:id="rId21"/>
    <p:sldId id="275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429717-E823-4185-B53B-699D2BAEB6C6}" type="datetimeFigureOut">
              <a:rPr lang="en-ID" smtClean="0"/>
              <a:t>15/10/2024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FBF7A7-3FEF-4D00-B377-668D7316294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6029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FBF7A7-3FEF-4D00-B377-668D73162949}" type="slidenum">
              <a:rPr lang="en-ID" smtClean="0"/>
              <a:t>1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2862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FBF7A7-3FEF-4D00-B377-668D73162949}" type="slidenum">
              <a:rPr lang="en-ID" smtClean="0"/>
              <a:t>9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40391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7895-3F0B-4432-9E52-A209D0D09A6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138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FBF7A7-3FEF-4D00-B377-668D73162949}" type="slidenum">
              <a:rPr lang="en-ID" smtClean="0"/>
              <a:t>30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22618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42A7F-A04D-938B-3287-648162C00E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8426A6-C2A7-4CA9-628F-706898CD89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0A02E4-9CD8-53AA-E7BA-E8645BA45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C0E82-483F-4065-A239-34CBD7D6178A}" type="datetimeFigureOut">
              <a:rPr lang="en-ID" smtClean="0"/>
              <a:t>15/10/2024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9D272A-5B69-1A16-9573-DEAE79B8E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4D384F-9F11-F490-5D0F-FEF36A27C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DA3A5-3EB5-4C76-9ECF-1466F262114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1141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A0114-6F44-D338-7FA4-3BF59D0E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07627E-79DF-E67C-069E-19C41A9272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A95FBA-679A-0F09-0CE4-063180E24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C0E82-483F-4065-A239-34CBD7D6178A}" type="datetimeFigureOut">
              <a:rPr lang="en-ID" smtClean="0"/>
              <a:t>15/10/2024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9BAE7-F5A0-7058-5975-641D08341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DA7D5-A9AB-5299-ADB5-8BCB417BA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DA3A5-3EB5-4C76-9ECF-1466F262114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15193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4208FB-0A74-9EDF-9509-78F2083425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9C8BAA-FBBF-BA28-BC71-6607DE332D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1C57F-3753-3E81-A509-D964E4D1F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C0E82-483F-4065-A239-34CBD7D6178A}" type="datetimeFigureOut">
              <a:rPr lang="en-ID" smtClean="0"/>
              <a:t>15/10/2024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AE8244-F141-EC26-3B65-10491A1E8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56EA1-287C-40E7-37C5-82A9896FB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DA3A5-3EB5-4C76-9ECF-1466F262114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292774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C0E82-483F-4065-A239-34CBD7D6178A}" type="datetimeFigureOut">
              <a:rPr lang="en-ID" smtClean="0"/>
              <a:t>15/10/2024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DA3A5-3EB5-4C76-9ECF-1466F2621142}" type="slidenum">
              <a:rPr lang="en-ID" smtClean="0"/>
              <a:t>‹#›</a:t>
            </a:fld>
            <a:endParaRPr lang="en-ID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90202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C0E82-483F-4065-A239-34CBD7D6178A}" type="datetimeFigureOut">
              <a:rPr lang="en-ID" smtClean="0"/>
              <a:t>15/10/2024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DA3A5-3EB5-4C76-9ECF-1466F262114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446449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C0E82-483F-4065-A239-34CBD7D6178A}" type="datetimeFigureOut">
              <a:rPr lang="en-ID" smtClean="0"/>
              <a:t>15/10/2024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DA3A5-3EB5-4C76-9ECF-1466F262114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975867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C0E82-483F-4065-A239-34CBD7D6178A}" type="datetimeFigureOut">
              <a:rPr lang="en-ID" smtClean="0"/>
              <a:t>15/10/2024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DA3A5-3EB5-4C76-9ECF-1466F262114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115222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C0E82-483F-4065-A239-34CBD7D6178A}" type="datetimeFigureOut">
              <a:rPr lang="en-ID" smtClean="0"/>
              <a:t>15/10/2024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DA3A5-3EB5-4C76-9ECF-1466F262114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914328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C0E82-483F-4065-A239-34CBD7D6178A}" type="datetimeFigureOut">
              <a:rPr lang="en-ID" smtClean="0"/>
              <a:t>15/10/2024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DA3A5-3EB5-4C76-9ECF-1466F262114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877815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C0E82-483F-4065-A239-34CBD7D6178A}" type="datetimeFigureOut">
              <a:rPr lang="en-ID" smtClean="0"/>
              <a:t>15/10/2024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DA3A5-3EB5-4C76-9ECF-1466F262114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768276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C0E82-483F-4065-A239-34CBD7D6178A}" type="datetimeFigureOut">
              <a:rPr lang="en-ID" smtClean="0"/>
              <a:t>15/10/2024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DA3A5-3EB5-4C76-9ECF-1466F262114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84383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785C9-0A8A-7EF0-A711-C810873BC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ED8FF5-E7B1-84DC-363F-4961B32802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4CEBCB-CCDD-A614-F471-F5C6A08E7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C0E82-483F-4065-A239-34CBD7D6178A}" type="datetimeFigureOut">
              <a:rPr lang="en-ID" smtClean="0"/>
              <a:t>15/10/2024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FA6648-E43C-0127-7EF9-033DD5986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192BD4-76A1-906D-D8A3-6B21AC9B3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DA3A5-3EB5-4C76-9ECF-1466F262114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879474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C0E82-483F-4065-A239-34CBD7D6178A}" type="datetimeFigureOut">
              <a:rPr lang="en-ID" smtClean="0"/>
              <a:t>15/10/2024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DA3A5-3EB5-4C76-9ECF-1466F262114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07114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C0E82-483F-4065-A239-34CBD7D6178A}" type="datetimeFigureOut">
              <a:rPr lang="en-ID" smtClean="0"/>
              <a:t>15/10/2024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DA3A5-3EB5-4C76-9ECF-1466F262114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282545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C0E82-483F-4065-A239-34CBD7D6178A}" type="datetimeFigureOut">
              <a:rPr lang="en-ID" smtClean="0"/>
              <a:t>15/10/2024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DA3A5-3EB5-4C76-9ECF-1466F262114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905639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C0E82-483F-4065-A239-34CBD7D6178A}" type="datetimeFigureOut">
              <a:rPr lang="en-ID" smtClean="0"/>
              <a:t>15/10/2024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DA3A5-3EB5-4C76-9ECF-1466F2621142}" type="slidenum">
              <a:rPr lang="en-ID" smtClean="0"/>
              <a:t>‹#›</a:t>
            </a:fld>
            <a:endParaRPr lang="en-ID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929076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C0E82-483F-4065-A239-34CBD7D6178A}" type="datetimeFigureOut">
              <a:rPr lang="en-ID" smtClean="0"/>
              <a:t>15/10/2024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DA3A5-3EB5-4C76-9ECF-1466F262114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996916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C0E82-483F-4065-A239-34CBD7D6178A}" type="datetimeFigureOut">
              <a:rPr lang="en-ID" smtClean="0"/>
              <a:t>15/10/2024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DA3A5-3EB5-4C76-9ECF-1466F2621142}" type="slidenum">
              <a:rPr lang="en-ID" smtClean="0"/>
              <a:t>‹#›</a:t>
            </a:fld>
            <a:endParaRPr lang="en-ID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283637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C0E82-483F-4065-A239-34CBD7D6178A}" type="datetimeFigureOut">
              <a:rPr lang="en-ID" smtClean="0"/>
              <a:t>15/10/2024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DA3A5-3EB5-4C76-9ECF-1466F262114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997981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C0E82-483F-4065-A239-34CBD7D6178A}" type="datetimeFigureOut">
              <a:rPr lang="en-ID" smtClean="0"/>
              <a:t>15/10/2024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DA3A5-3EB5-4C76-9ECF-1466F262114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5012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C0E82-483F-4065-A239-34CBD7D6178A}" type="datetimeFigureOut">
              <a:rPr lang="en-ID" smtClean="0"/>
              <a:t>15/10/2024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DA3A5-3EB5-4C76-9ECF-1466F262114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61651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4F3A2-265D-06D4-FF88-795DBAEB8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394A12-86BD-05DF-D36F-1138A2DDA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FDACC1-699E-FF29-FACC-65B2D6432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C0E82-483F-4065-A239-34CBD7D6178A}" type="datetimeFigureOut">
              <a:rPr lang="en-ID" smtClean="0"/>
              <a:t>15/10/2024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C82FCE-DCC3-ABA6-E706-29B9C038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E47D6D-B695-2F1E-F1A9-E3AAFABD8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DA3A5-3EB5-4C76-9ECF-1466F262114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0868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9D131-E2A8-4D0A-D453-5E9A92275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B819AD-5D53-3CC6-1140-63C63F4149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742978-6BE0-80F4-9C14-66118DB063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56B5BE-9409-F323-3338-7C0522BDD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C0E82-483F-4065-A239-34CBD7D6178A}" type="datetimeFigureOut">
              <a:rPr lang="en-ID" smtClean="0"/>
              <a:t>15/10/2024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FCBA09-8579-CAED-D677-C07EA3F84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B2D8FF-0B90-F0D4-4050-9E6E39FE9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DA3A5-3EB5-4C76-9ECF-1466F262114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86674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C7CFC-582A-686A-E062-2EDB23BBE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551D4A-8C7F-A5F8-7571-B1C199D6A9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470271-9E42-111C-92BC-C4D90B8B31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179FAD-682C-CC47-6E48-ADE092A9FC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268D0C-6CA7-BE94-1EC2-B386B64E4D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EBA7BE-6704-3A90-DFC0-6B621028A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C0E82-483F-4065-A239-34CBD7D6178A}" type="datetimeFigureOut">
              <a:rPr lang="en-ID" smtClean="0"/>
              <a:t>15/10/2024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FEA4BA-7671-D7A6-6923-10FB83CDB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10C8A7-9B68-5D6A-6F0F-98F638C0B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DA3A5-3EB5-4C76-9ECF-1466F262114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3273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FC151-F0E2-63BF-1F61-0A9C2C95B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46A477-D27B-45A4-C04B-0A80261BB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C0E82-483F-4065-A239-34CBD7D6178A}" type="datetimeFigureOut">
              <a:rPr lang="en-ID" smtClean="0"/>
              <a:t>15/10/2024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646385-F68F-229E-431A-6469DB394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F06532-07A7-1B5A-31B4-E0DFD5458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DA3A5-3EB5-4C76-9ECF-1466F262114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23213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D06D15-D36E-403C-82B7-36A1157CD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C0E82-483F-4065-A239-34CBD7D6178A}" type="datetimeFigureOut">
              <a:rPr lang="en-ID" smtClean="0"/>
              <a:t>15/10/2024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35DF13-F74C-76CE-D29A-01D49C0DC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10E294-214D-2EB4-148E-1D481466C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DA3A5-3EB5-4C76-9ECF-1466F262114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18189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CE479-8076-A30E-2398-F493FB9F6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B627E9-5D41-6224-25BA-AB2267FE5D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7324CE-9C7E-0440-22C2-D8D2D70BAC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78B1E9-E307-55C6-7CC9-7AE655E1C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C0E82-483F-4065-A239-34CBD7D6178A}" type="datetimeFigureOut">
              <a:rPr lang="en-ID" smtClean="0"/>
              <a:t>15/10/2024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11F02C-3009-58D8-95E9-5B169D1C6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CB7397-5520-D4EF-7CA5-372E1BD87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DA3A5-3EB5-4C76-9ECF-1466F262114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6738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6B16E-661F-2EEF-C7F4-2B44623DE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CD9BDA-DF8F-E375-E3A0-8EC6E049CE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03A8A-6AA9-1E85-A093-E7C5863654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08FD9F-E657-FD58-2854-DE4318627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C0E82-483F-4065-A239-34CBD7D6178A}" type="datetimeFigureOut">
              <a:rPr lang="en-ID" smtClean="0"/>
              <a:t>15/10/2024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45EE9A-9E65-1832-1386-43946577E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401A23-3934-A96A-81CC-6FC0CE3E6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DA3A5-3EB5-4C76-9ECF-1466F262114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69068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8EB409-8A52-4739-BFEC-69377C47C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48186D-BF2E-E527-F69D-C5E1FFC44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A7F0A8-66B0-7962-068C-002302CF93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4C0E82-483F-4065-A239-34CBD7D6178A}" type="datetimeFigureOut">
              <a:rPr lang="en-ID" smtClean="0"/>
              <a:t>15/10/2024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5F4F87-7A1F-437D-ADF1-C1857E3AF4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D3D8FA-85CA-F50A-C10F-0A5C5E67F0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1DA3A5-3EB5-4C76-9ECF-1466F262114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72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84C0E82-483F-4065-A239-34CBD7D6178A}" type="datetimeFigureOut">
              <a:rPr lang="en-ID" smtClean="0"/>
              <a:t>15/10/2024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41DA3A5-3EB5-4C76-9ECF-1466F262114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911686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30000"/>
                <a:lumOff val="7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0900FC-51DE-2991-0B51-0A8237575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471062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324A85-40BB-5598-6A87-49EA22286C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294" y="219459"/>
            <a:ext cx="2347163" cy="23410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B2A5B5-91EB-5B5D-8E5D-6DE0722B11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8425" y="476929"/>
            <a:ext cx="7681626" cy="11400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87AB2C-C204-088E-6B6D-5EE7B0D624B8}"/>
              </a:ext>
            </a:extLst>
          </p:cNvPr>
          <p:cNvSpPr txBox="1"/>
          <p:nvPr/>
        </p:nvSpPr>
        <p:spPr>
          <a:xfrm>
            <a:off x="1982291" y="3620367"/>
            <a:ext cx="519112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Rounded MT Bold" panose="020F0704030504030204" pitchFamily="34" charset="0"/>
              </a:rPr>
              <a:t>PERTEMUAN III</a:t>
            </a:r>
            <a:endParaRPr lang="en-ID" sz="3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7CEE39-1C82-96A9-460C-78B8A81E5BE2}"/>
              </a:ext>
            </a:extLst>
          </p:cNvPr>
          <p:cNvSpPr txBox="1"/>
          <p:nvPr/>
        </p:nvSpPr>
        <p:spPr>
          <a:xfrm>
            <a:off x="1206003" y="4610246"/>
            <a:ext cx="67437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Rounded MT Bold" panose="020F0704030504030204" pitchFamily="34" charset="0"/>
              </a:rPr>
              <a:t>BEING A LEADER</a:t>
            </a:r>
          </a:p>
          <a:p>
            <a:pPr algn="ctr"/>
            <a:r>
              <a:rPr lang="en-US" sz="2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Rounded MT Bold" panose="020F0704030504030204" pitchFamily="34" charset="0"/>
              </a:rPr>
              <a:t>(MENJADI SEORANG PEMIMPIN)</a:t>
            </a:r>
            <a:endParaRPr lang="en-ID" sz="2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Rounded MT Bold" panose="020F070403050403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416A4E0-5C1D-4765-739C-0F7B3C9FB63C}"/>
              </a:ext>
            </a:extLst>
          </p:cNvPr>
          <p:cNvCxnSpPr>
            <a:cxnSpLocks/>
          </p:cNvCxnSpPr>
          <p:nvPr/>
        </p:nvCxnSpPr>
        <p:spPr>
          <a:xfrm>
            <a:off x="1122849" y="4480415"/>
            <a:ext cx="6372226" cy="0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6714108-8700-45F2-FB9D-BCAC0A875EDB}"/>
              </a:ext>
            </a:extLst>
          </p:cNvPr>
          <p:cNvSpPr txBox="1"/>
          <p:nvPr/>
        </p:nvSpPr>
        <p:spPr>
          <a:xfrm>
            <a:off x="6739238" y="6070029"/>
            <a:ext cx="5730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Rounded MT Bold" panose="020F0704030504030204" pitchFamily="34" charset="0"/>
              </a:rPr>
              <a:t>Dr. KHAIDARMANSYAH, S.H.,</a:t>
            </a:r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Rounded MT Bold" panose="020F0704030504030204" pitchFamily="34" charset="0"/>
              </a:rPr>
              <a:t>M.Pd</a:t>
            </a:r>
            <a:endParaRPr lang="en-ID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4286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21B07BF-4E7E-1860-8497-F6F88F615873}"/>
              </a:ext>
            </a:extLst>
          </p:cNvPr>
          <p:cNvSpPr txBox="1"/>
          <p:nvPr/>
        </p:nvSpPr>
        <p:spPr>
          <a:xfrm>
            <a:off x="94593" y="346841"/>
            <a:ext cx="11908221" cy="6247864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AutoNum type="arabicPeriod"/>
            </a:pPr>
            <a:r>
              <a:rPr lang="en-US" sz="2200" dirty="0">
                <a:latin typeface="Arial Rounded MT Bold" panose="020F0704030504030204" pitchFamily="34" charset="0"/>
              </a:rPr>
              <a:t>PENGARUH</a:t>
            </a:r>
          </a:p>
          <a:p>
            <a:pPr marL="700088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ID" sz="2200" b="0" i="0" dirty="0" err="1">
                <a:effectLst/>
                <a:latin typeface="Arial Rounded MT Bold" panose="020F0704030504030204" pitchFamily="34" charset="0"/>
              </a:rPr>
              <a:t>Esensi</a:t>
            </a:r>
            <a:r>
              <a:rPr lang="en-ID" sz="22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200" b="0" i="0" dirty="0" err="1">
                <a:effectLst/>
                <a:latin typeface="Arial Rounded MT Bold" panose="020F0704030504030204" pitchFamily="34" charset="0"/>
              </a:rPr>
              <a:t>pertama</a:t>
            </a:r>
            <a:r>
              <a:rPr lang="en-ID" sz="22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200" b="0" i="0" dirty="0" err="1">
                <a:effectLst/>
                <a:latin typeface="Arial Rounded MT Bold" panose="020F0704030504030204" pitchFamily="34" charset="0"/>
              </a:rPr>
              <a:t>dari</a:t>
            </a:r>
            <a:r>
              <a:rPr lang="en-ID" sz="22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200" b="0" i="0" dirty="0" err="1">
                <a:effectLst/>
                <a:latin typeface="Arial Rounded MT Bold" panose="020F0704030504030204" pitchFamily="34" charset="0"/>
              </a:rPr>
              <a:t>kepemimpinan</a:t>
            </a:r>
            <a:r>
              <a:rPr lang="en-ID" sz="22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200" b="0" i="0" dirty="0" err="1">
                <a:effectLst/>
                <a:latin typeface="Arial Rounded MT Bold" panose="020F0704030504030204" pitchFamily="34" charset="0"/>
              </a:rPr>
              <a:t>adalah</a:t>
            </a:r>
            <a:r>
              <a:rPr lang="en-ID" sz="22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200" b="0" i="0" dirty="0" err="1">
                <a:effectLst/>
                <a:latin typeface="Arial Rounded MT Bold" panose="020F0704030504030204" pitchFamily="34" charset="0"/>
              </a:rPr>
              <a:t>pengaruh</a:t>
            </a:r>
            <a:r>
              <a:rPr lang="en-ID" sz="2200" b="0" i="0" dirty="0">
                <a:effectLst/>
                <a:latin typeface="Arial Rounded MT Bold" panose="020F0704030504030204" pitchFamily="34" charset="0"/>
              </a:rPr>
              <a:t>. </a:t>
            </a:r>
          </a:p>
          <a:p>
            <a:pPr marL="700088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ID" sz="2200" b="0" i="0" dirty="0" err="1">
                <a:effectLst/>
                <a:latin typeface="Arial Rounded MT Bold" panose="020F0704030504030204" pitchFamily="34" charset="0"/>
              </a:rPr>
              <a:t>Seorang</a:t>
            </a:r>
            <a:r>
              <a:rPr lang="en-ID" sz="22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200" b="0" i="0" dirty="0" err="1">
                <a:effectLst/>
                <a:latin typeface="Arial Rounded MT Bold" panose="020F0704030504030204" pitchFamily="34" charset="0"/>
              </a:rPr>
              <a:t>pemimpin</a:t>
            </a:r>
            <a:r>
              <a:rPr lang="en-ID" sz="22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200" b="0" i="0" dirty="0" err="1">
                <a:effectLst/>
                <a:latin typeface="Arial Rounded MT Bold" panose="020F0704030504030204" pitchFamily="34" charset="0"/>
              </a:rPr>
              <a:t>seharusnya</a:t>
            </a:r>
            <a:r>
              <a:rPr lang="en-ID" sz="22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200" b="0" i="0" dirty="0" err="1">
                <a:effectLst/>
                <a:latin typeface="Arial Rounded MT Bold" panose="020F0704030504030204" pitchFamily="34" charset="0"/>
              </a:rPr>
              <a:t>dapat</a:t>
            </a:r>
            <a:r>
              <a:rPr lang="en-ID" sz="22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200" b="0" i="0" dirty="0" err="1">
                <a:effectLst/>
                <a:latin typeface="Arial Rounded MT Bold" panose="020F0704030504030204" pitchFamily="34" charset="0"/>
              </a:rPr>
              <a:t>membawa</a:t>
            </a:r>
            <a:r>
              <a:rPr lang="en-ID" sz="22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200" b="0" i="0" dirty="0" err="1">
                <a:effectLst/>
                <a:latin typeface="Arial Rounded MT Bold" panose="020F0704030504030204" pitchFamily="34" charset="0"/>
              </a:rPr>
              <a:t>pengaruh</a:t>
            </a:r>
            <a:r>
              <a:rPr lang="en-ID" sz="2200" b="0" i="0" dirty="0">
                <a:effectLst/>
                <a:latin typeface="Arial Rounded MT Bold" panose="020F0704030504030204" pitchFamily="34" charset="0"/>
              </a:rPr>
              <a:t> yang </a:t>
            </a:r>
            <a:r>
              <a:rPr lang="en-ID" sz="2200" b="0" i="0" dirty="0" err="1">
                <a:effectLst/>
                <a:latin typeface="Arial Rounded MT Bold" panose="020F0704030504030204" pitchFamily="34" charset="0"/>
              </a:rPr>
              <a:t>positif</a:t>
            </a:r>
            <a:r>
              <a:rPr lang="en-ID" sz="22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200" b="0" i="0" dirty="0" err="1">
                <a:effectLst/>
                <a:latin typeface="Arial Rounded MT Bold" panose="020F0704030504030204" pitchFamily="34" charset="0"/>
              </a:rPr>
              <a:t>bagi</a:t>
            </a:r>
            <a:r>
              <a:rPr lang="en-ID" sz="22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200" b="0" i="0" dirty="0" err="1">
                <a:effectLst/>
                <a:latin typeface="Arial Rounded MT Bold" panose="020F0704030504030204" pitchFamily="34" charset="0"/>
              </a:rPr>
              <a:t>mereka</a:t>
            </a:r>
            <a:r>
              <a:rPr lang="en-ID" sz="2200" b="0" i="0" dirty="0">
                <a:effectLst/>
                <a:latin typeface="Arial Rounded MT Bold" panose="020F0704030504030204" pitchFamily="34" charset="0"/>
              </a:rPr>
              <a:t> yang </a:t>
            </a:r>
            <a:r>
              <a:rPr lang="en-ID" sz="2200" b="0" i="0" dirty="0" err="1">
                <a:effectLst/>
                <a:latin typeface="Arial Rounded MT Bold" panose="020F0704030504030204" pitchFamily="34" charset="0"/>
              </a:rPr>
              <a:t>dipimpinnya</a:t>
            </a:r>
            <a:r>
              <a:rPr lang="en-ID" sz="2200" b="0" i="0" dirty="0">
                <a:effectLst/>
                <a:latin typeface="Arial Rounded MT Bold" panose="020F0704030504030204" pitchFamily="34" charset="0"/>
              </a:rPr>
              <a:t>. </a:t>
            </a:r>
          </a:p>
          <a:p>
            <a:pPr marL="700088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ID" sz="2200" b="0" i="0" dirty="0" err="1">
                <a:effectLst/>
                <a:latin typeface="Arial Rounded MT Bold" panose="020F0704030504030204" pitchFamily="34" charset="0"/>
              </a:rPr>
              <a:t>Sebuah</a:t>
            </a:r>
            <a:r>
              <a:rPr lang="en-ID" sz="22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200" b="0" i="0" dirty="0" err="1">
                <a:effectLst/>
                <a:latin typeface="Arial Rounded MT Bold" panose="020F0704030504030204" pitchFamily="34" charset="0"/>
              </a:rPr>
              <a:t>organisasi</a:t>
            </a:r>
            <a:r>
              <a:rPr lang="en-ID" sz="22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200" b="0" i="0" dirty="0" err="1">
                <a:effectLst/>
                <a:latin typeface="Arial Rounded MT Bold" panose="020F0704030504030204" pitchFamily="34" charset="0"/>
              </a:rPr>
              <a:t>akan</a:t>
            </a:r>
            <a:r>
              <a:rPr lang="en-ID" sz="22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200" b="0" i="0" dirty="0" err="1">
                <a:effectLst/>
                <a:latin typeface="Arial Rounded MT Bold" panose="020F0704030504030204" pitchFamily="34" charset="0"/>
              </a:rPr>
              <a:t>berjalan</a:t>
            </a:r>
            <a:r>
              <a:rPr lang="en-ID" sz="22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200" b="0" i="0" dirty="0" err="1">
                <a:effectLst/>
                <a:latin typeface="Arial Rounded MT Bold" panose="020F0704030504030204" pitchFamily="34" charset="0"/>
              </a:rPr>
              <a:t>dengan</a:t>
            </a:r>
            <a:r>
              <a:rPr lang="en-ID" sz="22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200" b="0" i="0" dirty="0" err="1">
                <a:effectLst/>
                <a:latin typeface="Arial Rounded MT Bold" panose="020F0704030504030204" pitchFamily="34" charset="0"/>
              </a:rPr>
              <a:t>maksimal</a:t>
            </a:r>
            <a:r>
              <a:rPr lang="en-ID" sz="2200" b="0" i="0" dirty="0">
                <a:effectLst/>
                <a:latin typeface="Arial Rounded MT Bold" panose="020F0704030504030204" pitchFamily="34" charset="0"/>
              </a:rPr>
              <a:t> dan </a:t>
            </a:r>
            <a:r>
              <a:rPr lang="en-ID" sz="2200" b="0" i="0" dirty="0" err="1">
                <a:effectLst/>
                <a:latin typeface="Arial Rounded MT Bold" panose="020F0704030504030204" pitchFamily="34" charset="0"/>
              </a:rPr>
              <a:t>baik</a:t>
            </a:r>
            <a:r>
              <a:rPr lang="en-ID" sz="22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200" b="0" i="0" dirty="0" err="1">
                <a:effectLst/>
                <a:latin typeface="Arial Rounded MT Bold" panose="020F0704030504030204" pitchFamily="34" charset="0"/>
              </a:rPr>
              <a:t>dalam</a:t>
            </a:r>
            <a:r>
              <a:rPr lang="en-ID" sz="22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200" b="0" i="0" dirty="0" err="1">
                <a:effectLst/>
                <a:latin typeface="Arial Rounded MT Bold" panose="020F0704030504030204" pitchFamily="34" charset="0"/>
              </a:rPr>
              <a:t>rangka</a:t>
            </a:r>
            <a:r>
              <a:rPr lang="en-ID" sz="22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200" b="0" i="0" dirty="0" err="1">
                <a:effectLst/>
                <a:latin typeface="Arial Rounded MT Bold" panose="020F0704030504030204" pitchFamily="34" charset="0"/>
              </a:rPr>
              <a:t>mewujudkan</a:t>
            </a:r>
            <a:r>
              <a:rPr lang="en-ID" sz="22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200" b="0" i="0" dirty="0" err="1">
                <a:effectLst/>
                <a:latin typeface="Arial Rounded MT Bold" panose="020F0704030504030204" pitchFamily="34" charset="0"/>
              </a:rPr>
              <a:t>visi</a:t>
            </a:r>
            <a:r>
              <a:rPr lang="en-ID" sz="22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200" b="0" i="0" dirty="0" err="1">
                <a:effectLst/>
                <a:latin typeface="Arial Rounded MT Bold" panose="020F0704030504030204" pitchFamily="34" charset="0"/>
              </a:rPr>
              <a:t>jika</a:t>
            </a:r>
            <a:r>
              <a:rPr lang="en-ID" sz="22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200" b="0" i="0" dirty="0" err="1">
                <a:effectLst/>
                <a:latin typeface="Arial Rounded MT Bold" panose="020F0704030504030204" pitchFamily="34" charset="0"/>
              </a:rPr>
              <a:t>mendapat</a:t>
            </a:r>
            <a:r>
              <a:rPr lang="en-ID" sz="22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200" b="0" i="0" dirty="0" err="1">
                <a:effectLst/>
                <a:latin typeface="Arial Rounded MT Bold" panose="020F0704030504030204" pitchFamily="34" charset="0"/>
              </a:rPr>
              <a:t>pengaruh</a:t>
            </a:r>
            <a:r>
              <a:rPr lang="en-ID" sz="22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200" b="0" i="0" dirty="0" err="1">
                <a:effectLst/>
                <a:latin typeface="Arial Rounded MT Bold" panose="020F0704030504030204" pitchFamily="34" charset="0"/>
              </a:rPr>
              <a:t>positif</a:t>
            </a:r>
            <a:r>
              <a:rPr lang="en-ID" sz="2200" b="0" i="0" dirty="0">
                <a:effectLst/>
                <a:latin typeface="Arial Rounded MT Bold" panose="020F0704030504030204" pitchFamily="34" charset="0"/>
              </a:rPr>
              <a:t> yang </a:t>
            </a:r>
            <a:r>
              <a:rPr lang="en-ID" sz="2200" b="0" i="0" dirty="0" err="1">
                <a:effectLst/>
                <a:latin typeface="Arial Rounded MT Bold" panose="020F0704030504030204" pitchFamily="34" charset="0"/>
              </a:rPr>
              <a:t>kuat</a:t>
            </a:r>
            <a:r>
              <a:rPr lang="en-ID" sz="22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200" b="0" i="0" dirty="0" err="1">
                <a:effectLst/>
                <a:latin typeface="Arial Rounded MT Bold" panose="020F0704030504030204" pitchFamily="34" charset="0"/>
              </a:rPr>
              <a:t>dari</a:t>
            </a:r>
            <a:r>
              <a:rPr lang="en-ID" sz="22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200" b="0" i="0" dirty="0" err="1">
                <a:effectLst/>
                <a:latin typeface="Arial Rounded MT Bold" panose="020F0704030504030204" pitchFamily="34" charset="0"/>
              </a:rPr>
              <a:t>seorang</a:t>
            </a:r>
            <a:r>
              <a:rPr lang="en-ID" sz="22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200" b="0" i="0" dirty="0" err="1">
                <a:effectLst/>
                <a:latin typeface="Arial Rounded MT Bold" panose="020F0704030504030204" pitchFamily="34" charset="0"/>
              </a:rPr>
              <a:t>pemimpin</a:t>
            </a:r>
            <a:r>
              <a:rPr lang="en-ID" sz="2200" b="0" i="0" dirty="0">
                <a:effectLst/>
                <a:latin typeface="Arial Rounded MT Bold" panose="020F0704030504030204" pitchFamily="34" charset="0"/>
              </a:rPr>
              <a:t>.</a:t>
            </a:r>
          </a:p>
          <a:p>
            <a:pPr marL="700088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ID" sz="2200" b="0" i="0" dirty="0" err="1">
                <a:effectLst/>
                <a:latin typeface="Arial Rounded MT Bold" panose="020F0704030504030204" pitchFamily="34" charset="0"/>
              </a:rPr>
              <a:t>Pengaruh</a:t>
            </a:r>
            <a:r>
              <a:rPr lang="en-ID" sz="22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200" b="0" i="0" dirty="0" err="1">
                <a:effectLst/>
                <a:latin typeface="Arial Rounded MT Bold" panose="020F0704030504030204" pitchFamily="34" charset="0"/>
              </a:rPr>
              <a:t>positif</a:t>
            </a:r>
            <a:r>
              <a:rPr lang="en-ID" sz="2200" b="0" i="0" dirty="0">
                <a:effectLst/>
                <a:latin typeface="Arial Rounded MT Bold" panose="020F0704030504030204" pitchFamily="34" charset="0"/>
              </a:rPr>
              <a:t> yang </a:t>
            </a:r>
            <a:r>
              <a:rPr lang="en-ID" sz="2200" b="0" i="0" dirty="0" err="1">
                <a:effectLst/>
                <a:latin typeface="Arial Rounded MT Bold" panose="020F0704030504030204" pitchFamily="34" charset="0"/>
              </a:rPr>
              <a:t>kuat</a:t>
            </a:r>
            <a:r>
              <a:rPr lang="en-ID" sz="22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200" b="0" i="0" dirty="0" err="1">
                <a:effectLst/>
                <a:latin typeface="Arial Rounded MT Bold" panose="020F0704030504030204" pitchFamily="34" charset="0"/>
              </a:rPr>
              <a:t>ini</a:t>
            </a:r>
            <a:r>
              <a:rPr lang="en-ID" sz="22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200" b="0" i="0" dirty="0" err="1">
                <a:effectLst/>
                <a:latin typeface="Arial Rounded MT Bold" panose="020F0704030504030204" pitchFamily="34" charset="0"/>
              </a:rPr>
              <a:t>akan</a:t>
            </a:r>
            <a:r>
              <a:rPr lang="en-ID" sz="22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200" b="0" i="0" dirty="0" err="1">
                <a:effectLst/>
                <a:latin typeface="Arial Rounded MT Bold" panose="020F0704030504030204" pitchFamily="34" charset="0"/>
              </a:rPr>
              <a:t>menciptakan</a:t>
            </a:r>
            <a:r>
              <a:rPr lang="en-ID" sz="22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200" b="0" i="0" dirty="0" err="1">
                <a:effectLst/>
                <a:latin typeface="Arial Rounded MT Bold" panose="020F0704030504030204" pitchFamily="34" charset="0"/>
              </a:rPr>
              <a:t>atmosfir</a:t>
            </a:r>
            <a:r>
              <a:rPr lang="en-ID" sz="2200" b="0" i="0" dirty="0">
                <a:effectLst/>
                <a:latin typeface="Arial Rounded MT Bold" panose="020F0704030504030204" pitchFamily="34" charset="0"/>
              </a:rPr>
              <a:t> yang </a:t>
            </a:r>
            <a:r>
              <a:rPr lang="en-ID" sz="2200" b="0" i="0" dirty="0" err="1">
                <a:effectLst/>
                <a:latin typeface="Arial Rounded MT Bold" panose="020F0704030504030204" pitchFamily="34" charset="0"/>
              </a:rPr>
              <a:t>kondusif</a:t>
            </a:r>
            <a:r>
              <a:rPr lang="en-ID" sz="22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200" b="0" i="0" dirty="0" err="1">
                <a:effectLst/>
                <a:latin typeface="Arial Rounded MT Bold" panose="020F0704030504030204" pitchFamily="34" charset="0"/>
              </a:rPr>
              <a:t>bagi</a:t>
            </a:r>
            <a:r>
              <a:rPr lang="en-ID" sz="22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200" b="0" i="0" dirty="0" err="1">
                <a:effectLst/>
                <a:latin typeface="Arial Rounded MT Bold" panose="020F0704030504030204" pitchFamily="34" charset="0"/>
              </a:rPr>
              <a:t>pertumbuhan</a:t>
            </a:r>
            <a:r>
              <a:rPr lang="en-ID" sz="2200" b="0" i="0" dirty="0">
                <a:effectLst/>
                <a:latin typeface="Arial Rounded MT Bold" panose="020F0704030504030204" pitchFamily="34" charset="0"/>
              </a:rPr>
              <a:t> dan </a:t>
            </a:r>
            <a:r>
              <a:rPr lang="en-ID" sz="2200" b="0" i="0" dirty="0" err="1">
                <a:effectLst/>
                <a:latin typeface="Arial Rounded MT Bold" panose="020F0704030504030204" pitchFamily="34" charset="0"/>
              </a:rPr>
              <a:t>kemajuan</a:t>
            </a:r>
            <a:r>
              <a:rPr lang="en-ID" sz="22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200" b="0" i="0" dirty="0" err="1">
                <a:effectLst/>
                <a:latin typeface="Arial Rounded MT Bold" panose="020F0704030504030204" pitchFamily="34" charset="0"/>
              </a:rPr>
              <a:t>organisasi</a:t>
            </a:r>
            <a:r>
              <a:rPr lang="en-ID" sz="2200" b="0" i="0" dirty="0">
                <a:effectLst/>
                <a:latin typeface="Arial Rounded MT Bold" panose="020F0704030504030204" pitchFamily="34" charset="0"/>
              </a:rPr>
              <a:t>.</a:t>
            </a:r>
          </a:p>
          <a:p>
            <a:pPr marL="700088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ID" sz="2200" b="0" i="0" dirty="0" err="1">
                <a:effectLst/>
                <a:latin typeface="Arial Rounded MT Bold" panose="020F0704030504030204" pitchFamily="34" charset="0"/>
              </a:rPr>
              <a:t>Pengaruh</a:t>
            </a:r>
            <a:r>
              <a:rPr lang="en-ID" sz="22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200" b="0" i="0" dirty="0" err="1">
                <a:effectLst/>
                <a:latin typeface="Arial Rounded MT Bold" panose="020F0704030504030204" pitchFamily="34" charset="0"/>
              </a:rPr>
              <a:t>positif</a:t>
            </a:r>
            <a:r>
              <a:rPr lang="en-ID" sz="2200" b="0" i="0" dirty="0">
                <a:effectLst/>
                <a:latin typeface="Arial Rounded MT Bold" panose="020F0704030504030204" pitchFamily="34" charset="0"/>
              </a:rPr>
              <a:t> yang </a:t>
            </a:r>
            <a:r>
              <a:rPr lang="en-ID" sz="2200" b="0" i="0" dirty="0" err="1">
                <a:effectLst/>
                <a:latin typeface="Arial Rounded MT Bold" panose="020F0704030504030204" pitchFamily="34" charset="0"/>
              </a:rPr>
              <a:t>kuat</a:t>
            </a:r>
            <a:r>
              <a:rPr lang="en-ID" sz="22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200" b="0" i="0" dirty="0" err="1">
                <a:effectLst/>
                <a:latin typeface="Arial Rounded MT Bold" panose="020F0704030504030204" pitchFamily="34" charset="0"/>
              </a:rPr>
              <a:t>ini</a:t>
            </a:r>
            <a:r>
              <a:rPr lang="en-ID" sz="22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200" b="0" i="0" dirty="0" err="1">
                <a:effectLst/>
                <a:latin typeface="Arial Rounded MT Bold" panose="020F0704030504030204" pitchFamily="34" charset="0"/>
              </a:rPr>
              <a:t>lahir</a:t>
            </a:r>
            <a:r>
              <a:rPr lang="en-ID" sz="22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200" b="0" i="0" dirty="0" err="1">
                <a:effectLst/>
                <a:latin typeface="Arial Rounded MT Bold" panose="020F0704030504030204" pitchFamily="34" charset="0"/>
              </a:rPr>
              <a:t>dari</a:t>
            </a:r>
            <a:r>
              <a:rPr lang="en-ID" sz="22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200" b="0" i="0" dirty="0" err="1">
                <a:effectLst/>
                <a:latin typeface="Arial Rounded MT Bold" panose="020F0704030504030204" pitchFamily="34" charset="0"/>
              </a:rPr>
              <a:t>integritas</a:t>
            </a:r>
            <a:r>
              <a:rPr lang="en-ID" sz="2200" b="0" i="0" dirty="0">
                <a:effectLst/>
                <a:latin typeface="Arial Rounded MT Bold" panose="020F0704030504030204" pitchFamily="34" charset="0"/>
              </a:rPr>
              <a:t>.</a:t>
            </a:r>
          </a:p>
          <a:p>
            <a:pPr marL="700088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ID" sz="2200" b="0" i="0" dirty="0">
                <a:effectLst/>
                <a:latin typeface="Arial Rounded MT Bold" panose="020F0704030504030204" pitchFamily="34" charset="0"/>
              </a:rPr>
              <a:t>Dari </a:t>
            </a:r>
            <a:r>
              <a:rPr lang="en-ID" sz="2200" b="0" i="0" dirty="0" err="1">
                <a:effectLst/>
                <a:latin typeface="Arial Rounded MT Bold" panose="020F0704030504030204" pitchFamily="34" charset="0"/>
              </a:rPr>
              <a:t>integritas</a:t>
            </a:r>
            <a:r>
              <a:rPr lang="en-ID" sz="22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200" b="0" i="0" dirty="0" err="1">
                <a:effectLst/>
                <a:latin typeface="Arial Rounded MT Bold" panose="020F0704030504030204" pitchFamily="34" charset="0"/>
              </a:rPr>
              <a:t>lahir</a:t>
            </a:r>
            <a:r>
              <a:rPr lang="en-ID" sz="22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200" b="0" i="0" dirty="0" err="1">
                <a:effectLst/>
                <a:latin typeface="Arial Rounded MT Bold" panose="020F0704030504030204" pitchFamily="34" charset="0"/>
              </a:rPr>
              <a:t>keteladanan</a:t>
            </a:r>
            <a:r>
              <a:rPr lang="en-ID" sz="2200" b="0" i="0" dirty="0">
                <a:effectLst/>
                <a:latin typeface="Arial Rounded MT Bold" panose="020F0704030504030204" pitchFamily="34" charset="0"/>
              </a:rPr>
              <a:t> dan </a:t>
            </a:r>
            <a:r>
              <a:rPr lang="en-ID" sz="2200" b="0" i="0" dirty="0" err="1">
                <a:effectLst/>
                <a:latin typeface="Arial Rounded MT Bold" panose="020F0704030504030204" pitchFamily="34" charset="0"/>
              </a:rPr>
              <a:t>wibawa</a:t>
            </a:r>
            <a:r>
              <a:rPr lang="en-ID" sz="22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200" b="0" i="0" dirty="0" err="1">
                <a:effectLst/>
                <a:latin typeface="Arial Rounded MT Bold" panose="020F0704030504030204" pitchFamily="34" charset="0"/>
              </a:rPr>
              <a:t>sebagaimana</a:t>
            </a:r>
            <a:r>
              <a:rPr lang="en-ID" sz="22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200" b="0" i="0" dirty="0" err="1">
                <a:effectLst/>
                <a:latin typeface="Arial Rounded MT Bold" panose="020F0704030504030204" pitchFamily="34" charset="0"/>
              </a:rPr>
              <a:t>pernah</a:t>
            </a:r>
            <a:r>
              <a:rPr lang="en-ID" sz="2200" b="0" i="0" dirty="0">
                <a:effectLst/>
                <a:latin typeface="Arial Rounded MT Bold" panose="020F0704030504030204" pitchFamily="34" charset="0"/>
              </a:rPr>
              <a:t> Sun Tzu </a:t>
            </a:r>
            <a:r>
              <a:rPr lang="en-ID" sz="2200" b="0" i="0" dirty="0" err="1">
                <a:effectLst/>
                <a:latin typeface="Arial Rounded MT Bold" panose="020F0704030504030204" pitchFamily="34" charset="0"/>
              </a:rPr>
              <a:t>nyatakan</a:t>
            </a:r>
            <a:r>
              <a:rPr lang="en-ID" sz="2200" b="0" i="0" dirty="0">
                <a:effectLst/>
                <a:latin typeface="Arial Rounded MT Bold" panose="020F0704030504030204" pitchFamily="34" charset="0"/>
              </a:rPr>
              <a:t>, “</a:t>
            </a:r>
            <a:r>
              <a:rPr lang="en-ID" sz="2200" b="0" i="0" dirty="0" err="1">
                <a:effectLst/>
                <a:latin typeface="Arial Rounded MT Bold" panose="020F0704030504030204" pitchFamily="34" charset="0"/>
              </a:rPr>
              <a:t>Pemimpin</a:t>
            </a:r>
            <a:r>
              <a:rPr lang="en-ID" sz="22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200" dirty="0">
                <a:latin typeface="Arial Rounded MT Bold" panose="020F0704030504030204" pitchFamily="34" charset="0"/>
              </a:rPr>
              <a:t>yang </a:t>
            </a:r>
            <a:r>
              <a:rPr lang="en-ID" sz="2200" b="0" i="0" dirty="0" err="1">
                <a:effectLst/>
                <a:latin typeface="Arial Rounded MT Bold" panose="020F0704030504030204" pitchFamily="34" charset="0"/>
              </a:rPr>
              <a:t>memimpin</a:t>
            </a:r>
            <a:r>
              <a:rPr lang="en-ID" sz="22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200" b="0" i="0" dirty="0" err="1">
                <a:effectLst/>
                <a:latin typeface="Arial Rounded MT Bold" panose="020F0704030504030204" pitchFamily="34" charset="0"/>
              </a:rPr>
              <a:t>dengan</a:t>
            </a:r>
            <a:r>
              <a:rPr lang="en-ID" sz="22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200" b="0" i="0" dirty="0" err="1">
                <a:effectLst/>
                <a:latin typeface="Arial Rounded MT Bold" panose="020F0704030504030204" pitchFamily="34" charset="0"/>
              </a:rPr>
              <a:t>teladan</a:t>
            </a:r>
            <a:r>
              <a:rPr lang="en-ID" sz="22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200" b="0" i="0" dirty="0" err="1">
                <a:effectLst/>
                <a:latin typeface="Arial Rounded MT Bold" panose="020F0704030504030204" pitchFamily="34" charset="0"/>
              </a:rPr>
              <a:t>bukan</a:t>
            </a:r>
            <a:r>
              <a:rPr lang="en-ID" sz="22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200" b="0" i="0" dirty="0" err="1">
                <a:effectLst/>
                <a:latin typeface="Arial Rounded MT Bold" panose="020F0704030504030204" pitchFamily="34" charset="0"/>
              </a:rPr>
              <a:t>dengan</a:t>
            </a:r>
            <a:r>
              <a:rPr lang="en-ID" sz="22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200" b="0" i="0" dirty="0" err="1">
                <a:effectLst/>
                <a:latin typeface="Arial Rounded MT Bold" panose="020F0704030504030204" pitchFamily="34" charset="0"/>
              </a:rPr>
              <a:t>kekerasan</a:t>
            </a:r>
            <a:r>
              <a:rPr lang="en-ID" sz="2200" b="0" i="0" dirty="0">
                <a:effectLst/>
                <a:latin typeface="Arial Rounded MT Bold" panose="020F0704030504030204" pitchFamily="34" charset="0"/>
              </a:rPr>
              <a:t>”.</a:t>
            </a:r>
          </a:p>
          <a:p>
            <a:pPr marL="700088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ID" sz="2200" b="0" i="0" dirty="0" err="1">
                <a:effectLst/>
                <a:latin typeface="Arial Rounded MT Bold" panose="020F0704030504030204" pitchFamily="34" charset="0"/>
              </a:rPr>
              <a:t>Pemerintahan</a:t>
            </a:r>
            <a:r>
              <a:rPr lang="en-ID" sz="2200" b="0" i="0" dirty="0">
                <a:effectLst/>
                <a:latin typeface="Arial Rounded MT Bold" panose="020F0704030504030204" pitchFamily="34" charset="0"/>
              </a:rPr>
              <a:t> yang </a:t>
            </a:r>
            <a:r>
              <a:rPr lang="en-ID" sz="2200" b="0" i="0" dirty="0" err="1">
                <a:effectLst/>
                <a:latin typeface="Arial Rounded MT Bold" panose="020F0704030504030204" pitchFamily="34" charset="0"/>
              </a:rPr>
              <a:t>bersih</a:t>
            </a:r>
            <a:r>
              <a:rPr lang="en-ID" sz="2200" b="0" i="0" dirty="0">
                <a:effectLst/>
                <a:latin typeface="Arial Rounded MT Bold" panose="020F0704030504030204" pitchFamily="34" charset="0"/>
              </a:rPr>
              <a:t> dan </a:t>
            </a:r>
            <a:r>
              <a:rPr lang="en-ID" sz="2200" b="0" i="0" dirty="0" err="1">
                <a:effectLst/>
                <a:latin typeface="Arial Rounded MT Bold" panose="020F0704030504030204" pitchFamily="34" charset="0"/>
              </a:rPr>
              <a:t>berwibawa</a:t>
            </a:r>
            <a:r>
              <a:rPr lang="en-ID" sz="22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200" b="0" i="0" dirty="0" err="1">
                <a:effectLst/>
                <a:latin typeface="Arial Rounded MT Bold" panose="020F0704030504030204" pitchFamily="34" charset="0"/>
              </a:rPr>
              <a:t>lahir</a:t>
            </a:r>
            <a:r>
              <a:rPr lang="en-ID" sz="22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200" b="0" i="0" dirty="0" err="1">
                <a:effectLst/>
                <a:latin typeface="Arial Rounded MT Bold" panose="020F0704030504030204" pitchFamily="34" charset="0"/>
              </a:rPr>
              <a:t>dari</a:t>
            </a:r>
            <a:r>
              <a:rPr lang="en-ID" sz="22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200" b="0" i="0" dirty="0" err="1">
                <a:effectLst/>
                <a:latin typeface="Arial Rounded MT Bold" panose="020F0704030504030204" pitchFamily="34" charset="0"/>
              </a:rPr>
              <a:t>pemimpin</a:t>
            </a:r>
            <a:r>
              <a:rPr lang="en-ID" sz="2200" b="0" i="0" dirty="0">
                <a:effectLst/>
                <a:latin typeface="Arial Rounded MT Bold" panose="020F0704030504030204" pitchFamily="34" charset="0"/>
              </a:rPr>
              <a:t> yang </a:t>
            </a:r>
            <a:r>
              <a:rPr lang="en-ID" sz="2200" b="0" i="0" dirty="0" err="1">
                <a:effectLst/>
                <a:latin typeface="Arial Rounded MT Bold" panose="020F0704030504030204" pitchFamily="34" charset="0"/>
              </a:rPr>
              <a:t>berintegritas</a:t>
            </a:r>
            <a:r>
              <a:rPr lang="en-ID" sz="22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200" b="0" i="0" dirty="0" err="1">
                <a:effectLst/>
                <a:latin typeface="Arial Rounded MT Bold" panose="020F0704030504030204" pitchFamily="34" charset="0"/>
              </a:rPr>
              <a:t>serta</a:t>
            </a:r>
            <a:r>
              <a:rPr lang="en-ID" sz="22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200" b="0" i="0" dirty="0" err="1">
                <a:effectLst/>
                <a:latin typeface="Arial Rounded MT Bold" panose="020F0704030504030204" pitchFamily="34" charset="0"/>
              </a:rPr>
              <a:t>memancarkan</a:t>
            </a:r>
            <a:r>
              <a:rPr lang="en-ID" sz="22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200" b="0" i="0" dirty="0" err="1">
                <a:effectLst/>
                <a:latin typeface="Arial Rounded MT Bold" panose="020F0704030504030204" pitchFamily="34" charset="0"/>
              </a:rPr>
              <a:t>keteladanan</a:t>
            </a:r>
            <a:r>
              <a:rPr lang="en-ID" sz="22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200" b="0" i="0" dirty="0" err="1">
                <a:effectLst/>
                <a:latin typeface="Arial Rounded MT Bold" panose="020F0704030504030204" pitchFamily="34" charset="0"/>
              </a:rPr>
              <a:t>sehingga</a:t>
            </a:r>
            <a:r>
              <a:rPr lang="en-ID" sz="22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200" b="0" i="0" dirty="0" err="1">
                <a:effectLst/>
                <a:latin typeface="Arial Rounded MT Bold" panose="020F0704030504030204" pitchFamily="34" charset="0"/>
              </a:rPr>
              <a:t>pengaruh</a:t>
            </a:r>
            <a:r>
              <a:rPr lang="en-ID" sz="22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200" b="0" i="0" dirty="0" err="1">
                <a:effectLst/>
                <a:latin typeface="Arial Rounded MT Bold" panose="020F0704030504030204" pitchFamily="34" charset="0"/>
              </a:rPr>
              <a:t>positifnya</a:t>
            </a:r>
            <a:r>
              <a:rPr lang="en-ID" sz="2200" b="0" i="0" dirty="0">
                <a:effectLst/>
                <a:latin typeface="Arial Rounded MT Bold" panose="020F0704030504030204" pitchFamily="34" charset="0"/>
              </a:rPr>
              <a:t> sangat </a:t>
            </a:r>
            <a:r>
              <a:rPr lang="en-ID" sz="2200" b="0" i="0" dirty="0" err="1">
                <a:effectLst/>
                <a:latin typeface="Arial Rounded MT Bold" panose="020F0704030504030204" pitchFamily="34" charset="0"/>
              </a:rPr>
              <a:t>kuat</a:t>
            </a:r>
            <a:r>
              <a:rPr lang="en-ID" sz="22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200" b="0" i="0" dirty="0" err="1">
                <a:effectLst/>
                <a:latin typeface="Arial Rounded MT Bold" panose="020F0704030504030204" pitchFamily="34" charset="0"/>
              </a:rPr>
              <a:t>melingkupi</a:t>
            </a:r>
            <a:r>
              <a:rPr lang="en-ID" sz="22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200" b="0" i="0" dirty="0" err="1">
                <a:effectLst/>
                <a:latin typeface="Arial Rounded MT Bold" panose="020F0704030504030204" pitchFamily="34" charset="0"/>
              </a:rPr>
              <a:t>seluruh</a:t>
            </a:r>
            <a:r>
              <a:rPr lang="en-ID" sz="22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200" b="0" i="0" dirty="0" err="1">
                <a:effectLst/>
                <a:latin typeface="Arial Rounded MT Bold" panose="020F0704030504030204" pitchFamily="34" charset="0"/>
              </a:rPr>
              <a:t>organisasi</a:t>
            </a:r>
            <a:r>
              <a:rPr lang="en-ID" sz="2200" b="0" i="0" dirty="0">
                <a:effectLst/>
                <a:latin typeface="Arial Rounded MT Bold" panose="020F0704030504030204" pitchFamily="34" charset="0"/>
              </a:rPr>
              <a:t> yang </a:t>
            </a:r>
            <a:r>
              <a:rPr lang="en-ID" sz="2200" b="0" i="0" dirty="0" err="1">
                <a:effectLst/>
                <a:latin typeface="Arial Rounded MT Bold" panose="020F0704030504030204" pitchFamily="34" charset="0"/>
              </a:rPr>
              <a:t>ia</a:t>
            </a:r>
            <a:r>
              <a:rPr lang="en-ID" sz="22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200" b="0" i="0" dirty="0" err="1">
                <a:effectLst/>
                <a:latin typeface="Arial Rounded MT Bold" panose="020F0704030504030204" pitchFamily="34" charset="0"/>
              </a:rPr>
              <a:t>pimpin</a:t>
            </a:r>
            <a:r>
              <a:rPr lang="en-ID" sz="2200" b="0" i="0" dirty="0">
                <a:effectLst/>
                <a:latin typeface="Arial Rounded MT Bold" panose="020F0704030504030204" pitchFamily="34" charset="0"/>
              </a:rPr>
              <a:t>.</a:t>
            </a:r>
            <a:endParaRPr lang="en-ID" sz="22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4097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3CE18F8-C675-F9E0-8461-E7677760B9E2}"/>
              </a:ext>
            </a:extLst>
          </p:cNvPr>
          <p:cNvSpPr txBox="1"/>
          <p:nvPr/>
        </p:nvSpPr>
        <p:spPr>
          <a:xfrm>
            <a:off x="672662" y="811113"/>
            <a:ext cx="10951779" cy="5078313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ID" sz="2400" b="1" i="0" dirty="0">
                <a:effectLst/>
                <a:latin typeface="RobotoRegular"/>
              </a:rPr>
              <a:t>2. PEMBERDAYAAN </a:t>
            </a:r>
            <a:endParaRPr lang="en-ID" sz="2400" b="0" i="0" dirty="0">
              <a:effectLst/>
              <a:latin typeface="RobotoRegular"/>
            </a:endParaRPr>
          </a:p>
          <a:p>
            <a:pPr marL="558800" indent="-28575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ID" sz="2400" b="0" i="0" dirty="0" err="1">
                <a:effectLst/>
                <a:latin typeface="RobotoRegular"/>
              </a:rPr>
              <a:t>Esensi</a:t>
            </a:r>
            <a:r>
              <a:rPr lang="en-ID" sz="2400" b="0" i="0" dirty="0">
                <a:effectLst/>
                <a:latin typeface="RobotoRegular"/>
              </a:rPr>
              <a:t> </a:t>
            </a:r>
            <a:r>
              <a:rPr lang="en-ID" sz="2400" b="0" i="0" dirty="0" err="1">
                <a:effectLst/>
                <a:latin typeface="RobotoRegular"/>
              </a:rPr>
              <a:t>kedua</a:t>
            </a:r>
            <a:r>
              <a:rPr lang="en-ID" sz="2400" b="0" i="0" dirty="0">
                <a:effectLst/>
                <a:latin typeface="RobotoRegular"/>
              </a:rPr>
              <a:t> </a:t>
            </a:r>
            <a:r>
              <a:rPr lang="en-ID" sz="2400" b="0" i="0" dirty="0" err="1">
                <a:effectLst/>
                <a:latin typeface="RobotoRegular"/>
              </a:rPr>
              <a:t>dari</a:t>
            </a:r>
            <a:r>
              <a:rPr lang="en-ID" sz="2400" b="0" i="0" dirty="0">
                <a:effectLst/>
                <a:latin typeface="RobotoRegular"/>
              </a:rPr>
              <a:t> </a:t>
            </a:r>
            <a:r>
              <a:rPr lang="en-ID" sz="2400" b="0" i="0" dirty="0" err="1">
                <a:effectLst/>
                <a:latin typeface="RobotoRegular"/>
              </a:rPr>
              <a:t>kepemimpinan</a:t>
            </a:r>
            <a:r>
              <a:rPr lang="en-ID" sz="2400" b="0" i="0" dirty="0">
                <a:effectLst/>
                <a:latin typeface="RobotoRegular"/>
              </a:rPr>
              <a:t> </a:t>
            </a:r>
            <a:r>
              <a:rPr lang="en-ID" sz="2400" b="0" i="0" dirty="0" err="1">
                <a:effectLst/>
                <a:latin typeface="RobotoRegular"/>
              </a:rPr>
              <a:t>adalah</a:t>
            </a:r>
            <a:r>
              <a:rPr lang="en-ID" sz="2400" b="0" i="0" dirty="0">
                <a:effectLst/>
                <a:latin typeface="RobotoRegular"/>
              </a:rPr>
              <a:t> </a:t>
            </a:r>
            <a:r>
              <a:rPr lang="en-ID" sz="2400" b="0" i="0" dirty="0" err="1">
                <a:effectLst/>
                <a:latin typeface="RobotoRegular"/>
              </a:rPr>
              <a:t>pemberdayaan</a:t>
            </a:r>
            <a:r>
              <a:rPr lang="en-ID" sz="2400" b="0" i="0" dirty="0">
                <a:effectLst/>
                <a:latin typeface="RobotoRegular"/>
              </a:rPr>
              <a:t>. </a:t>
            </a:r>
          </a:p>
          <a:p>
            <a:pPr marL="558800" indent="-28575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ID" sz="2400" b="0" i="0" dirty="0" err="1">
                <a:effectLst/>
                <a:latin typeface="RobotoRegular"/>
              </a:rPr>
              <a:t>Pemimpin</a:t>
            </a:r>
            <a:r>
              <a:rPr lang="en-ID" sz="2400" b="0" i="0" dirty="0">
                <a:effectLst/>
                <a:latin typeface="RobotoRegular"/>
              </a:rPr>
              <a:t> yang </a:t>
            </a:r>
            <a:r>
              <a:rPr lang="en-ID" sz="2400" b="0" i="0" dirty="0" err="1">
                <a:effectLst/>
                <a:latin typeface="RobotoRegular"/>
              </a:rPr>
              <a:t>baik</a:t>
            </a:r>
            <a:r>
              <a:rPr lang="en-ID" sz="2400" b="0" i="0" dirty="0">
                <a:effectLst/>
                <a:latin typeface="RobotoRegular"/>
              </a:rPr>
              <a:t> </a:t>
            </a:r>
            <a:r>
              <a:rPr lang="en-ID" sz="2400" b="0" i="0" dirty="0" err="1">
                <a:effectLst/>
                <a:latin typeface="RobotoRegular"/>
              </a:rPr>
              <a:t>adalah</a:t>
            </a:r>
            <a:r>
              <a:rPr lang="en-ID" sz="2400" b="0" i="0" dirty="0">
                <a:effectLst/>
                <a:latin typeface="RobotoRegular"/>
              </a:rPr>
              <a:t> </a:t>
            </a:r>
            <a:r>
              <a:rPr lang="en-ID" sz="2400" b="0" i="0" dirty="0" err="1">
                <a:effectLst/>
                <a:latin typeface="RobotoRegular"/>
              </a:rPr>
              <a:t>pemipin</a:t>
            </a:r>
            <a:r>
              <a:rPr lang="en-ID" sz="2400" b="0" i="0" dirty="0">
                <a:effectLst/>
                <a:latin typeface="RobotoRegular"/>
              </a:rPr>
              <a:t> yang </a:t>
            </a:r>
            <a:r>
              <a:rPr lang="en-ID" sz="2400" b="0" i="0" dirty="0" err="1">
                <a:effectLst/>
                <a:latin typeface="RobotoRegular"/>
              </a:rPr>
              <a:t>mampu</a:t>
            </a:r>
            <a:r>
              <a:rPr lang="en-ID" sz="2400" b="0" i="0" dirty="0">
                <a:effectLst/>
                <a:latin typeface="RobotoRegular"/>
              </a:rPr>
              <a:t> </a:t>
            </a:r>
            <a:r>
              <a:rPr lang="en-ID" sz="2400" b="0" i="0" dirty="0" err="1">
                <a:effectLst/>
                <a:latin typeface="RobotoRegular"/>
              </a:rPr>
              <a:t>menggali</a:t>
            </a:r>
            <a:r>
              <a:rPr lang="en-ID" sz="2400" b="0" i="0" dirty="0">
                <a:effectLst/>
                <a:latin typeface="RobotoRegular"/>
              </a:rPr>
              <a:t> </a:t>
            </a:r>
            <a:r>
              <a:rPr lang="en-ID" sz="2400" b="0" i="0" dirty="0" err="1">
                <a:effectLst/>
                <a:latin typeface="RobotoRegular"/>
              </a:rPr>
              <a:t>seluruh</a:t>
            </a:r>
            <a:r>
              <a:rPr lang="en-ID" sz="2400" b="0" i="0" dirty="0">
                <a:effectLst/>
                <a:latin typeface="RobotoRegular"/>
              </a:rPr>
              <a:t> </a:t>
            </a:r>
            <a:r>
              <a:rPr lang="en-ID" sz="2400" b="0" i="0" dirty="0" err="1">
                <a:effectLst/>
                <a:latin typeface="RobotoRegular"/>
              </a:rPr>
              <a:t>potensi</a:t>
            </a:r>
            <a:r>
              <a:rPr lang="en-ID" sz="2400" b="0" i="0" dirty="0">
                <a:effectLst/>
                <a:latin typeface="RobotoRegular"/>
              </a:rPr>
              <a:t> yang </a:t>
            </a:r>
            <a:r>
              <a:rPr lang="en-ID" sz="2400" b="0" i="0" dirty="0" err="1">
                <a:effectLst/>
                <a:latin typeface="RobotoRegular"/>
              </a:rPr>
              <a:t>ada</a:t>
            </a:r>
            <a:r>
              <a:rPr lang="en-ID" sz="2400" b="0" i="0" dirty="0">
                <a:effectLst/>
                <a:latin typeface="RobotoRegular"/>
              </a:rPr>
              <a:t> </a:t>
            </a:r>
            <a:r>
              <a:rPr lang="en-ID" sz="2400" b="0" i="0" dirty="0" err="1">
                <a:effectLst/>
                <a:latin typeface="RobotoRegular"/>
              </a:rPr>
              <a:t>dalam</a:t>
            </a:r>
            <a:r>
              <a:rPr lang="en-ID" sz="2400" b="0" i="0" dirty="0">
                <a:effectLst/>
                <a:latin typeface="RobotoRegular"/>
              </a:rPr>
              <a:t> </a:t>
            </a:r>
            <a:r>
              <a:rPr lang="en-ID" sz="2400" b="0" i="0" dirty="0" err="1">
                <a:effectLst/>
                <a:latin typeface="RobotoRegular"/>
              </a:rPr>
              <a:t>organisasi</a:t>
            </a:r>
            <a:r>
              <a:rPr lang="en-ID" sz="2400" b="0" i="0" dirty="0">
                <a:effectLst/>
                <a:latin typeface="RobotoRegular"/>
              </a:rPr>
              <a:t> yang </a:t>
            </a:r>
            <a:r>
              <a:rPr lang="en-ID" sz="2400" b="0" i="0" dirty="0" err="1">
                <a:effectLst/>
                <a:latin typeface="RobotoRegular"/>
              </a:rPr>
              <a:t>ia</a:t>
            </a:r>
            <a:r>
              <a:rPr lang="en-ID" sz="2400" b="0" i="0" dirty="0">
                <a:effectLst/>
                <a:latin typeface="RobotoRegular"/>
              </a:rPr>
              <a:t> </a:t>
            </a:r>
            <a:r>
              <a:rPr lang="en-ID" sz="2400" b="0" i="0" dirty="0" err="1">
                <a:effectLst/>
                <a:latin typeface="RobotoRegular"/>
              </a:rPr>
              <a:t>pimpin</a:t>
            </a:r>
            <a:r>
              <a:rPr lang="en-ID" sz="2400" b="0" i="0" dirty="0">
                <a:effectLst/>
                <a:latin typeface="RobotoRegular"/>
              </a:rPr>
              <a:t>. </a:t>
            </a:r>
          </a:p>
          <a:p>
            <a:pPr marL="558800" indent="-28575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ID" sz="2400" b="0" i="0" dirty="0" err="1">
                <a:effectLst/>
                <a:latin typeface="RobotoRegular"/>
              </a:rPr>
              <a:t>Pemimpin</a:t>
            </a:r>
            <a:r>
              <a:rPr lang="en-ID" sz="2400" b="0" i="0" dirty="0">
                <a:effectLst/>
                <a:latin typeface="RobotoRegular"/>
              </a:rPr>
              <a:t> </a:t>
            </a:r>
            <a:r>
              <a:rPr lang="en-ID" sz="2400" b="0" i="0" dirty="0" err="1">
                <a:effectLst/>
                <a:latin typeface="RobotoRegular"/>
              </a:rPr>
              <a:t>akan</a:t>
            </a:r>
            <a:r>
              <a:rPr lang="en-ID" sz="2400" b="0" i="0" dirty="0">
                <a:effectLst/>
                <a:latin typeface="RobotoRegular"/>
              </a:rPr>
              <a:t> </a:t>
            </a:r>
            <a:r>
              <a:rPr lang="en-ID" sz="2400" b="0" i="0" dirty="0" err="1">
                <a:effectLst/>
                <a:latin typeface="RobotoRegular"/>
              </a:rPr>
              <a:t>memberdayakan</a:t>
            </a:r>
            <a:r>
              <a:rPr lang="en-ID" sz="2400" b="0" i="0" dirty="0">
                <a:effectLst/>
                <a:latin typeface="RobotoRegular"/>
              </a:rPr>
              <a:t> </a:t>
            </a:r>
            <a:r>
              <a:rPr lang="en-ID" sz="2400" b="0" i="0" dirty="0" err="1">
                <a:effectLst/>
                <a:latin typeface="RobotoRegular"/>
              </a:rPr>
              <a:t>segala</a:t>
            </a:r>
            <a:r>
              <a:rPr lang="en-ID" sz="2400" b="0" i="0" dirty="0">
                <a:effectLst/>
                <a:latin typeface="RobotoRegular"/>
              </a:rPr>
              <a:t> </a:t>
            </a:r>
            <a:r>
              <a:rPr lang="en-ID" sz="2400" b="0" i="0" dirty="0" err="1">
                <a:effectLst/>
                <a:latin typeface="RobotoRegular"/>
              </a:rPr>
              <a:t>potensi</a:t>
            </a:r>
            <a:r>
              <a:rPr lang="en-ID" sz="2400" b="0" i="0" dirty="0">
                <a:effectLst/>
                <a:latin typeface="RobotoRegular"/>
              </a:rPr>
              <a:t> yang </a:t>
            </a:r>
            <a:r>
              <a:rPr lang="en-ID" sz="2400" b="0" i="0" dirty="0" err="1">
                <a:effectLst/>
                <a:latin typeface="RobotoRegular"/>
              </a:rPr>
              <a:t>ada</a:t>
            </a:r>
            <a:r>
              <a:rPr lang="en-ID" sz="2400" b="0" i="0" dirty="0">
                <a:effectLst/>
                <a:latin typeface="RobotoRegular"/>
              </a:rPr>
              <a:t>, </a:t>
            </a:r>
            <a:r>
              <a:rPr lang="en-ID" sz="2400" b="0" i="0" dirty="0" err="1">
                <a:effectLst/>
                <a:latin typeface="RobotoRegular"/>
              </a:rPr>
              <a:t>terutama</a:t>
            </a:r>
            <a:r>
              <a:rPr lang="en-ID" sz="2400" b="0" i="0" dirty="0">
                <a:effectLst/>
                <a:latin typeface="RobotoRegular"/>
              </a:rPr>
              <a:t> </a:t>
            </a:r>
            <a:r>
              <a:rPr lang="en-ID" sz="2400" b="0" i="0" dirty="0" err="1">
                <a:effectLst/>
                <a:latin typeface="RobotoRegular"/>
              </a:rPr>
              <a:t>pemberdayaan</a:t>
            </a:r>
            <a:r>
              <a:rPr lang="en-ID" sz="2400" b="0" i="0" dirty="0">
                <a:effectLst/>
                <a:latin typeface="RobotoRegular"/>
              </a:rPr>
              <a:t> SDM, demi </a:t>
            </a:r>
            <a:r>
              <a:rPr lang="en-ID" sz="2400" b="0" i="0" dirty="0" err="1">
                <a:effectLst/>
                <a:latin typeface="RobotoRegular"/>
              </a:rPr>
              <a:t>kemajuan</a:t>
            </a:r>
            <a:r>
              <a:rPr lang="en-ID" sz="2400" b="0" i="0" dirty="0">
                <a:effectLst/>
                <a:latin typeface="RobotoRegular"/>
              </a:rPr>
              <a:t> dan </a:t>
            </a:r>
            <a:r>
              <a:rPr lang="en-ID" sz="2400" b="0" i="0" dirty="0" err="1">
                <a:effectLst/>
                <a:latin typeface="RobotoRegular"/>
              </a:rPr>
              <a:t>kesejahteraan</a:t>
            </a:r>
            <a:r>
              <a:rPr lang="en-ID" sz="2400" b="0" i="0" dirty="0">
                <a:effectLst/>
                <a:latin typeface="RobotoRegular"/>
              </a:rPr>
              <a:t> </a:t>
            </a:r>
            <a:r>
              <a:rPr lang="en-ID" sz="2400" b="0" i="0" dirty="0" err="1">
                <a:effectLst/>
                <a:latin typeface="RobotoRegular"/>
              </a:rPr>
              <a:t>bersama</a:t>
            </a:r>
            <a:r>
              <a:rPr lang="en-ID" sz="2400" b="0" i="0" dirty="0">
                <a:effectLst/>
                <a:latin typeface="RobotoRegular"/>
              </a:rPr>
              <a:t>. </a:t>
            </a:r>
          </a:p>
          <a:p>
            <a:pPr marL="558800" indent="-28575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ID" sz="2400" b="0" i="0" dirty="0" err="1">
                <a:effectLst/>
                <a:latin typeface="RobotoRegular"/>
              </a:rPr>
              <a:t>Pemberdayaan</a:t>
            </a:r>
            <a:r>
              <a:rPr lang="en-ID" sz="2400" b="0" i="0" dirty="0">
                <a:effectLst/>
                <a:latin typeface="RobotoRegular"/>
              </a:rPr>
              <a:t> SDM </a:t>
            </a:r>
            <a:r>
              <a:rPr lang="en-ID" sz="2400" b="0" i="0" dirty="0" err="1">
                <a:effectLst/>
                <a:latin typeface="RobotoRegular"/>
              </a:rPr>
              <a:t>memiliki</a:t>
            </a:r>
            <a:r>
              <a:rPr lang="en-ID" sz="2400" b="0" i="0" dirty="0">
                <a:effectLst/>
                <a:latin typeface="RobotoRegular"/>
              </a:rPr>
              <a:t> </a:t>
            </a:r>
            <a:r>
              <a:rPr lang="en-ID" sz="2400" b="0" i="0" dirty="0" err="1">
                <a:effectLst/>
                <a:latin typeface="RobotoRegular"/>
              </a:rPr>
              <a:t>peranan</a:t>
            </a:r>
            <a:r>
              <a:rPr lang="en-ID" sz="2400" b="0" i="0" dirty="0">
                <a:effectLst/>
                <a:latin typeface="RobotoRegular"/>
              </a:rPr>
              <a:t> yang </a:t>
            </a:r>
            <a:r>
              <a:rPr lang="en-ID" sz="2400" b="0" i="0" dirty="0" err="1">
                <a:effectLst/>
                <a:latin typeface="RobotoRegular"/>
              </a:rPr>
              <a:t>strategis</a:t>
            </a:r>
            <a:r>
              <a:rPr lang="en-ID" sz="2400" b="0" i="0" dirty="0">
                <a:effectLst/>
                <a:latin typeface="RobotoRegular"/>
              </a:rPr>
              <a:t> </a:t>
            </a:r>
            <a:r>
              <a:rPr lang="en-ID" sz="2400" b="0" i="0" dirty="0" err="1">
                <a:effectLst/>
                <a:latin typeface="RobotoRegular"/>
              </a:rPr>
              <a:t>dalam</a:t>
            </a:r>
            <a:r>
              <a:rPr lang="en-ID" sz="2400" b="0" i="0" dirty="0">
                <a:effectLst/>
                <a:latin typeface="RobotoRegular"/>
              </a:rPr>
              <a:t> </a:t>
            </a:r>
            <a:r>
              <a:rPr lang="en-ID" sz="2400" b="0" i="0" dirty="0" err="1">
                <a:effectLst/>
                <a:latin typeface="RobotoRegular"/>
              </a:rPr>
              <a:t>kerangka</a:t>
            </a:r>
            <a:r>
              <a:rPr lang="en-ID" sz="2400" b="0" i="0" dirty="0">
                <a:effectLst/>
                <a:latin typeface="RobotoRegular"/>
              </a:rPr>
              <a:t> </a:t>
            </a:r>
            <a:r>
              <a:rPr lang="en-ID" sz="2400" b="0" i="0" dirty="0" err="1">
                <a:effectLst/>
                <a:latin typeface="RobotoRegular"/>
              </a:rPr>
              <a:t>pencapaian</a:t>
            </a:r>
            <a:r>
              <a:rPr lang="en-ID" sz="2400" b="0" i="0" dirty="0">
                <a:effectLst/>
                <a:latin typeface="RobotoRegular"/>
              </a:rPr>
              <a:t> </a:t>
            </a:r>
            <a:r>
              <a:rPr lang="en-ID" sz="2400" b="0" i="0" dirty="0" err="1">
                <a:effectLst/>
                <a:latin typeface="RobotoRegular"/>
              </a:rPr>
              <a:t>tujuan</a:t>
            </a:r>
            <a:r>
              <a:rPr lang="en-ID" sz="2400" b="0" i="0" dirty="0">
                <a:effectLst/>
                <a:latin typeface="RobotoRegular"/>
              </a:rPr>
              <a:t> </a:t>
            </a:r>
            <a:r>
              <a:rPr lang="en-ID" sz="2400" b="0" i="0" dirty="0" err="1">
                <a:effectLst/>
                <a:latin typeface="RobotoRegular"/>
              </a:rPr>
              <a:t>organisasi</a:t>
            </a:r>
            <a:r>
              <a:rPr lang="en-ID" sz="2400" b="0" i="0" dirty="0">
                <a:effectLst/>
                <a:latin typeface="RobotoRegular"/>
              </a:rPr>
              <a:t>. </a:t>
            </a:r>
          </a:p>
          <a:p>
            <a:pPr marL="558800" indent="-28575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ID" sz="2400" b="0" i="0" dirty="0" err="1">
                <a:effectLst/>
                <a:latin typeface="RobotoRegular"/>
              </a:rPr>
              <a:t>Dalam</a:t>
            </a:r>
            <a:r>
              <a:rPr lang="en-ID" sz="2400" b="0" i="0" dirty="0">
                <a:effectLst/>
                <a:latin typeface="RobotoRegular"/>
              </a:rPr>
              <a:t> arti </a:t>
            </a:r>
            <a:r>
              <a:rPr lang="en-ID" sz="2400" b="0" i="0" dirty="0" err="1">
                <a:effectLst/>
                <a:latin typeface="RobotoRegular"/>
              </a:rPr>
              <a:t>luas</a:t>
            </a:r>
            <a:r>
              <a:rPr lang="en-ID" sz="2400" b="0" i="0" dirty="0">
                <a:effectLst/>
                <a:latin typeface="RobotoRegular"/>
              </a:rPr>
              <a:t>, </a:t>
            </a:r>
            <a:r>
              <a:rPr lang="en-ID" sz="2400" b="0" i="0" dirty="0" err="1">
                <a:effectLst/>
                <a:latin typeface="RobotoRegular"/>
              </a:rPr>
              <a:t>pemberdayaan</a:t>
            </a:r>
            <a:r>
              <a:rPr lang="en-ID" sz="2400" b="0" i="0" dirty="0">
                <a:effectLst/>
                <a:latin typeface="RobotoRegular"/>
              </a:rPr>
              <a:t> SDM </a:t>
            </a:r>
            <a:r>
              <a:rPr lang="en-ID" sz="2400" b="0" i="0" dirty="0" err="1">
                <a:effectLst/>
                <a:latin typeface="RobotoRegular"/>
              </a:rPr>
              <a:t>secara</a:t>
            </a:r>
            <a:r>
              <a:rPr lang="en-ID" sz="2400" b="0" i="0" dirty="0">
                <a:effectLst/>
                <a:latin typeface="RobotoRegular"/>
              </a:rPr>
              <a:t> </a:t>
            </a:r>
            <a:r>
              <a:rPr lang="en-ID" sz="2400" b="0" i="0" dirty="0" err="1">
                <a:effectLst/>
                <a:latin typeface="RobotoRegular"/>
              </a:rPr>
              <a:t>substansi</a:t>
            </a:r>
            <a:r>
              <a:rPr lang="en-ID" sz="2400" b="0" i="0" dirty="0">
                <a:effectLst/>
                <a:latin typeface="RobotoRegular"/>
              </a:rPr>
              <a:t> </a:t>
            </a:r>
            <a:r>
              <a:rPr lang="en-ID" sz="2400" b="0" i="0" dirty="0" err="1">
                <a:effectLst/>
                <a:latin typeface="RobotoRegular"/>
              </a:rPr>
              <a:t>dipahami</a:t>
            </a:r>
            <a:r>
              <a:rPr lang="en-ID" sz="2400" b="0" i="0" dirty="0">
                <a:effectLst/>
                <a:latin typeface="RobotoRegular"/>
              </a:rPr>
              <a:t> </a:t>
            </a:r>
            <a:r>
              <a:rPr lang="en-ID" sz="2400" b="0" i="0" dirty="0" err="1">
                <a:effectLst/>
                <a:latin typeface="RobotoRegular"/>
              </a:rPr>
              <a:t>sebagai</a:t>
            </a:r>
            <a:r>
              <a:rPr lang="en-ID" sz="2400" b="0" i="0" dirty="0">
                <a:effectLst/>
                <a:latin typeface="RobotoRegular"/>
              </a:rPr>
              <a:t> proses </a:t>
            </a:r>
            <a:r>
              <a:rPr lang="en-ID" sz="2400" b="0" i="0" dirty="0" err="1">
                <a:effectLst/>
                <a:latin typeface="RobotoRegular"/>
              </a:rPr>
              <a:t>peningkatan</a:t>
            </a:r>
            <a:r>
              <a:rPr lang="en-ID" sz="2400" b="0" i="0" dirty="0">
                <a:effectLst/>
                <a:latin typeface="RobotoRegular"/>
              </a:rPr>
              <a:t> </a:t>
            </a:r>
            <a:r>
              <a:rPr lang="en-ID" sz="2400" b="0" i="0" dirty="0" err="1">
                <a:effectLst/>
                <a:latin typeface="RobotoRegular"/>
              </a:rPr>
              <a:t>potensi</a:t>
            </a:r>
            <a:r>
              <a:rPr lang="en-ID" sz="2400" b="0" i="0" dirty="0">
                <a:effectLst/>
                <a:latin typeface="RobotoRegular"/>
              </a:rPr>
              <a:t>, </a:t>
            </a:r>
            <a:r>
              <a:rPr lang="en-ID" sz="2400" b="0" i="0" dirty="0" err="1">
                <a:effectLst/>
                <a:latin typeface="RobotoRegular"/>
              </a:rPr>
              <a:t>kompetensi</a:t>
            </a:r>
            <a:r>
              <a:rPr lang="en-ID" sz="2400" b="0" i="0" dirty="0">
                <a:effectLst/>
                <a:latin typeface="RobotoRegular"/>
              </a:rPr>
              <a:t>, dan </a:t>
            </a:r>
            <a:r>
              <a:rPr lang="en-ID" sz="2400" b="0" i="0" dirty="0" err="1">
                <a:effectLst/>
                <a:latin typeface="RobotoRegular"/>
              </a:rPr>
              <a:t>karir</a:t>
            </a:r>
            <a:r>
              <a:rPr lang="en-ID" sz="2400" b="0" i="0" dirty="0">
                <a:effectLst/>
                <a:latin typeface="RobotoRegular"/>
              </a:rPr>
              <a:t> </a:t>
            </a:r>
            <a:r>
              <a:rPr lang="en-ID" sz="2400" b="0" i="0" dirty="0" err="1">
                <a:effectLst/>
                <a:latin typeface="RobotoRegular"/>
              </a:rPr>
              <a:t>dari</a:t>
            </a:r>
            <a:r>
              <a:rPr lang="en-ID" sz="2400" b="0" i="0" dirty="0">
                <a:effectLst/>
                <a:latin typeface="RobotoRegular"/>
              </a:rPr>
              <a:t> </a:t>
            </a:r>
            <a:r>
              <a:rPr lang="en-ID" sz="2400" b="0" i="0" dirty="0" err="1">
                <a:effectLst/>
                <a:latin typeface="RobotoRegular"/>
              </a:rPr>
              <a:t>pegawai</a:t>
            </a:r>
            <a:r>
              <a:rPr lang="en-ID" sz="2400" b="0" i="0" dirty="0">
                <a:effectLst/>
                <a:latin typeface="RobotoRegular"/>
              </a:rPr>
              <a:t>.</a:t>
            </a:r>
          </a:p>
          <a:p>
            <a:pPr>
              <a:spcAft>
                <a:spcPts val="1200"/>
              </a:spcAft>
            </a:pPr>
            <a:endParaRPr lang="en-ID" sz="2400" dirty="0"/>
          </a:p>
        </p:txBody>
      </p:sp>
    </p:spTree>
    <p:extLst>
      <p:ext uri="{BB962C8B-B14F-4D97-AF65-F5344CB8AC3E}">
        <p14:creationId xmlns:p14="http://schemas.microsoft.com/office/powerpoint/2010/main" val="33873134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83E7495-FC70-AFA4-F9E8-150A47D1AA0C}"/>
              </a:ext>
            </a:extLst>
          </p:cNvPr>
          <p:cNvSpPr txBox="1"/>
          <p:nvPr/>
        </p:nvSpPr>
        <p:spPr>
          <a:xfrm>
            <a:off x="451945" y="889843"/>
            <a:ext cx="11288110" cy="5078313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ID" sz="2200" b="1" i="0" dirty="0">
                <a:effectLst/>
                <a:latin typeface="RobotoRegular"/>
              </a:rPr>
              <a:t>3. PELAYANAN/PENGABDIAN </a:t>
            </a:r>
            <a:endParaRPr lang="en-ID" sz="2200" b="0" i="0" dirty="0">
              <a:effectLst/>
              <a:latin typeface="RobotoRegular"/>
            </a:endParaRPr>
          </a:p>
          <a:p>
            <a:pPr marL="615950" indent="-34290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ID" sz="2200" b="0" i="0" dirty="0" err="1">
                <a:effectLst/>
                <a:latin typeface="RobotoRegular"/>
              </a:rPr>
              <a:t>Esensi</a:t>
            </a:r>
            <a:r>
              <a:rPr lang="en-ID" sz="2200" b="0" i="0" dirty="0">
                <a:effectLst/>
                <a:latin typeface="RobotoRegular"/>
              </a:rPr>
              <a:t> </a:t>
            </a:r>
            <a:r>
              <a:rPr lang="en-ID" sz="2200" b="0" i="0" dirty="0" err="1">
                <a:effectLst/>
                <a:latin typeface="RobotoRegular"/>
              </a:rPr>
              <a:t>ketiga</a:t>
            </a:r>
            <a:r>
              <a:rPr lang="en-ID" sz="2200" b="0" i="0" dirty="0">
                <a:effectLst/>
                <a:latin typeface="RobotoRegular"/>
              </a:rPr>
              <a:t> </a:t>
            </a:r>
            <a:r>
              <a:rPr lang="en-ID" sz="2200" b="0" i="0" dirty="0" err="1">
                <a:effectLst/>
                <a:latin typeface="RobotoRegular"/>
              </a:rPr>
              <a:t>dari</a:t>
            </a:r>
            <a:r>
              <a:rPr lang="en-ID" sz="2200" b="0" i="0" dirty="0">
                <a:effectLst/>
                <a:latin typeface="RobotoRegular"/>
              </a:rPr>
              <a:t> </a:t>
            </a:r>
            <a:r>
              <a:rPr lang="en-ID" sz="2200" b="0" i="0" dirty="0" err="1">
                <a:effectLst/>
                <a:latin typeface="RobotoRegular"/>
              </a:rPr>
              <a:t>kepemimpinan</a:t>
            </a:r>
            <a:r>
              <a:rPr lang="en-ID" sz="2200" b="0" i="0" dirty="0">
                <a:effectLst/>
                <a:latin typeface="RobotoRegular"/>
              </a:rPr>
              <a:t> </a:t>
            </a:r>
            <a:r>
              <a:rPr lang="en-ID" sz="2200" b="0" i="0" dirty="0" err="1">
                <a:effectLst/>
                <a:latin typeface="RobotoRegular"/>
              </a:rPr>
              <a:t>adalah</a:t>
            </a:r>
            <a:r>
              <a:rPr lang="en-ID" sz="2200" b="0" i="0" dirty="0">
                <a:effectLst/>
                <a:latin typeface="RobotoRegular"/>
              </a:rPr>
              <a:t> </a:t>
            </a:r>
            <a:r>
              <a:rPr lang="en-ID" sz="2200" b="0" i="0" dirty="0" err="1">
                <a:effectLst/>
                <a:latin typeface="RobotoRegular"/>
              </a:rPr>
              <a:t>pelayanan</a:t>
            </a:r>
            <a:r>
              <a:rPr lang="en-ID" sz="2200" b="0" i="0" dirty="0">
                <a:effectLst/>
                <a:latin typeface="RobotoRegular"/>
              </a:rPr>
              <a:t>/</a:t>
            </a:r>
            <a:r>
              <a:rPr lang="en-ID" sz="2200" b="0" i="0" dirty="0" err="1">
                <a:effectLst/>
                <a:latin typeface="RobotoRegular"/>
              </a:rPr>
              <a:t>pengabdian</a:t>
            </a:r>
            <a:r>
              <a:rPr lang="en-ID" sz="2200" b="0" i="0" dirty="0">
                <a:effectLst/>
                <a:latin typeface="RobotoRegular"/>
              </a:rPr>
              <a:t>. </a:t>
            </a:r>
          </a:p>
          <a:p>
            <a:pPr marL="615950" indent="-34290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ID" sz="2200" b="0" i="0" dirty="0" err="1">
                <a:effectLst/>
                <a:latin typeface="RobotoRegular"/>
              </a:rPr>
              <a:t>Pemimpin</a:t>
            </a:r>
            <a:r>
              <a:rPr lang="en-ID" sz="2200" b="0" i="0" dirty="0">
                <a:effectLst/>
                <a:latin typeface="RobotoRegular"/>
              </a:rPr>
              <a:t> yang </a:t>
            </a:r>
            <a:r>
              <a:rPr lang="en-ID" sz="2200" b="0" i="0" dirty="0" err="1">
                <a:effectLst/>
                <a:latin typeface="RobotoRegular"/>
              </a:rPr>
              <a:t>baik</a:t>
            </a:r>
            <a:r>
              <a:rPr lang="en-ID" sz="2200" b="0" i="0" dirty="0">
                <a:effectLst/>
                <a:latin typeface="RobotoRegular"/>
              </a:rPr>
              <a:t> </a:t>
            </a:r>
            <a:r>
              <a:rPr lang="en-ID" sz="2200" b="0" i="0" dirty="0" err="1">
                <a:effectLst/>
                <a:latin typeface="RobotoRegular"/>
              </a:rPr>
              <a:t>adalah</a:t>
            </a:r>
            <a:r>
              <a:rPr lang="en-ID" sz="2200" b="0" i="0" dirty="0">
                <a:effectLst/>
                <a:latin typeface="RobotoRegular"/>
              </a:rPr>
              <a:t> </a:t>
            </a:r>
            <a:r>
              <a:rPr lang="en-ID" sz="2200" b="0" i="0" dirty="0" err="1">
                <a:effectLst/>
                <a:latin typeface="RobotoRegular"/>
              </a:rPr>
              <a:t>mereka</a:t>
            </a:r>
            <a:r>
              <a:rPr lang="en-ID" sz="2200" b="0" i="0" dirty="0">
                <a:effectLst/>
                <a:latin typeface="RobotoRegular"/>
              </a:rPr>
              <a:t> yang </a:t>
            </a:r>
            <a:r>
              <a:rPr lang="en-ID" sz="2200" b="0" i="0" dirty="0" err="1">
                <a:effectLst/>
                <a:latin typeface="RobotoRegular"/>
              </a:rPr>
              <a:t>justru</a:t>
            </a:r>
            <a:r>
              <a:rPr lang="en-ID" sz="2200" b="0" i="0" dirty="0">
                <a:effectLst/>
                <a:latin typeface="RobotoRegular"/>
              </a:rPr>
              <a:t> </a:t>
            </a:r>
            <a:r>
              <a:rPr lang="en-ID" sz="2200" b="0" i="0" dirty="0" err="1">
                <a:effectLst/>
                <a:latin typeface="RobotoRegular"/>
              </a:rPr>
              <a:t>melayani</a:t>
            </a:r>
            <a:r>
              <a:rPr lang="en-ID" sz="2200" b="0" i="0" dirty="0">
                <a:effectLst/>
                <a:latin typeface="RobotoRegular"/>
              </a:rPr>
              <a:t>, </a:t>
            </a:r>
            <a:r>
              <a:rPr lang="en-ID" sz="2200" b="0" i="0" dirty="0" err="1">
                <a:effectLst/>
                <a:latin typeface="RobotoRegular"/>
              </a:rPr>
              <a:t>bukan</a:t>
            </a:r>
            <a:r>
              <a:rPr lang="en-ID" sz="2200" b="0" i="0" dirty="0">
                <a:effectLst/>
                <a:latin typeface="RobotoRegular"/>
              </a:rPr>
              <a:t> </a:t>
            </a:r>
            <a:r>
              <a:rPr lang="en-ID" sz="2200" b="0" i="0" dirty="0" err="1">
                <a:effectLst/>
                <a:latin typeface="RobotoRegular"/>
              </a:rPr>
              <a:t>untuk</a:t>
            </a:r>
            <a:r>
              <a:rPr lang="en-ID" sz="2200" b="0" i="0" dirty="0">
                <a:effectLst/>
                <a:latin typeface="RobotoRegular"/>
              </a:rPr>
              <a:t> </a:t>
            </a:r>
            <a:r>
              <a:rPr lang="en-ID" sz="2200" b="0" i="0" dirty="0" err="1">
                <a:effectLst/>
                <a:latin typeface="RobotoRegular"/>
              </a:rPr>
              <a:t>dilayani</a:t>
            </a:r>
            <a:r>
              <a:rPr lang="en-ID" sz="2200" b="0" i="0" dirty="0">
                <a:effectLst/>
                <a:latin typeface="RobotoRegular"/>
              </a:rPr>
              <a:t>. </a:t>
            </a:r>
          </a:p>
          <a:p>
            <a:pPr marL="615950" indent="-34290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ID" sz="2200" b="0" i="0" dirty="0" err="1">
                <a:effectLst/>
                <a:latin typeface="RobotoRegular"/>
              </a:rPr>
              <a:t>Pelayanan</a:t>
            </a:r>
            <a:r>
              <a:rPr lang="en-ID" sz="2200" b="0" i="0" dirty="0">
                <a:effectLst/>
                <a:latin typeface="RobotoRegular"/>
              </a:rPr>
              <a:t> dan </a:t>
            </a:r>
            <a:r>
              <a:rPr lang="en-ID" sz="2200" b="0" i="0" dirty="0" err="1">
                <a:effectLst/>
                <a:latin typeface="RobotoRegular"/>
              </a:rPr>
              <a:t>kepemimpinan</a:t>
            </a:r>
            <a:r>
              <a:rPr lang="en-ID" sz="2200" b="0" i="0" dirty="0">
                <a:effectLst/>
                <a:latin typeface="RobotoRegular"/>
              </a:rPr>
              <a:t> </a:t>
            </a:r>
            <a:r>
              <a:rPr lang="en-ID" sz="2200" b="0" i="0" dirty="0" err="1">
                <a:effectLst/>
                <a:latin typeface="RobotoRegular"/>
              </a:rPr>
              <a:t>sepertinya</a:t>
            </a:r>
            <a:r>
              <a:rPr lang="en-ID" sz="2200" b="0" i="0" dirty="0">
                <a:effectLst/>
                <a:latin typeface="RobotoRegular"/>
              </a:rPr>
              <a:t> </a:t>
            </a:r>
            <a:r>
              <a:rPr lang="en-ID" sz="2200" b="0" i="0" dirty="0" err="1">
                <a:effectLst/>
                <a:latin typeface="RobotoRegular"/>
              </a:rPr>
              <a:t>adalah</a:t>
            </a:r>
            <a:r>
              <a:rPr lang="en-ID" sz="2200" b="0" i="0" dirty="0">
                <a:effectLst/>
                <a:latin typeface="RobotoRegular"/>
              </a:rPr>
              <a:t> dua </a:t>
            </a:r>
            <a:r>
              <a:rPr lang="en-ID" sz="2200" b="0" i="0" dirty="0" err="1">
                <a:effectLst/>
                <a:latin typeface="RobotoRegular"/>
              </a:rPr>
              <a:t>hal</a:t>
            </a:r>
            <a:r>
              <a:rPr lang="en-ID" sz="2200" b="0" i="0" dirty="0">
                <a:effectLst/>
                <a:latin typeface="RobotoRegular"/>
              </a:rPr>
              <a:t> yang sangat </a:t>
            </a:r>
            <a:r>
              <a:rPr lang="en-ID" sz="2200" b="0" i="0" dirty="0" err="1">
                <a:effectLst/>
                <a:latin typeface="RobotoRegular"/>
              </a:rPr>
              <a:t>bertolak</a:t>
            </a:r>
            <a:r>
              <a:rPr lang="en-ID" sz="2200" b="0" i="0" dirty="0">
                <a:effectLst/>
                <a:latin typeface="RobotoRegular"/>
              </a:rPr>
              <a:t> </a:t>
            </a:r>
            <a:r>
              <a:rPr lang="en-ID" sz="2200" b="0" i="0" dirty="0" err="1">
                <a:effectLst/>
                <a:latin typeface="RobotoRegular"/>
              </a:rPr>
              <a:t>belakang</a:t>
            </a:r>
            <a:r>
              <a:rPr lang="en-ID" sz="2200" b="0" i="0" dirty="0">
                <a:effectLst/>
                <a:latin typeface="RobotoRegular"/>
              </a:rPr>
              <a:t>. </a:t>
            </a:r>
          </a:p>
          <a:p>
            <a:pPr marL="615950" indent="-34290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ID" sz="2200" b="0" i="0" dirty="0" err="1">
                <a:effectLst/>
                <a:latin typeface="RobotoRegular"/>
              </a:rPr>
              <a:t>Bagaimana</a:t>
            </a:r>
            <a:r>
              <a:rPr lang="en-ID" sz="2200" b="0" i="0" dirty="0">
                <a:effectLst/>
                <a:latin typeface="RobotoRegular"/>
              </a:rPr>
              <a:t> </a:t>
            </a:r>
            <a:r>
              <a:rPr lang="en-ID" sz="2200" b="0" i="0" dirty="0" err="1">
                <a:effectLst/>
                <a:latin typeface="RobotoRegular"/>
              </a:rPr>
              <a:t>mungkin</a:t>
            </a:r>
            <a:r>
              <a:rPr lang="en-ID" sz="2200" b="0" i="0" dirty="0">
                <a:effectLst/>
                <a:latin typeface="RobotoRegular"/>
              </a:rPr>
              <a:t> </a:t>
            </a:r>
            <a:r>
              <a:rPr lang="en-ID" sz="2200" b="0" i="0" dirty="0" err="1">
                <a:effectLst/>
                <a:latin typeface="RobotoRegular"/>
              </a:rPr>
              <a:t>melayani</a:t>
            </a:r>
            <a:r>
              <a:rPr lang="en-ID" sz="2200" b="0" i="0" dirty="0">
                <a:effectLst/>
                <a:latin typeface="RobotoRegular"/>
              </a:rPr>
              <a:t> </a:t>
            </a:r>
            <a:r>
              <a:rPr lang="en-ID" sz="2200" b="0" i="0" dirty="0" err="1">
                <a:effectLst/>
                <a:latin typeface="RobotoRegular"/>
              </a:rPr>
              <a:t>tapi</a:t>
            </a:r>
            <a:r>
              <a:rPr lang="en-ID" sz="2200" b="0" i="0" dirty="0">
                <a:effectLst/>
                <a:latin typeface="RobotoRegular"/>
              </a:rPr>
              <a:t> juga </a:t>
            </a:r>
            <a:r>
              <a:rPr lang="en-ID" sz="2200" b="0" i="0" dirty="0" err="1">
                <a:effectLst/>
                <a:latin typeface="RobotoRegular"/>
              </a:rPr>
              <a:t>memimpin</a:t>
            </a:r>
            <a:r>
              <a:rPr lang="en-ID" sz="2200" b="0" i="0" dirty="0">
                <a:effectLst/>
                <a:latin typeface="RobotoRegular"/>
              </a:rPr>
              <a:t>? </a:t>
            </a:r>
            <a:r>
              <a:rPr lang="en-ID" sz="2200" b="0" i="0" dirty="0" err="1">
                <a:effectLst/>
                <a:latin typeface="RobotoRegular"/>
              </a:rPr>
              <a:t>Bukankah</a:t>
            </a:r>
            <a:r>
              <a:rPr lang="en-ID" sz="2200" b="0" i="0" dirty="0">
                <a:effectLst/>
                <a:latin typeface="RobotoRegular"/>
              </a:rPr>
              <a:t> </a:t>
            </a:r>
            <a:r>
              <a:rPr lang="en-ID" sz="2200" b="0" i="0" dirty="0" err="1">
                <a:effectLst/>
                <a:latin typeface="RobotoRegular"/>
              </a:rPr>
              <a:t>pemimpin</a:t>
            </a:r>
            <a:r>
              <a:rPr lang="en-ID" sz="2200" b="0" i="0" dirty="0">
                <a:effectLst/>
                <a:latin typeface="RobotoRegular"/>
              </a:rPr>
              <a:t> </a:t>
            </a:r>
            <a:r>
              <a:rPr lang="en-ID" sz="2200" b="0" i="0" dirty="0" err="1">
                <a:effectLst/>
                <a:latin typeface="RobotoRegular"/>
              </a:rPr>
              <a:t>itu</a:t>
            </a:r>
            <a:r>
              <a:rPr lang="en-ID" sz="2200" b="0" i="0" dirty="0">
                <a:effectLst/>
                <a:latin typeface="RobotoRegular"/>
              </a:rPr>
              <a:t> </a:t>
            </a:r>
            <a:r>
              <a:rPr lang="en-ID" sz="2200" b="0" i="0" dirty="0" err="1">
                <a:effectLst/>
                <a:latin typeface="RobotoRegular"/>
              </a:rPr>
              <a:t>justru</a:t>
            </a:r>
            <a:r>
              <a:rPr lang="en-ID" sz="2200" b="0" i="0" dirty="0">
                <a:effectLst/>
                <a:latin typeface="RobotoRegular"/>
              </a:rPr>
              <a:t> </a:t>
            </a:r>
            <a:r>
              <a:rPr lang="en-ID" sz="2200" b="0" i="0" dirty="0" err="1">
                <a:effectLst/>
                <a:latin typeface="RobotoRegular"/>
              </a:rPr>
              <a:t>adalah</a:t>
            </a:r>
            <a:r>
              <a:rPr lang="en-ID" sz="2200" b="0" i="0" dirty="0">
                <a:effectLst/>
                <a:latin typeface="RobotoRegular"/>
              </a:rPr>
              <a:t> </a:t>
            </a:r>
            <a:r>
              <a:rPr lang="en-ID" sz="2200" b="0" i="0" dirty="0" err="1">
                <a:effectLst/>
                <a:latin typeface="RobotoRegular"/>
              </a:rPr>
              <a:t>harus</a:t>
            </a:r>
            <a:r>
              <a:rPr lang="en-ID" sz="2200" b="0" i="0" dirty="0">
                <a:effectLst/>
                <a:latin typeface="RobotoRegular"/>
              </a:rPr>
              <a:t> </a:t>
            </a:r>
            <a:r>
              <a:rPr lang="en-ID" sz="2200" b="0" i="0" dirty="0" err="1">
                <a:effectLst/>
                <a:latin typeface="RobotoRegular"/>
              </a:rPr>
              <a:t>dihormati</a:t>
            </a:r>
            <a:r>
              <a:rPr lang="en-ID" sz="2200" b="0" i="0" dirty="0">
                <a:effectLst/>
                <a:latin typeface="RobotoRegular"/>
              </a:rPr>
              <a:t>, </a:t>
            </a:r>
            <a:r>
              <a:rPr lang="en-ID" sz="2200" b="0" i="0" dirty="0" err="1">
                <a:effectLst/>
                <a:latin typeface="RobotoRegular"/>
              </a:rPr>
              <a:t>dilayani</a:t>
            </a:r>
            <a:r>
              <a:rPr lang="en-ID" sz="2200" b="0" i="0" dirty="0">
                <a:effectLst/>
                <a:latin typeface="RobotoRegular"/>
              </a:rPr>
              <a:t>, </a:t>
            </a:r>
            <a:r>
              <a:rPr lang="en-ID" sz="2200" b="0" i="0" dirty="0" err="1">
                <a:effectLst/>
                <a:latin typeface="RobotoRegular"/>
              </a:rPr>
              <a:t>disanjung</a:t>
            </a:r>
            <a:r>
              <a:rPr lang="en-ID" sz="2200" b="0" i="0" dirty="0">
                <a:effectLst/>
                <a:latin typeface="RobotoRegular"/>
              </a:rPr>
              <a:t>? </a:t>
            </a:r>
          </a:p>
          <a:p>
            <a:pPr marL="615950" indent="-34290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ID" sz="2200" b="0" i="0" dirty="0" err="1">
                <a:effectLst/>
                <a:latin typeface="RobotoRegular"/>
              </a:rPr>
              <a:t>Pemimpin</a:t>
            </a:r>
            <a:r>
              <a:rPr lang="en-ID" sz="2200" b="0" i="0" dirty="0">
                <a:effectLst/>
                <a:latin typeface="RobotoRegular"/>
              </a:rPr>
              <a:t> yang </a:t>
            </a:r>
            <a:r>
              <a:rPr lang="en-ID" sz="2200" b="0" i="0" dirty="0" err="1">
                <a:effectLst/>
                <a:latin typeface="RobotoRegular"/>
              </a:rPr>
              <a:t>besar</a:t>
            </a:r>
            <a:r>
              <a:rPr lang="en-ID" sz="2200" b="0" i="0" dirty="0">
                <a:effectLst/>
                <a:latin typeface="RobotoRegular"/>
              </a:rPr>
              <a:t> </a:t>
            </a:r>
            <a:r>
              <a:rPr lang="en-ID" sz="2200" b="0" i="0" dirty="0" err="1">
                <a:effectLst/>
                <a:latin typeface="RobotoRegular"/>
              </a:rPr>
              <a:t>adalah</a:t>
            </a:r>
            <a:r>
              <a:rPr lang="en-ID" sz="2200" b="0" i="0" dirty="0">
                <a:effectLst/>
                <a:latin typeface="RobotoRegular"/>
              </a:rPr>
              <a:t> </a:t>
            </a:r>
            <a:r>
              <a:rPr lang="en-ID" sz="2200" b="0" i="0" dirty="0" err="1">
                <a:effectLst/>
                <a:latin typeface="RobotoRegular"/>
              </a:rPr>
              <a:t>pemimpin</a:t>
            </a:r>
            <a:r>
              <a:rPr lang="en-ID" sz="2200" b="0" i="0" dirty="0">
                <a:effectLst/>
                <a:latin typeface="RobotoRegular"/>
              </a:rPr>
              <a:t> yang </a:t>
            </a:r>
            <a:r>
              <a:rPr lang="en-ID" sz="2200" b="0" i="0" dirty="0" err="1">
                <a:effectLst/>
                <a:latin typeface="RobotoRegular"/>
              </a:rPr>
              <a:t>memiliki</a:t>
            </a:r>
            <a:r>
              <a:rPr lang="en-ID" sz="2200" b="0" i="0" dirty="0">
                <a:effectLst/>
                <a:latin typeface="RobotoRegular"/>
              </a:rPr>
              <a:t> </a:t>
            </a:r>
            <a:r>
              <a:rPr lang="en-ID" sz="2200" b="0" i="0" dirty="0" err="1">
                <a:effectLst/>
                <a:latin typeface="RobotoRegular"/>
              </a:rPr>
              <a:t>jiwa</a:t>
            </a:r>
            <a:r>
              <a:rPr lang="en-ID" sz="2200" b="0" i="0" dirty="0">
                <a:effectLst/>
                <a:latin typeface="RobotoRegular"/>
              </a:rPr>
              <a:t> </a:t>
            </a:r>
            <a:r>
              <a:rPr lang="en-ID" sz="2200" b="0" i="0" dirty="0" err="1">
                <a:effectLst/>
                <a:latin typeface="RobotoRegular"/>
              </a:rPr>
              <a:t>besar</a:t>
            </a:r>
            <a:r>
              <a:rPr lang="en-ID" sz="2200" b="0" i="0" dirty="0">
                <a:effectLst/>
                <a:latin typeface="RobotoRegular"/>
              </a:rPr>
              <a:t> </a:t>
            </a:r>
            <a:r>
              <a:rPr lang="en-ID" sz="2200" b="0" i="0" dirty="0" err="1">
                <a:effectLst/>
                <a:latin typeface="RobotoRegular"/>
              </a:rPr>
              <a:t>untuk</a:t>
            </a:r>
            <a:r>
              <a:rPr lang="en-ID" sz="2200" b="0" i="0" dirty="0">
                <a:effectLst/>
                <a:latin typeface="RobotoRegular"/>
              </a:rPr>
              <a:t> </a:t>
            </a:r>
            <a:r>
              <a:rPr lang="en-ID" sz="2200" b="0" i="0" dirty="0" err="1">
                <a:effectLst/>
                <a:latin typeface="RobotoRegular"/>
              </a:rPr>
              <a:t>bersedia</a:t>
            </a:r>
            <a:r>
              <a:rPr lang="en-ID" sz="2200" b="0" i="0" dirty="0">
                <a:effectLst/>
                <a:latin typeface="RobotoRegular"/>
              </a:rPr>
              <a:t> </a:t>
            </a:r>
            <a:r>
              <a:rPr lang="en-ID" sz="2200" b="0" i="0" dirty="0" err="1">
                <a:effectLst/>
                <a:latin typeface="RobotoRegular"/>
              </a:rPr>
              <a:t>merendahkan</a:t>
            </a:r>
            <a:r>
              <a:rPr lang="en-ID" sz="2200" b="0" i="0" dirty="0">
                <a:effectLst/>
                <a:latin typeface="RobotoRegular"/>
              </a:rPr>
              <a:t> </a:t>
            </a:r>
            <a:r>
              <a:rPr lang="en-ID" sz="2200" b="0" i="0" dirty="0" err="1">
                <a:effectLst/>
                <a:latin typeface="RobotoRegular"/>
              </a:rPr>
              <a:t>diri</a:t>
            </a:r>
            <a:r>
              <a:rPr lang="en-ID" sz="2200" b="0" i="0" dirty="0">
                <a:effectLst/>
                <a:latin typeface="RobotoRegular"/>
              </a:rPr>
              <a:t> </a:t>
            </a:r>
            <a:r>
              <a:rPr lang="en-ID" sz="2200" b="0" i="0" dirty="0" err="1">
                <a:effectLst/>
                <a:latin typeface="RobotoRegular"/>
              </a:rPr>
              <a:t>melayani</a:t>
            </a:r>
            <a:r>
              <a:rPr lang="en-ID" sz="2200" b="0" i="0" dirty="0">
                <a:effectLst/>
                <a:latin typeface="RobotoRegular"/>
              </a:rPr>
              <a:t> </a:t>
            </a:r>
            <a:r>
              <a:rPr lang="en-ID" sz="2200" b="0" i="0" dirty="0" err="1">
                <a:effectLst/>
                <a:latin typeface="RobotoRegular"/>
              </a:rPr>
              <a:t>mereka</a:t>
            </a:r>
            <a:r>
              <a:rPr lang="en-ID" sz="2200" b="0" i="0" dirty="0">
                <a:effectLst/>
                <a:latin typeface="RobotoRegular"/>
              </a:rPr>
              <a:t> yang </a:t>
            </a:r>
            <a:r>
              <a:rPr lang="en-ID" sz="2200" b="0" i="0" dirty="0" err="1">
                <a:effectLst/>
                <a:latin typeface="RobotoRegular"/>
              </a:rPr>
              <a:t>ia</a:t>
            </a:r>
            <a:r>
              <a:rPr lang="en-ID" sz="2200" b="0" i="0" dirty="0">
                <a:effectLst/>
                <a:latin typeface="RobotoRegular"/>
              </a:rPr>
              <a:t> </a:t>
            </a:r>
            <a:r>
              <a:rPr lang="en-ID" sz="2200" b="0" i="0" dirty="0" err="1">
                <a:effectLst/>
                <a:latin typeface="RobotoRegular"/>
              </a:rPr>
              <a:t>pimpin</a:t>
            </a:r>
            <a:r>
              <a:rPr lang="en-ID" sz="2200" b="0" i="0" dirty="0">
                <a:effectLst/>
                <a:latin typeface="RobotoRegular"/>
              </a:rPr>
              <a:t> </a:t>
            </a:r>
            <a:r>
              <a:rPr lang="en-ID" sz="2200" b="0" i="0" dirty="0" err="1">
                <a:effectLst/>
                <a:latin typeface="RobotoRegular"/>
              </a:rPr>
              <a:t>dengan</a:t>
            </a:r>
            <a:r>
              <a:rPr lang="en-ID" sz="2200" b="0" i="0" dirty="0">
                <a:effectLst/>
                <a:latin typeface="RobotoRegular"/>
              </a:rPr>
              <a:t> </a:t>
            </a:r>
            <a:r>
              <a:rPr lang="en-ID" sz="2200" b="0" i="0" dirty="0" err="1">
                <a:effectLst/>
                <a:latin typeface="RobotoRegular"/>
              </a:rPr>
              <a:t>penuh</a:t>
            </a:r>
            <a:r>
              <a:rPr lang="en-ID" sz="2200" b="0" i="0" dirty="0">
                <a:effectLst/>
                <a:latin typeface="RobotoRegular"/>
              </a:rPr>
              <a:t> </a:t>
            </a:r>
            <a:r>
              <a:rPr lang="en-ID" sz="2200" b="0" i="0" dirty="0" err="1">
                <a:effectLst/>
                <a:latin typeface="RobotoRegular"/>
              </a:rPr>
              <a:t>pengabdian</a:t>
            </a:r>
            <a:r>
              <a:rPr lang="en-ID" sz="2200" b="0" i="0" dirty="0">
                <a:effectLst/>
                <a:latin typeface="RobotoRegular"/>
              </a:rPr>
              <a:t>. </a:t>
            </a:r>
          </a:p>
          <a:p>
            <a:pPr marL="615950" indent="-34290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ID" sz="2200" b="0" i="0" dirty="0" err="1">
                <a:effectLst/>
                <a:latin typeface="RobotoRegular"/>
              </a:rPr>
              <a:t>Fokusnya</a:t>
            </a:r>
            <a:r>
              <a:rPr lang="en-ID" sz="2200" b="0" i="0" dirty="0">
                <a:effectLst/>
                <a:latin typeface="RobotoRegular"/>
              </a:rPr>
              <a:t> </a:t>
            </a:r>
            <a:r>
              <a:rPr lang="en-ID" sz="2200" b="0" i="0" dirty="0" err="1">
                <a:effectLst/>
                <a:latin typeface="RobotoRegular"/>
              </a:rPr>
              <a:t>hanyalah</a:t>
            </a:r>
            <a:r>
              <a:rPr lang="en-ID" sz="2200" b="0" i="0" dirty="0">
                <a:effectLst/>
                <a:latin typeface="RobotoRegular"/>
              </a:rPr>
              <a:t> </a:t>
            </a:r>
            <a:r>
              <a:rPr lang="en-ID" sz="2200" b="0" i="0" dirty="0" err="1">
                <a:effectLst/>
                <a:latin typeface="RobotoRegular"/>
              </a:rPr>
              <a:t>bagaimana</a:t>
            </a:r>
            <a:r>
              <a:rPr lang="en-ID" sz="2200" b="0" i="0" dirty="0">
                <a:effectLst/>
                <a:latin typeface="RobotoRegular"/>
              </a:rPr>
              <a:t> </a:t>
            </a:r>
            <a:r>
              <a:rPr lang="en-ID" sz="2200" b="0" i="0" dirty="0" err="1">
                <a:effectLst/>
                <a:latin typeface="RobotoRegular"/>
              </a:rPr>
              <a:t>mensejahterakan</a:t>
            </a:r>
            <a:r>
              <a:rPr lang="en-ID" sz="2200" b="0" i="0" dirty="0">
                <a:effectLst/>
                <a:latin typeface="RobotoRegular"/>
              </a:rPr>
              <a:t>, </a:t>
            </a:r>
            <a:r>
              <a:rPr lang="en-ID" sz="2200" b="0" i="0" dirty="0" err="1">
                <a:effectLst/>
                <a:latin typeface="RobotoRegular"/>
              </a:rPr>
              <a:t>mengantarkan</a:t>
            </a:r>
            <a:r>
              <a:rPr lang="en-ID" sz="2200" b="0" i="0" dirty="0">
                <a:effectLst/>
                <a:latin typeface="RobotoRegular"/>
              </a:rPr>
              <a:t> </a:t>
            </a:r>
            <a:r>
              <a:rPr lang="en-ID" sz="2200" b="0" i="0" dirty="0" err="1">
                <a:effectLst/>
                <a:latin typeface="RobotoRegular"/>
              </a:rPr>
              <a:t>segala</a:t>
            </a:r>
            <a:r>
              <a:rPr lang="en-ID" sz="2200" b="0" i="0" dirty="0">
                <a:effectLst/>
                <a:latin typeface="RobotoRegular"/>
              </a:rPr>
              <a:t> </a:t>
            </a:r>
            <a:r>
              <a:rPr lang="en-ID" sz="2200" b="0" i="0" dirty="0" err="1">
                <a:effectLst/>
                <a:latin typeface="RobotoRegular"/>
              </a:rPr>
              <a:t>kebaikan</a:t>
            </a:r>
            <a:r>
              <a:rPr lang="en-ID" sz="2200" b="0" i="0" dirty="0">
                <a:effectLst/>
                <a:latin typeface="RobotoRegular"/>
              </a:rPr>
              <a:t> </a:t>
            </a:r>
            <a:r>
              <a:rPr lang="en-ID" sz="2200" b="0" i="0" dirty="0" err="1">
                <a:effectLst/>
                <a:latin typeface="RobotoRegular"/>
              </a:rPr>
              <a:t>bagi</a:t>
            </a:r>
            <a:r>
              <a:rPr lang="en-ID" sz="2200" b="0" i="0" dirty="0">
                <a:effectLst/>
                <a:latin typeface="RobotoRegular"/>
              </a:rPr>
              <a:t> </a:t>
            </a:r>
            <a:r>
              <a:rPr lang="en-ID" sz="2200" b="0" i="0" dirty="0" err="1">
                <a:effectLst/>
                <a:latin typeface="RobotoRegular"/>
              </a:rPr>
              <a:t>mereka</a:t>
            </a:r>
            <a:r>
              <a:rPr lang="en-ID" sz="2200" b="0" i="0" dirty="0">
                <a:effectLst/>
                <a:latin typeface="RobotoRegular"/>
              </a:rPr>
              <a:t> yang </a:t>
            </a:r>
            <a:r>
              <a:rPr lang="en-ID" sz="2200" b="0" i="0" dirty="0" err="1">
                <a:effectLst/>
                <a:latin typeface="RobotoRegular"/>
              </a:rPr>
              <a:t>ia</a:t>
            </a:r>
            <a:r>
              <a:rPr lang="en-ID" sz="2200" b="0" i="0" dirty="0">
                <a:effectLst/>
                <a:latin typeface="RobotoRegular"/>
              </a:rPr>
              <a:t> </a:t>
            </a:r>
            <a:r>
              <a:rPr lang="en-ID" sz="2200" b="0" i="0" dirty="0" err="1">
                <a:effectLst/>
                <a:latin typeface="RobotoRegular"/>
              </a:rPr>
              <a:t>pimpin</a:t>
            </a:r>
            <a:r>
              <a:rPr lang="en-ID" sz="2200" b="0" i="0" dirty="0">
                <a:effectLst/>
                <a:latin typeface="RobotoRegular"/>
              </a:rPr>
              <a:t>. Jiwa </a:t>
            </a:r>
            <a:r>
              <a:rPr lang="en-ID" sz="2200" b="0" i="0" dirty="0" err="1">
                <a:effectLst/>
                <a:latin typeface="RobotoRegular"/>
              </a:rPr>
              <a:t>pelayanan</a:t>
            </a:r>
            <a:r>
              <a:rPr lang="en-ID" sz="2200" b="0" i="0" dirty="0">
                <a:effectLst/>
                <a:latin typeface="RobotoRegular"/>
              </a:rPr>
              <a:t> </a:t>
            </a:r>
            <a:r>
              <a:rPr lang="en-ID" sz="2200" b="0" i="0" dirty="0" err="1">
                <a:effectLst/>
                <a:latin typeface="RobotoRegular"/>
              </a:rPr>
              <a:t>atau</a:t>
            </a:r>
            <a:r>
              <a:rPr lang="en-ID" sz="2200" b="0" i="0" dirty="0">
                <a:effectLst/>
                <a:latin typeface="RobotoRegular"/>
              </a:rPr>
              <a:t> </a:t>
            </a:r>
            <a:r>
              <a:rPr lang="en-ID" sz="2200" b="0" i="0" dirty="0" err="1">
                <a:effectLst/>
                <a:latin typeface="RobotoRegular"/>
              </a:rPr>
              <a:t>pengabdian</a:t>
            </a:r>
            <a:r>
              <a:rPr lang="en-ID" sz="2200" b="0" i="0" dirty="0">
                <a:effectLst/>
                <a:latin typeface="RobotoRegular"/>
              </a:rPr>
              <a:t> </a:t>
            </a:r>
            <a:r>
              <a:rPr lang="en-ID" sz="2200" b="0" i="0" dirty="0" err="1">
                <a:effectLst/>
                <a:latin typeface="RobotoRegular"/>
              </a:rPr>
              <a:t>ini</a:t>
            </a:r>
            <a:r>
              <a:rPr lang="en-ID" sz="2200" b="0" i="0" dirty="0">
                <a:effectLst/>
                <a:latin typeface="RobotoRegular"/>
              </a:rPr>
              <a:t> </a:t>
            </a:r>
            <a:r>
              <a:rPr lang="en-ID" sz="2200" b="0" i="0" dirty="0" err="1">
                <a:effectLst/>
                <a:latin typeface="RobotoRegular"/>
              </a:rPr>
              <a:t>akan</a:t>
            </a:r>
            <a:r>
              <a:rPr lang="en-ID" sz="2200" b="0" i="0" dirty="0">
                <a:effectLst/>
                <a:latin typeface="RobotoRegular"/>
              </a:rPr>
              <a:t> </a:t>
            </a:r>
            <a:r>
              <a:rPr lang="en-ID" sz="2200" b="0" i="0" dirty="0" err="1">
                <a:effectLst/>
                <a:latin typeface="RobotoRegular"/>
              </a:rPr>
              <a:t>mengibarkan</a:t>
            </a:r>
            <a:r>
              <a:rPr lang="en-ID" sz="2200" b="0" i="0" dirty="0">
                <a:effectLst/>
                <a:latin typeface="RobotoRegular"/>
              </a:rPr>
              <a:t> </a:t>
            </a:r>
            <a:r>
              <a:rPr lang="en-ID" sz="2200" b="0" i="0" dirty="0" err="1">
                <a:effectLst/>
                <a:latin typeface="RobotoRegular"/>
              </a:rPr>
              <a:t>seorang</a:t>
            </a:r>
            <a:r>
              <a:rPr lang="en-ID" sz="2200" b="0" i="0" dirty="0">
                <a:effectLst/>
                <a:latin typeface="RobotoRegular"/>
              </a:rPr>
              <a:t> </a:t>
            </a:r>
            <a:r>
              <a:rPr lang="en-ID" sz="2200" b="0" i="0" dirty="0" err="1">
                <a:effectLst/>
                <a:latin typeface="RobotoRegular"/>
              </a:rPr>
              <a:t>pemimpin</a:t>
            </a:r>
            <a:r>
              <a:rPr lang="en-ID" sz="2200" b="0" i="0" dirty="0">
                <a:effectLst/>
                <a:latin typeface="RobotoRegular"/>
              </a:rPr>
              <a:t> </a:t>
            </a:r>
            <a:r>
              <a:rPr lang="en-ID" sz="2200" b="0" i="0" dirty="0" err="1">
                <a:effectLst/>
                <a:latin typeface="RobotoRegular"/>
              </a:rPr>
              <a:t>menjadi</a:t>
            </a:r>
            <a:r>
              <a:rPr lang="en-ID" sz="2200" b="0" i="0" dirty="0">
                <a:effectLst/>
                <a:latin typeface="RobotoRegular"/>
              </a:rPr>
              <a:t> </a:t>
            </a:r>
            <a:r>
              <a:rPr lang="en-ID" sz="2200" b="0" i="0" dirty="0" err="1">
                <a:effectLst/>
                <a:latin typeface="RobotoRegular"/>
              </a:rPr>
              <a:t>pemimpin</a:t>
            </a:r>
            <a:r>
              <a:rPr lang="en-ID" sz="2200" b="0" i="0" dirty="0">
                <a:effectLst/>
                <a:latin typeface="RobotoRegular"/>
              </a:rPr>
              <a:t> yang </a:t>
            </a:r>
            <a:r>
              <a:rPr lang="en-ID" sz="2200" b="0" i="0" dirty="0" err="1">
                <a:effectLst/>
                <a:latin typeface="RobotoRegular"/>
              </a:rPr>
              <a:t>besar</a:t>
            </a:r>
            <a:r>
              <a:rPr lang="en-ID" sz="2200" b="0" i="0" dirty="0">
                <a:effectLst/>
                <a:latin typeface="RobotoRegular"/>
              </a:rPr>
              <a:t> dan </a:t>
            </a:r>
            <a:r>
              <a:rPr lang="en-ID" sz="2200" b="0" i="0" dirty="0" err="1">
                <a:effectLst/>
                <a:latin typeface="RobotoRegular"/>
              </a:rPr>
              <a:t>bermartabat</a:t>
            </a:r>
            <a:endParaRPr lang="en-ID" sz="2200" b="0" i="0" dirty="0">
              <a:effectLst/>
              <a:latin typeface="RobotoRegular"/>
            </a:endParaRPr>
          </a:p>
        </p:txBody>
      </p:sp>
    </p:spTree>
    <p:extLst>
      <p:ext uri="{BB962C8B-B14F-4D97-AF65-F5344CB8AC3E}">
        <p14:creationId xmlns:p14="http://schemas.microsoft.com/office/powerpoint/2010/main" val="30434370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D3FC06-EA0A-BEAD-29F0-38E2C73586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878" y="580697"/>
            <a:ext cx="7030381" cy="361526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000" b="0" i="0" dirty="0">
                <a:solidFill>
                  <a:srgbClr val="000000"/>
                </a:solidFill>
                <a:effectLst/>
                <a:latin typeface="RobotoRegular"/>
              </a:rPr>
              <a:t>“A leader must have a clear picture of each person’s strengths and weaknesses and understand how they fit the needs of the team” (Maxwell</a:t>
            </a:r>
            <a:r>
              <a:rPr lang="en-US" sz="4000" dirty="0">
                <a:solidFill>
                  <a:srgbClr val="000000"/>
                </a:solidFill>
                <a:latin typeface="RobotoRegular"/>
              </a:rPr>
              <a:t>, 1988)</a:t>
            </a:r>
            <a:endParaRPr lang="en-ID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D4C154-63C6-DBC0-2044-522FD22F51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117" y="423042"/>
            <a:ext cx="3801005" cy="567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6697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F0A29C-5341-2CFE-286F-2D6C031EC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6ADB97-1421-A6DF-51B2-C9625BB0ED3D}"/>
              </a:ext>
            </a:extLst>
          </p:cNvPr>
          <p:cNvSpPr txBox="1"/>
          <p:nvPr/>
        </p:nvSpPr>
        <p:spPr>
          <a:xfrm>
            <a:off x="3352800" y="704194"/>
            <a:ext cx="807194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/>
              <a:t>SEORANG PEMIMPIN HARUS MAMPU MENJADIKAN ORGANISASINYA SEBAGAI “ORGANISASI PEMBELAJAR”</a:t>
            </a:r>
            <a:endParaRPr lang="en-ID" sz="3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E0855D-C7C2-49C2-C8A3-4AFE52968ED7}"/>
              </a:ext>
            </a:extLst>
          </p:cNvPr>
          <p:cNvSpPr txBox="1"/>
          <p:nvPr/>
        </p:nvSpPr>
        <p:spPr>
          <a:xfrm>
            <a:off x="2081376" y="3009946"/>
            <a:ext cx="6800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 Rounded MT Bold" panose="020F0704030504030204" pitchFamily="34" charset="0"/>
              </a:rPr>
              <a:t>WHAT IS A LEARNING ORGANIZATION ???</a:t>
            </a:r>
            <a:endParaRPr lang="en-ID" sz="2400" dirty="0">
              <a:latin typeface="Arial Rounded MT Bold" panose="020F07040305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2F4779-F924-53A1-EEDE-2A3580E848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3705" y="3615843"/>
            <a:ext cx="4876143" cy="273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9115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1889" y="160282"/>
            <a:ext cx="11908221" cy="65374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78301" y="393700"/>
            <a:ext cx="4223913" cy="974626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795"/>
              </a:lnSpc>
            </a:pPr>
            <a:r>
              <a:rPr lang="en-CA" sz="3300">
                <a:solidFill>
                  <a:srgbClr val="7A9798"/>
                </a:solidFill>
                <a:latin typeface="Georgia"/>
                <a:cs typeface="Georgia"/>
              </a:rPr>
              <a:t>Learning Organization</a:t>
            </a:r>
          </a:p>
          <a:p>
            <a:pPr>
              <a:lnSpc>
                <a:spcPts val="3795"/>
              </a:lnSpc>
            </a:pPr>
            <a:endParaRPr lang="en-CA" sz="33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B1C355-BA79-EB50-B524-7897791FD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923" y="0"/>
            <a:ext cx="113091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960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B5DC4C-F6F5-944B-243B-E7E4CC2F2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3573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96EFA3-AF00-079E-BAE4-4805B5FF51AF}"/>
              </a:ext>
            </a:extLst>
          </p:cNvPr>
          <p:cNvSpPr txBox="1"/>
          <p:nvPr/>
        </p:nvSpPr>
        <p:spPr>
          <a:xfrm>
            <a:off x="2638096" y="81902"/>
            <a:ext cx="996380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4200" b="0" i="0" dirty="0" err="1">
                <a:effectLst/>
                <a:latin typeface="Roboto" panose="02000000000000000000" pitchFamily="2" charset="0"/>
              </a:rPr>
              <a:t>Menurut</a:t>
            </a:r>
            <a:r>
              <a:rPr lang="en-ID" sz="4200" b="0" i="0" dirty="0">
                <a:effectLst/>
                <a:latin typeface="Roboto" panose="02000000000000000000" pitchFamily="2" charset="0"/>
              </a:rPr>
              <a:t> </a:t>
            </a:r>
            <a:r>
              <a:rPr lang="en-ID" sz="4200" b="0" i="1" dirty="0">
                <a:effectLst/>
                <a:latin typeface="Roboto" panose="02000000000000000000" pitchFamily="2" charset="0"/>
              </a:rPr>
              <a:t>Senge</a:t>
            </a:r>
            <a:r>
              <a:rPr lang="en-ID" sz="4200" b="0" i="0" dirty="0">
                <a:effectLst/>
                <a:latin typeface="Roboto" panose="02000000000000000000" pitchFamily="2" charset="0"/>
              </a:rPr>
              <a:t>, </a:t>
            </a:r>
            <a:r>
              <a:rPr lang="en-ID" sz="4200" b="0" i="0" dirty="0" err="1">
                <a:effectLst/>
                <a:latin typeface="Roboto" panose="02000000000000000000" pitchFamily="2" charset="0"/>
              </a:rPr>
              <a:t>keberhasilan</a:t>
            </a:r>
            <a:r>
              <a:rPr lang="en-ID" sz="4200" b="0" i="0" dirty="0">
                <a:effectLst/>
                <a:latin typeface="Roboto" panose="02000000000000000000" pitchFamily="2" charset="0"/>
              </a:rPr>
              <a:t> </a:t>
            </a:r>
            <a:r>
              <a:rPr lang="en-ID" sz="4200" b="0" i="0" dirty="0" err="1">
                <a:effectLst/>
                <a:latin typeface="Roboto" panose="02000000000000000000" pitchFamily="2" charset="0"/>
              </a:rPr>
              <a:t>suatu</a:t>
            </a:r>
            <a:r>
              <a:rPr lang="en-ID" sz="4200" b="0" i="0" dirty="0">
                <a:effectLst/>
                <a:latin typeface="Roboto" panose="02000000000000000000" pitchFamily="2" charset="0"/>
              </a:rPr>
              <a:t> </a:t>
            </a:r>
            <a:r>
              <a:rPr lang="en-ID" sz="4200" b="0" i="0" dirty="0" err="1">
                <a:effectLst/>
                <a:latin typeface="Roboto" panose="02000000000000000000" pitchFamily="2" charset="0"/>
              </a:rPr>
              <a:t>organisasi</a:t>
            </a:r>
            <a:r>
              <a:rPr lang="en-ID" sz="4200" b="0" i="0" dirty="0">
                <a:effectLst/>
                <a:latin typeface="Roboto" panose="02000000000000000000" pitchFamily="2" charset="0"/>
              </a:rPr>
              <a:t> sangat </a:t>
            </a:r>
            <a:r>
              <a:rPr lang="en-ID" sz="4200" b="0" i="0" dirty="0" err="1">
                <a:effectLst/>
                <a:latin typeface="Roboto" panose="02000000000000000000" pitchFamily="2" charset="0"/>
              </a:rPr>
              <a:t>ditentukan</a:t>
            </a:r>
            <a:r>
              <a:rPr lang="en-ID" sz="4200" b="0" i="0" dirty="0">
                <a:effectLst/>
                <a:latin typeface="Roboto" panose="02000000000000000000" pitchFamily="2" charset="0"/>
              </a:rPr>
              <a:t> oleh </a:t>
            </a:r>
            <a:r>
              <a:rPr lang="en-ID" sz="4200" b="0" i="0" dirty="0" err="1">
                <a:effectLst/>
                <a:latin typeface="Roboto" panose="02000000000000000000" pitchFamily="2" charset="0"/>
              </a:rPr>
              <a:t>kemampuannya</a:t>
            </a:r>
            <a:r>
              <a:rPr lang="en-ID" sz="4200" b="0" i="0" dirty="0">
                <a:effectLst/>
                <a:latin typeface="Roboto" panose="02000000000000000000" pitchFamily="2" charset="0"/>
              </a:rPr>
              <a:t> </a:t>
            </a:r>
            <a:r>
              <a:rPr lang="en-ID" sz="4200" b="0" i="0" dirty="0" err="1">
                <a:effectLst/>
                <a:latin typeface="Roboto" panose="02000000000000000000" pitchFamily="2" charset="0"/>
              </a:rPr>
              <a:t>dalam</a:t>
            </a:r>
            <a:r>
              <a:rPr lang="en-ID" sz="4200" b="0" i="0" dirty="0">
                <a:effectLst/>
                <a:latin typeface="Roboto" panose="02000000000000000000" pitchFamily="2" charset="0"/>
              </a:rPr>
              <a:t> </a:t>
            </a:r>
            <a:r>
              <a:rPr lang="en-ID" sz="4200" b="0" i="0" dirty="0" err="1">
                <a:effectLst/>
                <a:latin typeface="Roboto" panose="02000000000000000000" pitchFamily="2" charset="0"/>
              </a:rPr>
              <a:t>mengembang-kan</a:t>
            </a:r>
            <a:r>
              <a:rPr lang="en-ID" sz="4200" b="0" i="0" dirty="0">
                <a:effectLst/>
                <a:latin typeface="Roboto" panose="02000000000000000000" pitchFamily="2" charset="0"/>
              </a:rPr>
              <a:t> </a:t>
            </a:r>
            <a:r>
              <a:rPr lang="en-ID" sz="4200" b="0" i="0" dirty="0" err="1">
                <a:effectLst/>
                <a:latin typeface="Roboto" panose="02000000000000000000" pitchFamily="2" charset="0"/>
              </a:rPr>
              <a:t>institusinya</a:t>
            </a:r>
            <a:r>
              <a:rPr lang="en-ID" sz="4200" b="0" i="0" dirty="0">
                <a:effectLst/>
                <a:latin typeface="Roboto" panose="02000000000000000000" pitchFamily="2" charset="0"/>
              </a:rPr>
              <a:t> </a:t>
            </a:r>
            <a:r>
              <a:rPr lang="en-ID" sz="4200" b="0" i="0" dirty="0" err="1">
                <a:effectLst/>
                <a:latin typeface="Roboto" panose="02000000000000000000" pitchFamily="2" charset="0"/>
              </a:rPr>
              <a:t>menjadi</a:t>
            </a:r>
            <a:r>
              <a:rPr lang="en-ID" sz="4200" b="0" i="0" dirty="0">
                <a:effectLst/>
                <a:latin typeface="Roboto" panose="02000000000000000000" pitchFamily="2" charset="0"/>
              </a:rPr>
              <a:t> </a:t>
            </a:r>
            <a:r>
              <a:rPr lang="en-ID" sz="4200" b="0" i="0" dirty="0" err="1">
                <a:effectLst/>
                <a:latin typeface="Roboto" panose="02000000000000000000" pitchFamily="2" charset="0"/>
              </a:rPr>
              <a:t>organisasi</a:t>
            </a:r>
            <a:r>
              <a:rPr lang="en-ID" sz="4200" b="0" i="0" dirty="0">
                <a:effectLst/>
                <a:latin typeface="Roboto" panose="02000000000000000000" pitchFamily="2" charset="0"/>
              </a:rPr>
              <a:t> </a:t>
            </a:r>
            <a:r>
              <a:rPr lang="en-ID" sz="4200" b="0" i="0" dirty="0" err="1">
                <a:effectLst/>
                <a:latin typeface="Roboto" panose="02000000000000000000" pitchFamily="2" charset="0"/>
              </a:rPr>
              <a:t>pembelajar</a:t>
            </a:r>
            <a:endParaRPr lang="en-ID" sz="4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2189CF-2107-D43D-431B-C4F69F908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5824" y="3698596"/>
            <a:ext cx="4923513" cy="27694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DCB39C-CE85-9E14-0DA0-418E28B8D6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5652" y="3698596"/>
            <a:ext cx="1750387" cy="26601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A0B160-A606-11A4-F3BB-51579EC2AC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1448" y="3698595"/>
            <a:ext cx="2927059" cy="266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2761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4E389E-83E9-300B-76AB-60B5908D6418}"/>
              </a:ext>
            </a:extLst>
          </p:cNvPr>
          <p:cNvSpPr txBox="1"/>
          <p:nvPr/>
        </p:nvSpPr>
        <p:spPr>
          <a:xfrm>
            <a:off x="336331" y="346842"/>
            <a:ext cx="815602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3000" b="0" i="0" dirty="0">
                <a:solidFill>
                  <a:srgbClr val="1F1F1F"/>
                </a:solidFill>
                <a:effectLst/>
                <a:latin typeface="Google Sans"/>
              </a:rPr>
              <a:t>Learning organization (</a:t>
            </a:r>
            <a:r>
              <a:rPr lang="en-ID" sz="3000" b="0" i="0" dirty="0" err="1">
                <a:solidFill>
                  <a:srgbClr val="040C28"/>
                </a:solidFill>
                <a:effectLst/>
                <a:latin typeface="Google Sans"/>
              </a:rPr>
              <a:t>organisasi</a:t>
            </a:r>
            <a:r>
              <a:rPr lang="en-ID" sz="3000" b="0" i="0" dirty="0">
                <a:solidFill>
                  <a:srgbClr val="040C28"/>
                </a:solidFill>
                <a:effectLst/>
                <a:latin typeface="Google Sans"/>
              </a:rPr>
              <a:t> </a:t>
            </a:r>
            <a:r>
              <a:rPr lang="en-ID" sz="3000" b="0" i="0" dirty="0" err="1">
                <a:solidFill>
                  <a:srgbClr val="040C28"/>
                </a:solidFill>
                <a:effectLst/>
                <a:latin typeface="Google Sans"/>
              </a:rPr>
              <a:t>pembelajar</a:t>
            </a:r>
            <a:r>
              <a:rPr lang="en-ID" sz="3000" b="0" i="0" dirty="0">
                <a:solidFill>
                  <a:srgbClr val="1F1F1F"/>
                </a:solidFill>
                <a:effectLst/>
                <a:latin typeface="Google Sans"/>
              </a:rPr>
              <a:t>) </a:t>
            </a:r>
            <a:r>
              <a:rPr lang="en-ID" sz="3000" b="0" i="0" dirty="0" err="1">
                <a:solidFill>
                  <a:srgbClr val="1F1F1F"/>
                </a:solidFill>
                <a:effectLst/>
                <a:latin typeface="Google Sans"/>
              </a:rPr>
              <a:t>adalah</a:t>
            </a:r>
            <a:r>
              <a:rPr lang="en-ID" sz="3000" b="0" i="0" dirty="0">
                <a:solidFill>
                  <a:srgbClr val="1F1F1F"/>
                </a:solidFill>
                <a:effectLst/>
                <a:latin typeface="Google Sans"/>
              </a:rPr>
              <a:t> </a:t>
            </a:r>
            <a:r>
              <a:rPr lang="en-ID" sz="3000" b="0" i="0" dirty="0" err="1">
                <a:solidFill>
                  <a:srgbClr val="040C28"/>
                </a:solidFill>
                <a:effectLst/>
                <a:latin typeface="Google Sans"/>
              </a:rPr>
              <a:t>organisasi</a:t>
            </a:r>
            <a:r>
              <a:rPr lang="en-ID" sz="3000" b="0" i="0" dirty="0">
                <a:solidFill>
                  <a:srgbClr val="1F1F1F"/>
                </a:solidFill>
                <a:effectLst/>
                <a:latin typeface="Google Sans"/>
              </a:rPr>
              <a:t> yang </a:t>
            </a:r>
            <a:r>
              <a:rPr lang="en-ID" sz="3000" b="0" i="0" dirty="0" err="1">
                <a:solidFill>
                  <a:srgbClr val="1F1F1F"/>
                </a:solidFill>
                <a:effectLst/>
                <a:latin typeface="Google Sans"/>
              </a:rPr>
              <a:t>secara</a:t>
            </a:r>
            <a:r>
              <a:rPr lang="en-ID" sz="3000" b="0" i="0" dirty="0">
                <a:solidFill>
                  <a:srgbClr val="1F1F1F"/>
                </a:solidFill>
                <a:effectLst/>
                <a:latin typeface="Google Sans"/>
              </a:rPr>
              <a:t> </a:t>
            </a:r>
            <a:r>
              <a:rPr lang="en-ID" sz="3000" b="0" i="0" dirty="0" err="1">
                <a:solidFill>
                  <a:srgbClr val="1F1F1F"/>
                </a:solidFill>
                <a:effectLst/>
                <a:latin typeface="Google Sans"/>
              </a:rPr>
              <a:t>terus</a:t>
            </a:r>
            <a:r>
              <a:rPr lang="en-ID" sz="3000" b="0" i="0" dirty="0">
                <a:solidFill>
                  <a:srgbClr val="1F1F1F"/>
                </a:solidFill>
                <a:effectLst/>
                <a:latin typeface="Google Sans"/>
              </a:rPr>
              <a:t> </a:t>
            </a:r>
            <a:r>
              <a:rPr lang="en-ID" sz="3000" b="0" i="0" dirty="0" err="1">
                <a:solidFill>
                  <a:srgbClr val="1F1F1F"/>
                </a:solidFill>
                <a:effectLst/>
                <a:latin typeface="Google Sans"/>
              </a:rPr>
              <a:t>menerus</a:t>
            </a:r>
            <a:r>
              <a:rPr lang="en-ID" sz="3000" b="0" i="0" dirty="0">
                <a:solidFill>
                  <a:srgbClr val="1F1F1F"/>
                </a:solidFill>
                <a:effectLst/>
                <a:latin typeface="Google Sans"/>
              </a:rPr>
              <a:t> dan </a:t>
            </a:r>
            <a:r>
              <a:rPr lang="en-ID" sz="3000" b="0" i="0" dirty="0" err="1">
                <a:solidFill>
                  <a:srgbClr val="1F1F1F"/>
                </a:solidFill>
                <a:effectLst/>
                <a:latin typeface="Google Sans"/>
              </a:rPr>
              <a:t>terencana</a:t>
            </a:r>
            <a:r>
              <a:rPr lang="en-ID" sz="3000" b="0" i="0" dirty="0">
                <a:solidFill>
                  <a:srgbClr val="1F1F1F"/>
                </a:solidFill>
                <a:effectLst/>
                <a:latin typeface="Google Sans"/>
              </a:rPr>
              <a:t> </a:t>
            </a:r>
            <a:r>
              <a:rPr lang="en-ID" sz="3000" b="0" i="0" dirty="0" err="1">
                <a:solidFill>
                  <a:srgbClr val="1F1F1F"/>
                </a:solidFill>
                <a:effectLst/>
                <a:latin typeface="Google Sans"/>
              </a:rPr>
              <a:t>memfasilitasi</a:t>
            </a:r>
            <a:r>
              <a:rPr lang="en-ID" sz="3000" b="0" i="0" dirty="0">
                <a:solidFill>
                  <a:srgbClr val="1F1F1F"/>
                </a:solidFill>
                <a:effectLst/>
                <a:latin typeface="Google Sans"/>
              </a:rPr>
              <a:t> </a:t>
            </a:r>
            <a:r>
              <a:rPr lang="en-ID" sz="3000" b="0" i="0" dirty="0" err="1">
                <a:solidFill>
                  <a:srgbClr val="1F1F1F"/>
                </a:solidFill>
                <a:effectLst/>
                <a:latin typeface="Google Sans"/>
              </a:rPr>
              <a:t>anggotanya</a:t>
            </a:r>
            <a:r>
              <a:rPr lang="en-ID" sz="3000" b="0" i="0" dirty="0">
                <a:solidFill>
                  <a:srgbClr val="1F1F1F"/>
                </a:solidFill>
                <a:effectLst/>
                <a:latin typeface="Google Sans"/>
              </a:rPr>
              <a:t> agar </a:t>
            </a:r>
            <a:r>
              <a:rPr lang="en-ID" sz="3000" b="0" i="0" dirty="0" err="1">
                <a:solidFill>
                  <a:srgbClr val="1F1F1F"/>
                </a:solidFill>
                <a:effectLst/>
                <a:latin typeface="Google Sans"/>
              </a:rPr>
              <a:t>mampu</a:t>
            </a:r>
            <a:r>
              <a:rPr lang="en-ID" sz="3000" b="0" i="0" dirty="0">
                <a:solidFill>
                  <a:srgbClr val="1F1F1F"/>
                </a:solidFill>
                <a:effectLst/>
                <a:latin typeface="Google Sans"/>
              </a:rPr>
              <a:t> </a:t>
            </a:r>
            <a:r>
              <a:rPr lang="en-ID" sz="3000" b="0" i="0" dirty="0" err="1">
                <a:solidFill>
                  <a:srgbClr val="1F1F1F"/>
                </a:solidFill>
                <a:effectLst/>
                <a:latin typeface="Google Sans"/>
              </a:rPr>
              <a:t>terus</a:t>
            </a:r>
            <a:r>
              <a:rPr lang="en-ID" sz="3000" b="0" i="0" dirty="0">
                <a:solidFill>
                  <a:srgbClr val="1F1F1F"/>
                </a:solidFill>
                <a:effectLst/>
                <a:latin typeface="Google Sans"/>
              </a:rPr>
              <a:t> </a:t>
            </a:r>
            <a:r>
              <a:rPr lang="en-ID" sz="3000" b="0" i="0" dirty="0" err="1">
                <a:solidFill>
                  <a:srgbClr val="1F1F1F"/>
                </a:solidFill>
                <a:effectLst/>
                <a:latin typeface="Google Sans"/>
              </a:rPr>
              <a:t>menerus</a:t>
            </a:r>
            <a:r>
              <a:rPr lang="en-ID" sz="3000" b="0" i="0" dirty="0">
                <a:solidFill>
                  <a:srgbClr val="1F1F1F"/>
                </a:solidFill>
                <a:effectLst/>
                <a:latin typeface="Google Sans"/>
              </a:rPr>
              <a:t> </a:t>
            </a:r>
            <a:r>
              <a:rPr lang="en-ID" sz="3000" b="0" i="0" dirty="0" err="1">
                <a:solidFill>
                  <a:srgbClr val="1F1F1F"/>
                </a:solidFill>
                <a:effectLst/>
                <a:latin typeface="Google Sans"/>
              </a:rPr>
              <a:t>berkembang</a:t>
            </a:r>
            <a:r>
              <a:rPr lang="en-ID" sz="3000" b="0" i="0" dirty="0">
                <a:solidFill>
                  <a:srgbClr val="1F1F1F"/>
                </a:solidFill>
                <a:effectLst/>
                <a:latin typeface="Google Sans"/>
              </a:rPr>
              <a:t> dan </a:t>
            </a:r>
            <a:r>
              <a:rPr lang="en-ID" sz="3000" b="0" i="0" dirty="0" err="1">
                <a:solidFill>
                  <a:srgbClr val="1F1F1F"/>
                </a:solidFill>
                <a:effectLst/>
                <a:latin typeface="Google Sans"/>
              </a:rPr>
              <a:t>mentransformasi</a:t>
            </a:r>
            <a:r>
              <a:rPr lang="en-ID" sz="3000" b="0" i="0" dirty="0">
                <a:solidFill>
                  <a:srgbClr val="1F1F1F"/>
                </a:solidFill>
                <a:effectLst/>
                <a:latin typeface="Google Sans"/>
              </a:rPr>
              <a:t> </a:t>
            </a:r>
            <a:r>
              <a:rPr lang="en-ID" sz="3000" b="0" i="0" dirty="0" err="1">
                <a:solidFill>
                  <a:srgbClr val="1F1F1F"/>
                </a:solidFill>
                <a:effectLst/>
                <a:latin typeface="Google Sans"/>
              </a:rPr>
              <a:t>diri</a:t>
            </a:r>
            <a:r>
              <a:rPr lang="en-ID" sz="3000" b="0" i="0" dirty="0">
                <a:solidFill>
                  <a:srgbClr val="1F1F1F"/>
                </a:solidFill>
                <a:effectLst/>
                <a:latin typeface="Google Sans"/>
              </a:rPr>
              <a:t> </a:t>
            </a:r>
            <a:r>
              <a:rPr lang="en-ID" sz="3000" b="0" i="0" dirty="0" err="1">
                <a:solidFill>
                  <a:srgbClr val="1F1F1F"/>
                </a:solidFill>
                <a:effectLst/>
                <a:latin typeface="Google Sans"/>
              </a:rPr>
              <a:t>baik</a:t>
            </a:r>
            <a:r>
              <a:rPr lang="en-ID" sz="3000" b="0" i="0" dirty="0">
                <a:solidFill>
                  <a:srgbClr val="1F1F1F"/>
                </a:solidFill>
                <a:effectLst/>
                <a:latin typeface="Google Sans"/>
              </a:rPr>
              <a:t> </a:t>
            </a:r>
            <a:r>
              <a:rPr lang="en-ID" sz="3000" b="0" i="0" dirty="0" err="1">
                <a:solidFill>
                  <a:srgbClr val="1F1F1F"/>
                </a:solidFill>
                <a:effectLst/>
                <a:latin typeface="Google Sans"/>
              </a:rPr>
              <a:t>secara</a:t>
            </a:r>
            <a:r>
              <a:rPr lang="en-ID" sz="3000" b="0" i="0" dirty="0">
                <a:solidFill>
                  <a:srgbClr val="1F1F1F"/>
                </a:solidFill>
                <a:effectLst/>
                <a:latin typeface="Google Sans"/>
              </a:rPr>
              <a:t> </a:t>
            </a:r>
            <a:r>
              <a:rPr lang="en-ID" sz="3000" b="0" i="0" dirty="0" err="1">
                <a:solidFill>
                  <a:srgbClr val="1F1F1F"/>
                </a:solidFill>
                <a:effectLst/>
                <a:latin typeface="Google Sans"/>
              </a:rPr>
              <a:t>kolektif</a:t>
            </a:r>
            <a:r>
              <a:rPr lang="en-ID" sz="3000" b="0" i="0" dirty="0">
                <a:solidFill>
                  <a:srgbClr val="1F1F1F"/>
                </a:solidFill>
                <a:effectLst/>
                <a:latin typeface="Google Sans"/>
              </a:rPr>
              <a:t> </a:t>
            </a:r>
            <a:r>
              <a:rPr lang="en-ID" sz="3000" b="0" i="0" dirty="0" err="1">
                <a:solidFill>
                  <a:srgbClr val="1F1F1F"/>
                </a:solidFill>
                <a:effectLst/>
                <a:latin typeface="Google Sans"/>
              </a:rPr>
              <a:t>maupun</a:t>
            </a:r>
            <a:r>
              <a:rPr lang="en-ID" sz="3000" b="0" i="0" dirty="0">
                <a:solidFill>
                  <a:srgbClr val="1F1F1F"/>
                </a:solidFill>
                <a:effectLst/>
                <a:latin typeface="Google Sans"/>
              </a:rPr>
              <a:t> individual </a:t>
            </a:r>
            <a:r>
              <a:rPr lang="en-ID" sz="3000" b="0" i="0" dirty="0" err="1">
                <a:solidFill>
                  <a:srgbClr val="1F1F1F"/>
                </a:solidFill>
                <a:effectLst/>
                <a:latin typeface="Google Sans"/>
              </a:rPr>
              <a:t>dalam</a:t>
            </a:r>
            <a:r>
              <a:rPr lang="en-ID" sz="3000" b="0" i="0" dirty="0">
                <a:solidFill>
                  <a:srgbClr val="1F1F1F"/>
                </a:solidFill>
                <a:effectLst/>
                <a:latin typeface="Google Sans"/>
              </a:rPr>
              <a:t> </a:t>
            </a:r>
            <a:r>
              <a:rPr lang="en-ID" sz="3000" b="0" i="0" dirty="0" err="1">
                <a:solidFill>
                  <a:srgbClr val="1F1F1F"/>
                </a:solidFill>
                <a:effectLst/>
                <a:latin typeface="Google Sans"/>
              </a:rPr>
              <a:t>usaha</a:t>
            </a:r>
            <a:r>
              <a:rPr lang="en-ID" sz="3000" b="0" i="0" dirty="0">
                <a:solidFill>
                  <a:srgbClr val="1F1F1F"/>
                </a:solidFill>
                <a:effectLst/>
                <a:latin typeface="Google Sans"/>
              </a:rPr>
              <a:t> </a:t>
            </a:r>
            <a:r>
              <a:rPr lang="en-ID" sz="3000" b="0" i="0" dirty="0" err="1">
                <a:solidFill>
                  <a:srgbClr val="1F1F1F"/>
                </a:solidFill>
                <a:effectLst/>
                <a:latin typeface="Google Sans"/>
              </a:rPr>
              <a:t>mencapai</a:t>
            </a:r>
            <a:r>
              <a:rPr lang="en-ID" sz="3000" b="0" i="0" dirty="0">
                <a:solidFill>
                  <a:srgbClr val="1F1F1F"/>
                </a:solidFill>
                <a:effectLst/>
                <a:latin typeface="Google Sans"/>
              </a:rPr>
              <a:t> </a:t>
            </a:r>
            <a:r>
              <a:rPr lang="en-ID" sz="3000" b="0" i="0" dirty="0" err="1">
                <a:solidFill>
                  <a:srgbClr val="1F1F1F"/>
                </a:solidFill>
                <a:effectLst/>
                <a:latin typeface="Google Sans"/>
              </a:rPr>
              <a:t>hasil</a:t>
            </a:r>
            <a:r>
              <a:rPr lang="en-ID" sz="3000" b="0" i="0" dirty="0">
                <a:solidFill>
                  <a:srgbClr val="1F1F1F"/>
                </a:solidFill>
                <a:effectLst/>
                <a:latin typeface="Google Sans"/>
              </a:rPr>
              <a:t> yang </a:t>
            </a:r>
            <a:r>
              <a:rPr lang="en-ID" sz="3000" b="0" i="0" dirty="0" err="1">
                <a:solidFill>
                  <a:srgbClr val="1F1F1F"/>
                </a:solidFill>
                <a:effectLst/>
                <a:latin typeface="Google Sans"/>
              </a:rPr>
              <a:t>lebih</a:t>
            </a:r>
            <a:r>
              <a:rPr lang="en-ID" sz="3000" b="0" i="0" dirty="0">
                <a:solidFill>
                  <a:srgbClr val="1F1F1F"/>
                </a:solidFill>
                <a:effectLst/>
                <a:latin typeface="Google Sans"/>
              </a:rPr>
              <a:t> </a:t>
            </a:r>
            <a:r>
              <a:rPr lang="en-ID" sz="3000" b="0" i="0" dirty="0" err="1">
                <a:solidFill>
                  <a:srgbClr val="1F1F1F"/>
                </a:solidFill>
                <a:effectLst/>
                <a:latin typeface="Google Sans"/>
              </a:rPr>
              <a:t>baik</a:t>
            </a:r>
            <a:r>
              <a:rPr lang="en-ID" sz="3000" b="0" i="0" dirty="0">
                <a:solidFill>
                  <a:srgbClr val="1F1F1F"/>
                </a:solidFill>
                <a:effectLst/>
                <a:latin typeface="Google Sans"/>
              </a:rPr>
              <a:t> dan </a:t>
            </a:r>
            <a:r>
              <a:rPr lang="en-ID" sz="3000" b="0" i="0" dirty="0" err="1">
                <a:solidFill>
                  <a:srgbClr val="1F1F1F"/>
                </a:solidFill>
                <a:effectLst/>
                <a:latin typeface="Google Sans"/>
              </a:rPr>
              <a:t>sesuai</a:t>
            </a:r>
            <a:r>
              <a:rPr lang="en-ID" sz="3000" b="0" i="0" dirty="0">
                <a:solidFill>
                  <a:srgbClr val="1F1F1F"/>
                </a:solidFill>
                <a:effectLst/>
                <a:latin typeface="Google Sans"/>
              </a:rPr>
              <a:t> </a:t>
            </a:r>
            <a:r>
              <a:rPr lang="en-ID" sz="3000" b="0" i="0" dirty="0" err="1">
                <a:solidFill>
                  <a:srgbClr val="1F1F1F"/>
                </a:solidFill>
                <a:effectLst/>
                <a:latin typeface="Google Sans"/>
              </a:rPr>
              <a:t>dengan</a:t>
            </a:r>
            <a:r>
              <a:rPr lang="en-ID" sz="3000" b="0" i="0" dirty="0">
                <a:solidFill>
                  <a:srgbClr val="1F1F1F"/>
                </a:solidFill>
                <a:effectLst/>
                <a:latin typeface="Google Sans"/>
              </a:rPr>
              <a:t> </a:t>
            </a:r>
            <a:r>
              <a:rPr lang="en-ID" sz="3000" b="0" i="0" dirty="0" err="1">
                <a:solidFill>
                  <a:srgbClr val="1F1F1F"/>
                </a:solidFill>
                <a:effectLst/>
                <a:latin typeface="Google Sans"/>
              </a:rPr>
              <a:t>kebutuhan</a:t>
            </a:r>
            <a:r>
              <a:rPr lang="en-ID" sz="3000" b="0" i="0" dirty="0">
                <a:solidFill>
                  <a:srgbClr val="1F1F1F"/>
                </a:solidFill>
                <a:effectLst/>
                <a:latin typeface="Google Sans"/>
              </a:rPr>
              <a:t> yang </a:t>
            </a:r>
            <a:r>
              <a:rPr lang="en-ID" sz="3000" b="0" i="0" dirty="0" err="1">
                <a:solidFill>
                  <a:srgbClr val="1F1F1F"/>
                </a:solidFill>
                <a:effectLst/>
                <a:latin typeface="Google Sans"/>
              </a:rPr>
              <a:t>dirasakan</a:t>
            </a:r>
            <a:endParaRPr lang="en-ID" sz="3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165B47-A7B8-B4F4-9A37-F33548AC3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2236" y="3312494"/>
            <a:ext cx="4733433" cy="354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3746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F21FF4-8315-1625-E354-95380F485A29}"/>
              </a:ext>
            </a:extLst>
          </p:cNvPr>
          <p:cNvSpPr txBox="1"/>
          <p:nvPr/>
        </p:nvSpPr>
        <p:spPr>
          <a:xfrm>
            <a:off x="451945" y="2076133"/>
            <a:ext cx="10594428" cy="433965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ID" sz="3200" b="0" i="0" dirty="0" err="1">
                <a:effectLst/>
                <a:latin typeface="Open Sans" panose="020B0606030504020204" pitchFamily="34" charset="0"/>
              </a:rPr>
              <a:t>Untuk</a:t>
            </a:r>
            <a:r>
              <a:rPr lang="en-ID" sz="3200" b="0" i="0" dirty="0">
                <a:effectLst/>
                <a:latin typeface="Open Sans" panose="020B0606030504020204" pitchFamily="34" charset="0"/>
              </a:rPr>
              <a:t> </a:t>
            </a:r>
            <a:r>
              <a:rPr lang="en-ID" sz="3200" b="0" i="0" dirty="0" err="1">
                <a:effectLst/>
                <a:latin typeface="Open Sans" panose="020B0606030504020204" pitchFamily="34" charset="0"/>
              </a:rPr>
              <a:t>menyiapkan</a:t>
            </a:r>
            <a:r>
              <a:rPr lang="en-ID" sz="3200" b="0" i="0" dirty="0">
                <a:effectLst/>
                <a:latin typeface="Open Sans" panose="020B0606030504020204" pitchFamily="34" charset="0"/>
              </a:rPr>
              <a:t> </a:t>
            </a:r>
            <a:r>
              <a:rPr lang="en-ID" sz="3200" b="0" i="0" dirty="0" err="1">
                <a:effectLst/>
                <a:latin typeface="Open Sans" panose="020B0606030504020204" pitchFamily="34" charset="0"/>
              </a:rPr>
              <a:t>sumber</a:t>
            </a:r>
            <a:r>
              <a:rPr lang="en-ID" sz="3200" b="0" i="0" dirty="0">
                <a:effectLst/>
                <a:latin typeface="Open Sans" panose="020B0606030504020204" pitchFamily="34" charset="0"/>
              </a:rPr>
              <a:t> </a:t>
            </a:r>
            <a:r>
              <a:rPr lang="en-ID" sz="3200" b="0" i="0" dirty="0" err="1">
                <a:effectLst/>
                <a:latin typeface="Open Sans" panose="020B0606030504020204" pitchFamily="34" charset="0"/>
              </a:rPr>
              <a:t>daya</a:t>
            </a:r>
            <a:r>
              <a:rPr lang="en-ID" sz="3200" b="0" i="0" dirty="0">
                <a:effectLst/>
                <a:latin typeface="Open Sans" panose="020B0606030504020204" pitchFamily="34" charset="0"/>
              </a:rPr>
              <a:t> </a:t>
            </a:r>
            <a:r>
              <a:rPr lang="en-ID" sz="3200" b="0" i="0" dirty="0" err="1">
                <a:effectLst/>
                <a:latin typeface="Open Sans" panose="020B0606030504020204" pitchFamily="34" charset="0"/>
              </a:rPr>
              <a:t>manusia</a:t>
            </a:r>
            <a:r>
              <a:rPr lang="en-ID" sz="3200" b="0" i="0" dirty="0">
                <a:effectLst/>
                <a:latin typeface="Open Sans" panose="020B0606030504020204" pitchFamily="34" charset="0"/>
              </a:rPr>
              <a:t> yang </a:t>
            </a:r>
            <a:r>
              <a:rPr lang="en-ID" sz="3200" b="0" i="0" dirty="0" err="1">
                <a:effectLst/>
                <a:latin typeface="Open Sans" panose="020B0606030504020204" pitchFamily="34" charset="0"/>
              </a:rPr>
              <a:t>mampu</a:t>
            </a:r>
            <a:r>
              <a:rPr lang="en-ID" sz="3200" b="0" i="0" dirty="0">
                <a:effectLst/>
                <a:latin typeface="Open Sans" panose="020B0606030504020204" pitchFamily="34" charset="0"/>
              </a:rPr>
              <a:t> </a:t>
            </a:r>
            <a:r>
              <a:rPr lang="en-ID" sz="3200" b="0" i="0" dirty="0" err="1">
                <a:effectLst/>
                <a:latin typeface="Open Sans" panose="020B0606030504020204" pitchFamily="34" charset="0"/>
              </a:rPr>
              <a:t>menyesuaikan</a:t>
            </a:r>
            <a:r>
              <a:rPr lang="en-ID" sz="3200" b="0" i="0" dirty="0">
                <a:effectLst/>
                <a:latin typeface="Open Sans" panose="020B0606030504020204" pitchFamily="34" charset="0"/>
              </a:rPr>
              <a:t> </a:t>
            </a:r>
            <a:r>
              <a:rPr lang="en-ID" sz="3200" b="0" i="0" dirty="0" err="1">
                <a:effectLst/>
                <a:latin typeface="Open Sans" panose="020B0606030504020204" pitchFamily="34" charset="0"/>
              </a:rPr>
              <a:t>diri</a:t>
            </a:r>
            <a:r>
              <a:rPr lang="en-ID" sz="3200" b="0" i="0" dirty="0">
                <a:effectLst/>
                <a:latin typeface="Open Sans" panose="020B0606030504020204" pitchFamily="34" charset="0"/>
              </a:rPr>
              <a:t> </a:t>
            </a:r>
            <a:r>
              <a:rPr lang="en-ID" sz="3200" b="0" i="0" dirty="0" err="1">
                <a:effectLst/>
                <a:latin typeface="Open Sans" panose="020B0606030504020204" pitchFamily="34" charset="0"/>
              </a:rPr>
              <a:t>dengan</a:t>
            </a:r>
            <a:r>
              <a:rPr lang="en-ID" sz="3200" b="0" i="0" dirty="0">
                <a:effectLst/>
                <a:latin typeface="Open Sans" panose="020B0606030504020204" pitchFamily="34" charset="0"/>
              </a:rPr>
              <a:t> </a:t>
            </a:r>
            <a:r>
              <a:rPr lang="en-ID" sz="3200" b="0" i="0" dirty="0" err="1">
                <a:effectLst/>
                <a:latin typeface="Open Sans" panose="020B0606030504020204" pitchFamily="34" charset="0"/>
              </a:rPr>
              <a:t>perubahan</a:t>
            </a:r>
            <a:r>
              <a:rPr lang="en-ID" sz="3200" b="0" i="0" dirty="0">
                <a:effectLst/>
                <a:latin typeface="Open Sans" panose="020B0606030504020204" pitchFamily="34" charset="0"/>
              </a:rPr>
              <a:t> yang </a:t>
            </a:r>
            <a:r>
              <a:rPr lang="en-ID" sz="3200" b="0" i="0" dirty="0" err="1">
                <a:effectLst/>
                <a:latin typeface="Open Sans" panose="020B0606030504020204" pitchFamily="34" charset="0"/>
              </a:rPr>
              <a:t>bergulir</a:t>
            </a:r>
            <a:r>
              <a:rPr lang="en-ID" sz="3200" b="0" i="0" dirty="0">
                <a:effectLst/>
                <a:latin typeface="Open Sans" panose="020B0606030504020204" pitchFamily="34" charset="0"/>
              </a:rPr>
              <a:t> </a:t>
            </a:r>
            <a:r>
              <a:rPr lang="en-ID" sz="3200" b="0" i="0" dirty="0" err="1">
                <a:effectLst/>
                <a:latin typeface="Open Sans" panose="020B0606030504020204" pitchFamily="34" charset="0"/>
              </a:rPr>
              <a:t>secara</a:t>
            </a:r>
            <a:r>
              <a:rPr lang="en-ID" sz="3200" b="0" i="0" dirty="0">
                <a:effectLst/>
                <a:latin typeface="Open Sans" panose="020B0606030504020204" pitchFamily="34" charset="0"/>
              </a:rPr>
              <a:t> </a:t>
            </a:r>
            <a:r>
              <a:rPr lang="en-ID" sz="3200" b="0" i="0" dirty="0" err="1">
                <a:effectLst/>
                <a:latin typeface="Open Sans" panose="020B0606030504020204" pitchFamily="34" charset="0"/>
              </a:rPr>
              <a:t>cepat</a:t>
            </a:r>
            <a:r>
              <a:rPr lang="en-ID" sz="3200" b="0" i="0" dirty="0">
                <a:effectLst/>
                <a:latin typeface="Open Sans" panose="020B0606030504020204" pitchFamily="34" charset="0"/>
              </a:rPr>
              <a:t>. 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ID" sz="3200" b="0" i="0" dirty="0" err="1">
                <a:effectLst/>
                <a:latin typeface="Open Sans" panose="020B0606030504020204" pitchFamily="34" charset="0"/>
              </a:rPr>
              <a:t>Memenuhi</a:t>
            </a:r>
            <a:r>
              <a:rPr lang="en-ID" sz="3200" b="0" i="0" dirty="0">
                <a:effectLst/>
                <a:latin typeface="Open Sans" panose="020B0606030504020204" pitchFamily="34" charset="0"/>
              </a:rPr>
              <a:t> </a:t>
            </a:r>
            <a:r>
              <a:rPr lang="en-ID" sz="3200" b="0" i="0" dirty="0" err="1">
                <a:effectLst/>
                <a:latin typeface="Open Sans" panose="020B0606030504020204" pitchFamily="34" charset="0"/>
              </a:rPr>
              <a:t>kebutuhan</a:t>
            </a:r>
            <a:r>
              <a:rPr lang="en-ID" sz="3200" b="0" i="0" dirty="0">
                <a:effectLst/>
                <a:latin typeface="Open Sans" panose="020B0606030504020204" pitchFamily="34" charset="0"/>
              </a:rPr>
              <a:t> </a:t>
            </a:r>
            <a:r>
              <a:rPr lang="en-ID" sz="3200" b="0" i="0" dirty="0" err="1">
                <a:effectLst/>
                <a:latin typeface="Open Sans" panose="020B0606030504020204" pitchFamily="34" charset="0"/>
              </a:rPr>
              <a:t>organisasi</a:t>
            </a:r>
            <a:r>
              <a:rPr lang="en-ID" sz="3200" b="0" i="0" dirty="0">
                <a:effectLst/>
                <a:latin typeface="Open Sans" panose="020B0606030504020204" pitchFamily="34" charset="0"/>
              </a:rPr>
              <a:t> </a:t>
            </a:r>
            <a:r>
              <a:rPr lang="en-ID" sz="3200" b="0" i="0" dirty="0" err="1">
                <a:effectLst/>
                <a:latin typeface="Open Sans" panose="020B0606030504020204" pitchFamily="34" charset="0"/>
              </a:rPr>
              <a:t>terhadap</a:t>
            </a:r>
            <a:r>
              <a:rPr lang="en-ID" sz="3200" b="0" i="0" dirty="0">
                <a:effectLst/>
                <a:latin typeface="Open Sans" panose="020B0606030504020204" pitchFamily="34" charset="0"/>
              </a:rPr>
              <a:t> </a:t>
            </a:r>
            <a:r>
              <a:rPr lang="en-ID" sz="3200" b="0" i="0" dirty="0" err="1">
                <a:effectLst/>
                <a:latin typeface="Open Sans" panose="020B0606030504020204" pitchFamily="34" charset="0"/>
              </a:rPr>
              <a:t>tenaga</a:t>
            </a:r>
            <a:r>
              <a:rPr lang="en-ID" sz="3200" b="0" i="0" dirty="0">
                <a:effectLst/>
                <a:latin typeface="Open Sans" panose="020B0606030504020204" pitchFamily="34" charset="0"/>
              </a:rPr>
              <a:t> </a:t>
            </a:r>
            <a:r>
              <a:rPr lang="en-ID" sz="3200" b="0" i="0" dirty="0" err="1">
                <a:effectLst/>
                <a:latin typeface="Open Sans" panose="020B0606030504020204" pitchFamily="34" charset="0"/>
              </a:rPr>
              <a:t>kerja</a:t>
            </a:r>
            <a:r>
              <a:rPr lang="en-ID" sz="3200" b="0" i="0" dirty="0">
                <a:effectLst/>
                <a:latin typeface="Open Sans" panose="020B0606030504020204" pitchFamily="34" charset="0"/>
              </a:rPr>
              <a:t> </a:t>
            </a:r>
            <a:r>
              <a:rPr lang="en-ID" sz="3200" b="0" i="0" dirty="0" err="1">
                <a:effectLst/>
                <a:latin typeface="Open Sans" panose="020B0606030504020204" pitchFamily="34" charset="0"/>
              </a:rPr>
              <a:t>terdidik</a:t>
            </a:r>
            <a:r>
              <a:rPr lang="en-ID" sz="3200" b="0" i="0" dirty="0">
                <a:effectLst/>
                <a:latin typeface="Open Sans" panose="020B0606030504020204" pitchFamily="34" charset="0"/>
              </a:rPr>
              <a:t>. 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ID" sz="3200" b="0" i="0" dirty="0" err="1">
                <a:effectLst/>
                <a:latin typeface="Open Sans" panose="020B0606030504020204" pitchFamily="34" charset="0"/>
              </a:rPr>
              <a:t>Mencapai</a:t>
            </a:r>
            <a:r>
              <a:rPr lang="en-ID" sz="3200" b="0" i="0" dirty="0">
                <a:effectLst/>
                <a:latin typeface="Open Sans" panose="020B0606030504020204" pitchFamily="34" charset="0"/>
              </a:rPr>
              <a:t> </a:t>
            </a:r>
            <a:r>
              <a:rPr lang="en-ID" sz="3200" b="0" i="0" dirty="0" err="1">
                <a:effectLst/>
                <a:latin typeface="Open Sans" panose="020B0606030504020204" pitchFamily="34" charset="0"/>
              </a:rPr>
              <a:t>tujuan</a:t>
            </a:r>
            <a:r>
              <a:rPr lang="en-ID" sz="3200" b="0" i="0" dirty="0">
                <a:effectLst/>
                <a:latin typeface="Open Sans" panose="020B0606030504020204" pitchFamily="34" charset="0"/>
              </a:rPr>
              <a:t> </a:t>
            </a:r>
            <a:r>
              <a:rPr lang="en-ID" sz="3200" b="0" i="0" dirty="0" err="1">
                <a:effectLst/>
                <a:latin typeface="Open Sans" panose="020B0606030504020204" pitchFamily="34" charset="0"/>
              </a:rPr>
              <a:t>melalui</a:t>
            </a:r>
            <a:r>
              <a:rPr lang="en-ID" sz="3200" b="0" i="0" dirty="0">
                <a:effectLst/>
                <a:latin typeface="Open Sans" panose="020B0606030504020204" pitchFamily="34" charset="0"/>
              </a:rPr>
              <a:t> </a:t>
            </a:r>
            <a:r>
              <a:rPr lang="en-ID" sz="3200" b="0" i="0" dirty="0" err="1">
                <a:effectLst/>
                <a:latin typeface="Open Sans" panose="020B0606030504020204" pitchFamily="34" charset="0"/>
              </a:rPr>
              <a:t>pemberdayaan</a:t>
            </a:r>
            <a:r>
              <a:rPr lang="en-ID" sz="3200" b="0" i="0" dirty="0">
                <a:effectLst/>
                <a:latin typeface="Open Sans" panose="020B0606030504020204" pitchFamily="34" charset="0"/>
              </a:rPr>
              <a:t> </a:t>
            </a:r>
            <a:r>
              <a:rPr lang="en-ID" sz="3200" b="0" i="0" dirty="0" err="1">
                <a:effectLst/>
                <a:latin typeface="Open Sans" panose="020B0606030504020204" pitchFamily="34" charset="0"/>
              </a:rPr>
              <a:t>semua</a:t>
            </a:r>
            <a:r>
              <a:rPr lang="en-ID" sz="3200" b="0" i="0" dirty="0">
                <a:effectLst/>
                <a:latin typeface="Open Sans" panose="020B0606030504020204" pitchFamily="34" charset="0"/>
              </a:rPr>
              <a:t> </a:t>
            </a:r>
            <a:r>
              <a:rPr lang="en-ID" sz="3200" b="0" i="0" dirty="0" err="1">
                <a:effectLst/>
                <a:latin typeface="Open Sans" panose="020B0606030504020204" pitchFamily="34" charset="0"/>
              </a:rPr>
              <a:t>komponen</a:t>
            </a:r>
            <a:r>
              <a:rPr lang="en-ID" sz="3200" b="0" i="0" dirty="0">
                <a:effectLst/>
                <a:latin typeface="Open Sans" panose="020B0606030504020204" pitchFamily="34" charset="0"/>
              </a:rPr>
              <a:t> </a:t>
            </a:r>
            <a:r>
              <a:rPr lang="en-ID" sz="3200" b="0" i="0" dirty="0" err="1">
                <a:effectLst/>
                <a:latin typeface="Open Sans" panose="020B0606030504020204" pitchFamily="34" charset="0"/>
              </a:rPr>
              <a:t>dalam</a:t>
            </a:r>
            <a:r>
              <a:rPr lang="en-ID" sz="3200" b="0" i="0" dirty="0">
                <a:effectLst/>
                <a:latin typeface="Open Sans" panose="020B0606030504020204" pitchFamily="34" charset="0"/>
              </a:rPr>
              <a:t> </a:t>
            </a:r>
            <a:r>
              <a:rPr lang="en-ID" sz="3200" b="0" i="0" dirty="0" err="1">
                <a:effectLst/>
                <a:latin typeface="Open Sans" panose="020B0606030504020204" pitchFamily="34" charset="0"/>
              </a:rPr>
              <a:t>organisasi</a:t>
            </a:r>
            <a:r>
              <a:rPr lang="en-ID" sz="3200" b="0" i="0" dirty="0">
                <a:effectLst/>
                <a:latin typeface="Open Sans" panose="020B0606030504020204" pitchFamily="34" charset="0"/>
              </a:rPr>
              <a:t> dan </a:t>
            </a:r>
            <a:r>
              <a:rPr lang="en-ID" sz="3200" b="0" i="0" dirty="0" err="1">
                <a:effectLst/>
                <a:latin typeface="Open Sans" panose="020B0606030504020204" pitchFamily="34" charset="0"/>
              </a:rPr>
              <a:t>perbaikan</a:t>
            </a:r>
            <a:r>
              <a:rPr lang="en-ID" sz="3200" b="0" i="0" dirty="0">
                <a:effectLst/>
                <a:latin typeface="Open Sans" panose="020B0606030504020204" pitchFamily="34" charset="0"/>
              </a:rPr>
              <a:t> </a:t>
            </a:r>
            <a:r>
              <a:rPr lang="en-ID" sz="3200" b="0" i="0" dirty="0" err="1">
                <a:effectLst/>
                <a:latin typeface="Open Sans" panose="020B0606030504020204" pitchFamily="34" charset="0"/>
              </a:rPr>
              <a:t>kualitas</a:t>
            </a:r>
            <a:r>
              <a:rPr lang="en-ID" sz="3200" b="0" i="0" dirty="0">
                <a:effectLst/>
                <a:latin typeface="Open Sans" panose="020B0606030504020204" pitchFamily="34" charset="0"/>
              </a:rPr>
              <a:t> </a:t>
            </a:r>
            <a:r>
              <a:rPr lang="en-ID" sz="3200" b="0" i="0" dirty="0" err="1">
                <a:effectLst/>
                <a:latin typeface="Open Sans" panose="020B0606030504020204" pitchFamily="34" charset="0"/>
              </a:rPr>
              <a:t>kinerja</a:t>
            </a:r>
            <a:r>
              <a:rPr lang="en-ID" sz="3200" b="0" i="0" dirty="0">
                <a:effectLst/>
                <a:latin typeface="Open Sans" panose="020B0606030504020204" pitchFamily="34" charset="0"/>
              </a:rPr>
              <a:t>.</a:t>
            </a:r>
            <a:endParaRPr lang="en-ID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3D9E4F-DCCD-99EE-76C9-138D4DD398BA}"/>
              </a:ext>
            </a:extLst>
          </p:cNvPr>
          <p:cNvSpPr txBox="1"/>
          <p:nvPr/>
        </p:nvSpPr>
        <p:spPr>
          <a:xfrm>
            <a:off x="420414" y="442217"/>
            <a:ext cx="11351172" cy="1323439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MENGAPA ORGANISASI PEMBELAJAR DIPERLUKAN ????</a:t>
            </a:r>
            <a:endParaRPr lang="en-ID" sz="40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638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75B00B9-3E84-4FF8-B237-36658CC450F6}"/>
              </a:ext>
            </a:extLst>
          </p:cNvPr>
          <p:cNvSpPr txBox="1"/>
          <p:nvPr/>
        </p:nvSpPr>
        <p:spPr>
          <a:xfrm>
            <a:off x="3962400" y="499598"/>
            <a:ext cx="739928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ID" sz="2800" b="1" i="0" dirty="0">
                <a:solidFill>
                  <a:srgbClr val="464646"/>
                </a:solidFill>
                <a:effectLst/>
                <a:latin typeface="Roboto" panose="02000000000000000000" pitchFamily="2" charset="0"/>
              </a:rPr>
              <a:t>Harga </a:t>
            </a:r>
            <a:r>
              <a:rPr lang="en-ID" sz="2800" b="1" i="0" dirty="0" err="1">
                <a:solidFill>
                  <a:srgbClr val="464646"/>
                </a:solidFill>
                <a:effectLst/>
                <a:latin typeface="Roboto" panose="02000000000000000000" pitchFamily="2" charset="0"/>
              </a:rPr>
              <a:t>sebuah</a:t>
            </a:r>
            <a:r>
              <a:rPr lang="en-ID" sz="2800" b="1" i="0" dirty="0">
                <a:solidFill>
                  <a:srgbClr val="46464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sz="2800" b="1" i="0" dirty="0" err="1">
                <a:solidFill>
                  <a:srgbClr val="464646"/>
                </a:solidFill>
                <a:effectLst/>
                <a:latin typeface="Roboto" panose="02000000000000000000" pitchFamily="2" charset="0"/>
              </a:rPr>
              <a:t>kesuksesan</a:t>
            </a:r>
            <a:r>
              <a:rPr lang="en-ID" sz="2800" b="1" i="0" dirty="0">
                <a:solidFill>
                  <a:srgbClr val="46464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sz="2800" b="1" i="0" dirty="0" err="1">
                <a:solidFill>
                  <a:srgbClr val="464646"/>
                </a:solidFill>
                <a:effectLst/>
                <a:latin typeface="Roboto" panose="02000000000000000000" pitchFamily="2" charset="0"/>
              </a:rPr>
              <a:t>adalah</a:t>
            </a:r>
            <a:r>
              <a:rPr lang="en-ID" sz="2800" b="1" i="0" dirty="0">
                <a:solidFill>
                  <a:srgbClr val="46464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sz="2800" b="1" i="0" dirty="0" err="1">
                <a:solidFill>
                  <a:srgbClr val="464646"/>
                </a:solidFill>
                <a:effectLst/>
                <a:latin typeface="Roboto" panose="02000000000000000000" pitchFamily="2" charset="0"/>
              </a:rPr>
              <a:t>kerja</a:t>
            </a:r>
            <a:r>
              <a:rPr lang="en-ID" sz="2800" b="1" i="0" dirty="0">
                <a:solidFill>
                  <a:srgbClr val="46464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sz="2800" b="1" i="0" dirty="0" err="1">
                <a:solidFill>
                  <a:srgbClr val="464646"/>
                </a:solidFill>
                <a:effectLst/>
                <a:latin typeface="Roboto" panose="02000000000000000000" pitchFamily="2" charset="0"/>
              </a:rPr>
              <a:t>keras</a:t>
            </a:r>
            <a:r>
              <a:rPr lang="en-ID" sz="2800" b="1" i="0" dirty="0">
                <a:solidFill>
                  <a:srgbClr val="464646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en-ID" sz="2800" b="1" i="0" dirty="0" err="1">
                <a:solidFill>
                  <a:srgbClr val="464646"/>
                </a:solidFill>
                <a:effectLst/>
                <a:latin typeface="Roboto" panose="02000000000000000000" pitchFamily="2" charset="0"/>
              </a:rPr>
              <a:t>dedikasi</a:t>
            </a:r>
            <a:r>
              <a:rPr lang="en-ID" sz="2800" b="1" i="0" dirty="0">
                <a:solidFill>
                  <a:srgbClr val="46464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sz="2800" b="1" i="0" dirty="0" err="1">
                <a:solidFill>
                  <a:srgbClr val="464646"/>
                </a:solidFill>
                <a:effectLst/>
                <a:latin typeface="Roboto" panose="02000000000000000000" pitchFamily="2" charset="0"/>
              </a:rPr>
              <a:t>terhadap</a:t>
            </a:r>
            <a:r>
              <a:rPr lang="en-ID" sz="2800" b="1" i="0" dirty="0">
                <a:solidFill>
                  <a:srgbClr val="46464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sz="2800" b="1" i="0" dirty="0" err="1">
                <a:solidFill>
                  <a:srgbClr val="464646"/>
                </a:solidFill>
                <a:effectLst/>
                <a:latin typeface="Roboto" panose="02000000000000000000" pitchFamily="2" charset="0"/>
              </a:rPr>
              <a:t>pekerjaan</a:t>
            </a:r>
            <a:r>
              <a:rPr lang="en-ID" sz="2800" b="1" i="0" dirty="0">
                <a:solidFill>
                  <a:srgbClr val="464646"/>
                </a:solidFill>
                <a:effectLst/>
                <a:latin typeface="Roboto" panose="02000000000000000000" pitchFamily="2" charset="0"/>
              </a:rPr>
              <a:t>, dan </a:t>
            </a:r>
            <a:r>
              <a:rPr lang="en-ID" sz="2800" b="1" i="0" dirty="0" err="1">
                <a:solidFill>
                  <a:srgbClr val="464646"/>
                </a:solidFill>
                <a:effectLst/>
                <a:latin typeface="Roboto" panose="02000000000000000000" pitchFamily="2" charset="0"/>
              </a:rPr>
              <a:t>penentuan</a:t>
            </a:r>
            <a:r>
              <a:rPr lang="en-ID" sz="2800" b="1" i="0" dirty="0">
                <a:solidFill>
                  <a:srgbClr val="46464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sz="2800" b="1" i="0" dirty="0" err="1">
                <a:solidFill>
                  <a:srgbClr val="464646"/>
                </a:solidFill>
                <a:effectLst/>
                <a:latin typeface="Roboto" panose="02000000000000000000" pitchFamily="2" charset="0"/>
              </a:rPr>
              <a:t>apakah</a:t>
            </a:r>
            <a:r>
              <a:rPr lang="en-ID" sz="2800" b="1" i="0" dirty="0">
                <a:solidFill>
                  <a:srgbClr val="46464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sz="2800" b="1" i="0" dirty="0" err="1">
                <a:solidFill>
                  <a:srgbClr val="464646"/>
                </a:solidFill>
                <a:effectLst/>
                <a:latin typeface="Roboto" panose="02000000000000000000" pitchFamily="2" charset="0"/>
              </a:rPr>
              <a:t>kita</a:t>
            </a:r>
            <a:r>
              <a:rPr lang="en-ID" sz="2800" b="1" i="0" dirty="0">
                <a:solidFill>
                  <a:srgbClr val="46464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sz="2800" b="1" i="0" dirty="0" err="1">
                <a:solidFill>
                  <a:srgbClr val="464646"/>
                </a:solidFill>
                <a:effectLst/>
                <a:latin typeface="Roboto" panose="02000000000000000000" pitchFamily="2" charset="0"/>
              </a:rPr>
              <a:t>menang</a:t>
            </a:r>
            <a:r>
              <a:rPr lang="en-ID" sz="2800" b="1" i="0" dirty="0">
                <a:solidFill>
                  <a:srgbClr val="46464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sz="2800" b="1" i="0" dirty="0" err="1">
                <a:solidFill>
                  <a:srgbClr val="464646"/>
                </a:solidFill>
                <a:effectLst/>
                <a:latin typeface="Roboto" panose="02000000000000000000" pitchFamily="2" charset="0"/>
              </a:rPr>
              <a:t>atau</a:t>
            </a:r>
            <a:r>
              <a:rPr lang="en-ID" sz="2800" b="1" i="0" dirty="0">
                <a:solidFill>
                  <a:srgbClr val="46464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sz="2800" b="1" i="0" dirty="0" err="1">
                <a:solidFill>
                  <a:srgbClr val="464646"/>
                </a:solidFill>
                <a:effectLst/>
                <a:latin typeface="Roboto" panose="02000000000000000000" pitchFamily="2" charset="0"/>
              </a:rPr>
              <a:t>kalah</a:t>
            </a:r>
            <a:r>
              <a:rPr lang="en-ID" sz="2800" b="1" i="0" dirty="0">
                <a:solidFill>
                  <a:srgbClr val="464646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en-ID" sz="2800" b="1" i="0" dirty="0" err="1">
                <a:solidFill>
                  <a:srgbClr val="464646"/>
                </a:solidFill>
                <a:effectLst/>
                <a:latin typeface="Roboto" panose="02000000000000000000" pitchFamily="2" charset="0"/>
              </a:rPr>
              <a:t>kita</a:t>
            </a:r>
            <a:r>
              <a:rPr lang="en-ID" sz="2800" b="1" i="0" dirty="0">
                <a:solidFill>
                  <a:srgbClr val="46464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sz="2800" b="1" i="0" dirty="0" err="1">
                <a:solidFill>
                  <a:srgbClr val="464646"/>
                </a:solidFill>
                <a:effectLst/>
                <a:latin typeface="Roboto" panose="02000000000000000000" pitchFamily="2" charset="0"/>
              </a:rPr>
              <a:t>telah</a:t>
            </a:r>
            <a:r>
              <a:rPr lang="en-ID" sz="2800" b="1" i="0" dirty="0">
                <a:solidFill>
                  <a:srgbClr val="46464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sz="2800" b="1" i="0" dirty="0" err="1">
                <a:solidFill>
                  <a:srgbClr val="464646"/>
                </a:solidFill>
                <a:effectLst/>
                <a:latin typeface="Roboto" panose="02000000000000000000" pitchFamily="2" charset="0"/>
              </a:rPr>
              <a:t>mengerahkan</a:t>
            </a:r>
            <a:r>
              <a:rPr lang="en-ID" sz="2800" b="1" i="0" dirty="0">
                <a:solidFill>
                  <a:srgbClr val="46464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sz="2800" b="1" i="0" dirty="0" err="1">
                <a:solidFill>
                  <a:srgbClr val="464646"/>
                </a:solidFill>
                <a:effectLst/>
                <a:latin typeface="Roboto" panose="02000000000000000000" pitchFamily="2" charset="0"/>
              </a:rPr>
              <a:t>kemampuan</a:t>
            </a:r>
            <a:r>
              <a:rPr lang="en-ID" sz="2800" b="1" i="0" dirty="0">
                <a:solidFill>
                  <a:srgbClr val="46464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sz="2800" b="1" i="0" dirty="0" err="1">
                <a:solidFill>
                  <a:srgbClr val="464646"/>
                </a:solidFill>
                <a:effectLst/>
                <a:latin typeface="Roboto" panose="02000000000000000000" pitchFamily="2" charset="0"/>
              </a:rPr>
              <a:t>diri</a:t>
            </a:r>
            <a:r>
              <a:rPr lang="en-ID" sz="2800" b="1" i="0" dirty="0">
                <a:solidFill>
                  <a:srgbClr val="46464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sz="2800" b="1" i="0" dirty="0" err="1">
                <a:solidFill>
                  <a:srgbClr val="464646"/>
                </a:solidFill>
                <a:effectLst/>
                <a:latin typeface="Roboto" panose="02000000000000000000" pitchFamily="2" charset="0"/>
              </a:rPr>
              <a:t>kita</a:t>
            </a:r>
            <a:r>
              <a:rPr lang="en-ID" sz="2800" b="1" i="0" dirty="0">
                <a:solidFill>
                  <a:srgbClr val="464646"/>
                </a:solidFill>
                <a:effectLst/>
                <a:latin typeface="Roboto" panose="02000000000000000000" pitchFamily="2" charset="0"/>
              </a:rPr>
              <a:t> yang </a:t>
            </a:r>
            <a:r>
              <a:rPr lang="en-ID" sz="2800" b="1" i="0" dirty="0" err="1">
                <a:solidFill>
                  <a:srgbClr val="464646"/>
                </a:solidFill>
                <a:effectLst/>
                <a:latin typeface="Roboto" panose="02000000000000000000" pitchFamily="2" charset="0"/>
              </a:rPr>
              <a:t>terbaik</a:t>
            </a:r>
            <a:r>
              <a:rPr lang="en-ID" sz="2800" b="1" i="0" dirty="0">
                <a:solidFill>
                  <a:srgbClr val="46464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sz="2800" b="1" i="0" dirty="0" err="1">
                <a:solidFill>
                  <a:srgbClr val="464646"/>
                </a:solidFill>
                <a:effectLst/>
                <a:latin typeface="Roboto" panose="02000000000000000000" pitchFamily="2" charset="0"/>
              </a:rPr>
              <a:t>untuk</a:t>
            </a:r>
            <a:r>
              <a:rPr lang="en-ID" sz="2800" b="1" i="0" dirty="0">
                <a:solidFill>
                  <a:srgbClr val="46464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sz="2800" b="1" i="0" dirty="0" err="1">
                <a:solidFill>
                  <a:srgbClr val="464646"/>
                </a:solidFill>
                <a:effectLst/>
                <a:latin typeface="Roboto" panose="02000000000000000000" pitchFamily="2" charset="0"/>
              </a:rPr>
              <a:t>pekerjaan</a:t>
            </a:r>
            <a:r>
              <a:rPr lang="en-ID" sz="2800" b="1" i="0" dirty="0">
                <a:solidFill>
                  <a:srgbClr val="46464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sz="2800" b="1" i="0" dirty="0" err="1">
                <a:solidFill>
                  <a:srgbClr val="464646"/>
                </a:solidFill>
                <a:effectLst/>
                <a:latin typeface="Roboto" panose="02000000000000000000" pitchFamily="2" charset="0"/>
              </a:rPr>
              <a:t>tersebut</a:t>
            </a:r>
            <a:r>
              <a:rPr lang="en-ID" sz="2800" b="1" i="0" dirty="0">
                <a:solidFill>
                  <a:srgbClr val="464646"/>
                </a:solidFill>
                <a:effectLst/>
                <a:latin typeface="Roboto" panose="02000000000000000000" pitchFamily="2" charset="0"/>
              </a:rPr>
              <a:t> - Vince Lombardi.</a:t>
            </a:r>
            <a:endParaRPr lang="en-ID" sz="2800" b="0" i="0" dirty="0">
              <a:solidFill>
                <a:srgbClr val="464646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B8393F-6008-CF93-A877-87D7BF3A9858}"/>
              </a:ext>
            </a:extLst>
          </p:cNvPr>
          <p:cNvSpPr txBox="1"/>
          <p:nvPr/>
        </p:nvSpPr>
        <p:spPr>
          <a:xfrm>
            <a:off x="627994" y="4268140"/>
            <a:ext cx="988235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ID" sz="3000" b="1" i="0" dirty="0" err="1">
                <a:solidFill>
                  <a:srgbClr val="464646"/>
                </a:solidFill>
                <a:effectLst/>
                <a:latin typeface="Roboto" panose="02000000000000000000" pitchFamily="2" charset="0"/>
              </a:rPr>
              <a:t>Sukses</a:t>
            </a:r>
            <a:r>
              <a:rPr lang="en-ID" sz="3000" b="1" i="0" dirty="0">
                <a:solidFill>
                  <a:srgbClr val="46464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sz="3000" b="1" i="0" dirty="0" err="1">
                <a:solidFill>
                  <a:srgbClr val="464646"/>
                </a:solidFill>
                <a:effectLst/>
                <a:latin typeface="Roboto" panose="02000000000000000000" pitchFamily="2" charset="0"/>
              </a:rPr>
              <a:t>bukanlah</a:t>
            </a:r>
            <a:r>
              <a:rPr lang="en-ID" sz="3000" b="1" i="0" dirty="0">
                <a:solidFill>
                  <a:srgbClr val="46464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sz="3000" b="1" i="0" dirty="0" err="1">
                <a:solidFill>
                  <a:srgbClr val="464646"/>
                </a:solidFill>
                <a:effectLst/>
                <a:latin typeface="Roboto" panose="02000000000000000000" pitchFamily="2" charset="0"/>
              </a:rPr>
              <a:t>kunci</a:t>
            </a:r>
            <a:r>
              <a:rPr lang="en-ID" sz="3000" b="1" i="0" dirty="0">
                <a:solidFill>
                  <a:srgbClr val="46464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sz="3000" b="1" i="0" dirty="0" err="1">
                <a:solidFill>
                  <a:srgbClr val="464646"/>
                </a:solidFill>
                <a:effectLst/>
                <a:latin typeface="Roboto" panose="02000000000000000000" pitchFamily="2" charset="0"/>
              </a:rPr>
              <a:t>kebahagiaan</a:t>
            </a:r>
            <a:r>
              <a:rPr lang="en-ID" sz="3000" b="1" i="0" dirty="0">
                <a:solidFill>
                  <a:srgbClr val="464646"/>
                </a:solidFill>
                <a:effectLst/>
                <a:latin typeface="Roboto" panose="02000000000000000000" pitchFamily="2" charset="0"/>
              </a:rPr>
              <a:t>. </a:t>
            </a:r>
            <a:r>
              <a:rPr lang="en-ID" sz="3000" b="1" i="0" dirty="0" err="1">
                <a:solidFill>
                  <a:srgbClr val="464646"/>
                </a:solidFill>
                <a:effectLst/>
                <a:latin typeface="Roboto" panose="02000000000000000000" pitchFamily="2" charset="0"/>
              </a:rPr>
              <a:t>Kebahagiaan</a:t>
            </a:r>
            <a:r>
              <a:rPr lang="en-ID" sz="3000" b="1" i="0" dirty="0">
                <a:solidFill>
                  <a:srgbClr val="46464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sz="3000" b="1" i="0" dirty="0" err="1">
                <a:solidFill>
                  <a:srgbClr val="464646"/>
                </a:solidFill>
                <a:effectLst/>
                <a:latin typeface="Roboto" panose="02000000000000000000" pitchFamily="2" charset="0"/>
              </a:rPr>
              <a:t>adalah</a:t>
            </a:r>
            <a:r>
              <a:rPr lang="en-ID" sz="3000" b="1" i="0" dirty="0">
                <a:solidFill>
                  <a:srgbClr val="46464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sz="3000" b="1" i="0" dirty="0" err="1">
                <a:solidFill>
                  <a:srgbClr val="464646"/>
                </a:solidFill>
                <a:effectLst/>
                <a:latin typeface="Roboto" panose="02000000000000000000" pitchFamily="2" charset="0"/>
              </a:rPr>
              <a:t>kunci</a:t>
            </a:r>
            <a:r>
              <a:rPr lang="en-ID" sz="3000" b="1" i="0" dirty="0">
                <a:solidFill>
                  <a:srgbClr val="46464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sz="3000" b="1" i="0" dirty="0" err="1">
                <a:solidFill>
                  <a:srgbClr val="464646"/>
                </a:solidFill>
                <a:effectLst/>
                <a:latin typeface="Roboto" panose="02000000000000000000" pitchFamily="2" charset="0"/>
              </a:rPr>
              <a:t>kesuksesan</a:t>
            </a:r>
            <a:r>
              <a:rPr lang="en-ID" sz="3000" b="1" i="0" dirty="0">
                <a:solidFill>
                  <a:srgbClr val="464646"/>
                </a:solidFill>
                <a:effectLst/>
                <a:latin typeface="Roboto" panose="02000000000000000000" pitchFamily="2" charset="0"/>
              </a:rPr>
              <a:t>. Jika </a:t>
            </a:r>
            <a:r>
              <a:rPr lang="en-ID" sz="3000" b="1" i="0" dirty="0" err="1">
                <a:solidFill>
                  <a:srgbClr val="464646"/>
                </a:solidFill>
                <a:effectLst/>
                <a:latin typeface="Roboto" panose="02000000000000000000" pitchFamily="2" charset="0"/>
              </a:rPr>
              <a:t>kamu</a:t>
            </a:r>
            <a:r>
              <a:rPr lang="en-ID" sz="3000" b="1" i="0" dirty="0">
                <a:solidFill>
                  <a:srgbClr val="46464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sz="3000" b="1" i="0" dirty="0" err="1">
                <a:solidFill>
                  <a:srgbClr val="464646"/>
                </a:solidFill>
                <a:effectLst/>
                <a:latin typeface="Roboto" panose="02000000000000000000" pitchFamily="2" charset="0"/>
              </a:rPr>
              <a:t>mencintai</a:t>
            </a:r>
            <a:r>
              <a:rPr lang="en-ID" sz="3000" b="1" i="0" dirty="0">
                <a:solidFill>
                  <a:srgbClr val="46464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sz="3000" b="1" i="0" dirty="0" err="1">
                <a:solidFill>
                  <a:srgbClr val="464646"/>
                </a:solidFill>
                <a:effectLst/>
                <a:latin typeface="Roboto" panose="02000000000000000000" pitchFamily="2" charset="0"/>
              </a:rPr>
              <a:t>pekerjaanmu</a:t>
            </a:r>
            <a:r>
              <a:rPr lang="en-ID" sz="3000" b="1" i="0" dirty="0">
                <a:solidFill>
                  <a:srgbClr val="464646"/>
                </a:solidFill>
                <a:effectLst/>
                <a:latin typeface="Roboto" panose="02000000000000000000" pitchFamily="2" charset="0"/>
              </a:rPr>
              <a:t>, </a:t>
            </a:r>
            <a:r>
              <a:rPr lang="en-ID" sz="3000" b="1" i="0" dirty="0" err="1">
                <a:solidFill>
                  <a:srgbClr val="464646"/>
                </a:solidFill>
                <a:effectLst/>
                <a:latin typeface="Roboto" panose="02000000000000000000" pitchFamily="2" charset="0"/>
              </a:rPr>
              <a:t>kamu</a:t>
            </a:r>
            <a:r>
              <a:rPr lang="en-ID" sz="3000" b="1" i="0" dirty="0">
                <a:solidFill>
                  <a:srgbClr val="46464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sz="3000" b="1" i="0" dirty="0" err="1">
                <a:solidFill>
                  <a:srgbClr val="464646"/>
                </a:solidFill>
                <a:effectLst/>
                <a:latin typeface="Roboto" panose="02000000000000000000" pitchFamily="2" charset="0"/>
              </a:rPr>
              <a:t>akan</a:t>
            </a:r>
            <a:r>
              <a:rPr lang="en-ID" sz="3000" b="1" i="0" dirty="0">
                <a:solidFill>
                  <a:srgbClr val="46464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sz="3000" b="1" i="0" dirty="0" err="1">
                <a:solidFill>
                  <a:srgbClr val="464646"/>
                </a:solidFill>
                <a:effectLst/>
                <a:latin typeface="Roboto" panose="02000000000000000000" pitchFamily="2" charset="0"/>
              </a:rPr>
              <a:t>menjadi</a:t>
            </a:r>
            <a:r>
              <a:rPr lang="en-ID" sz="3000" b="1" i="0" dirty="0">
                <a:solidFill>
                  <a:srgbClr val="464646"/>
                </a:solidFill>
                <a:effectLst/>
                <a:latin typeface="Roboto" panose="02000000000000000000" pitchFamily="2" charset="0"/>
              </a:rPr>
              <a:t> orang yang </a:t>
            </a:r>
            <a:r>
              <a:rPr lang="en-ID" sz="3000" b="1" i="0" dirty="0" err="1">
                <a:solidFill>
                  <a:srgbClr val="464646"/>
                </a:solidFill>
                <a:effectLst/>
                <a:latin typeface="Roboto" panose="02000000000000000000" pitchFamily="2" charset="0"/>
              </a:rPr>
              <a:t>sukses</a:t>
            </a:r>
            <a:r>
              <a:rPr lang="en-ID" sz="3000" b="1" i="0" dirty="0">
                <a:solidFill>
                  <a:srgbClr val="464646"/>
                </a:solidFill>
                <a:effectLst/>
                <a:latin typeface="Roboto" panose="02000000000000000000" pitchFamily="2" charset="0"/>
              </a:rPr>
              <a:t> - Albert Schweitzer</a:t>
            </a:r>
            <a:endParaRPr lang="en-ID" sz="3000" b="0" i="0" dirty="0">
              <a:solidFill>
                <a:srgbClr val="464646"/>
              </a:solidFill>
              <a:effectLst/>
              <a:latin typeface="Roboto" panose="020000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B043CE-D651-57F0-AD89-26494CF4C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994" y="289391"/>
            <a:ext cx="279082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8441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47E08D-6089-AB5B-6ABA-6E43F8F96934}"/>
              </a:ext>
            </a:extLst>
          </p:cNvPr>
          <p:cNvSpPr txBox="1"/>
          <p:nvPr/>
        </p:nvSpPr>
        <p:spPr>
          <a:xfrm>
            <a:off x="646386" y="788275"/>
            <a:ext cx="10899227" cy="470898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ID" sz="2800" b="0" i="0" dirty="0">
                <a:effectLst/>
                <a:latin typeface="system-ui"/>
              </a:rPr>
              <a:t> </a:t>
            </a:r>
            <a:r>
              <a:rPr lang="en-ID" sz="2800" dirty="0" err="1">
                <a:latin typeface="system-ui"/>
              </a:rPr>
              <a:t>O</a:t>
            </a:r>
            <a:r>
              <a:rPr lang="en-ID" sz="2800" b="0" i="0" dirty="0" err="1">
                <a:effectLst/>
                <a:latin typeface="system-ui"/>
              </a:rPr>
              <a:t>rganisasi</a:t>
            </a:r>
            <a:r>
              <a:rPr lang="en-ID" sz="2800" b="0" i="0" dirty="0">
                <a:effectLst/>
                <a:latin typeface="system-ui"/>
              </a:rPr>
              <a:t> </a:t>
            </a:r>
            <a:r>
              <a:rPr lang="en-ID" sz="2800" b="0" i="0" dirty="0" err="1">
                <a:effectLst/>
                <a:latin typeface="system-ui"/>
              </a:rPr>
              <a:t>pembelajar</a:t>
            </a:r>
            <a:r>
              <a:rPr lang="en-ID" sz="2800" b="0" i="0" dirty="0">
                <a:effectLst/>
                <a:latin typeface="system-ui"/>
              </a:rPr>
              <a:t> </a:t>
            </a:r>
            <a:r>
              <a:rPr lang="en-ID" sz="2800" b="0" i="0" dirty="0" err="1">
                <a:effectLst/>
                <a:latin typeface="system-ui"/>
              </a:rPr>
              <a:t>merupakan</a:t>
            </a:r>
            <a:r>
              <a:rPr lang="en-ID" sz="2800" b="0" i="0" dirty="0">
                <a:effectLst/>
                <a:latin typeface="system-ui"/>
              </a:rPr>
              <a:t> </a:t>
            </a:r>
            <a:r>
              <a:rPr lang="en-ID" sz="2800" b="0" i="0" dirty="0" err="1">
                <a:effectLst/>
                <a:latin typeface="system-ui"/>
              </a:rPr>
              <a:t>wadah</a:t>
            </a:r>
            <a:r>
              <a:rPr lang="en-ID" sz="2800" b="0" i="0" dirty="0">
                <a:effectLst/>
                <a:latin typeface="system-ui"/>
              </a:rPr>
              <a:t> </a:t>
            </a:r>
            <a:r>
              <a:rPr lang="en-ID" sz="2800" b="0" i="0" dirty="0" err="1">
                <a:effectLst/>
                <a:latin typeface="system-ui"/>
              </a:rPr>
              <a:t>bagi</a:t>
            </a:r>
            <a:r>
              <a:rPr lang="en-ID" sz="2800" b="0" i="0" dirty="0">
                <a:effectLst/>
                <a:latin typeface="system-ui"/>
              </a:rPr>
              <a:t> orang-orang yang </a:t>
            </a:r>
            <a:r>
              <a:rPr lang="en-ID" sz="2800" b="0" i="0" dirty="0" err="1">
                <a:effectLst/>
                <a:latin typeface="system-ui"/>
              </a:rPr>
              <a:t>terus</a:t>
            </a:r>
            <a:r>
              <a:rPr lang="en-ID" sz="2800" b="0" i="0" dirty="0">
                <a:effectLst/>
                <a:latin typeface="system-ui"/>
              </a:rPr>
              <a:t> </a:t>
            </a:r>
            <a:r>
              <a:rPr lang="en-ID" sz="2800" b="0" i="0" dirty="0" err="1">
                <a:effectLst/>
                <a:latin typeface="system-ui"/>
              </a:rPr>
              <a:t>menerus</a:t>
            </a:r>
            <a:r>
              <a:rPr lang="en-ID" sz="2800" b="0" i="0" dirty="0">
                <a:effectLst/>
                <a:latin typeface="system-ui"/>
              </a:rPr>
              <a:t> </a:t>
            </a:r>
            <a:r>
              <a:rPr lang="en-ID" sz="2800" b="0" i="0" dirty="0" err="1">
                <a:effectLst/>
                <a:latin typeface="system-ui"/>
              </a:rPr>
              <a:t>meningkatkan</a:t>
            </a:r>
            <a:r>
              <a:rPr lang="en-ID" sz="2800" b="0" i="0" dirty="0">
                <a:effectLst/>
                <a:latin typeface="system-ui"/>
              </a:rPr>
              <a:t> </a:t>
            </a:r>
            <a:r>
              <a:rPr lang="en-ID" sz="2800" b="0" i="0" dirty="0" err="1">
                <a:effectLst/>
                <a:latin typeface="system-ui"/>
              </a:rPr>
              <a:t>kapasitasnya</a:t>
            </a:r>
            <a:r>
              <a:rPr lang="en-ID" sz="2800" b="0" i="0" dirty="0">
                <a:effectLst/>
                <a:latin typeface="system-ui"/>
              </a:rPr>
              <a:t> </a:t>
            </a:r>
            <a:r>
              <a:rPr lang="en-ID" sz="2800" b="0" i="0" dirty="0" err="1">
                <a:effectLst/>
                <a:latin typeface="system-ui"/>
              </a:rPr>
              <a:t>untuk</a:t>
            </a:r>
            <a:r>
              <a:rPr lang="en-ID" sz="2800" b="0" i="0" dirty="0">
                <a:effectLst/>
                <a:latin typeface="system-ui"/>
              </a:rPr>
              <a:t> </a:t>
            </a:r>
            <a:r>
              <a:rPr lang="en-ID" sz="2800" b="0" i="0" dirty="0" err="1">
                <a:effectLst/>
                <a:latin typeface="system-ui"/>
              </a:rPr>
              <a:t>menciptakan</a:t>
            </a:r>
            <a:r>
              <a:rPr lang="en-ID" sz="2800" b="0" i="0" dirty="0">
                <a:effectLst/>
                <a:latin typeface="system-ui"/>
              </a:rPr>
              <a:t> </a:t>
            </a:r>
            <a:r>
              <a:rPr lang="en-ID" sz="2800" b="0" i="0" dirty="0" err="1">
                <a:effectLst/>
                <a:latin typeface="system-ui"/>
              </a:rPr>
              <a:t>hasil</a:t>
            </a:r>
            <a:r>
              <a:rPr lang="en-ID" sz="2800" b="0" i="0" dirty="0">
                <a:effectLst/>
                <a:latin typeface="system-ui"/>
              </a:rPr>
              <a:t> yang </a:t>
            </a:r>
            <a:r>
              <a:rPr lang="en-ID" sz="2800" b="0" i="0" dirty="0" err="1">
                <a:effectLst/>
                <a:latin typeface="system-ui"/>
              </a:rPr>
              <a:t>benar-benar</a:t>
            </a:r>
            <a:r>
              <a:rPr lang="en-ID" sz="2800" b="0" i="0" dirty="0">
                <a:effectLst/>
                <a:latin typeface="system-ui"/>
              </a:rPr>
              <a:t> </a:t>
            </a:r>
            <a:r>
              <a:rPr lang="en-ID" sz="2800" b="0" i="0" dirty="0" err="1">
                <a:effectLst/>
                <a:latin typeface="system-ui"/>
              </a:rPr>
              <a:t>diharapkan</a:t>
            </a:r>
            <a:r>
              <a:rPr lang="en-ID" sz="2800" b="0" i="0" dirty="0">
                <a:effectLst/>
                <a:latin typeface="system-ui"/>
              </a:rPr>
              <a:t>. 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ID" sz="2800" b="0" i="0" dirty="0" err="1">
                <a:effectLst/>
                <a:latin typeface="system-ui"/>
              </a:rPr>
              <a:t>Idealnya</a:t>
            </a:r>
            <a:r>
              <a:rPr lang="en-ID" sz="2800" b="0" i="0" dirty="0">
                <a:effectLst/>
                <a:latin typeface="system-ui"/>
              </a:rPr>
              <a:t> di </a:t>
            </a:r>
            <a:r>
              <a:rPr lang="en-ID" sz="2800" b="0" i="0" dirty="0" err="1">
                <a:effectLst/>
                <a:latin typeface="system-ui"/>
              </a:rPr>
              <a:t>dalam</a:t>
            </a:r>
            <a:r>
              <a:rPr lang="en-ID" sz="2800" b="0" i="0" dirty="0">
                <a:effectLst/>
                <a:latin typeface="system-ui"/>
              </a:rPr>
              <a:t> </a:t>
            </a:r>
            <a:r>
              <a:rPr lang="en-ID" sz="2800" b="0" i="0" dirty="0" err="1">
                <a:effectLst/>
                <a:latin typeface="system-ui"/>
              </a:rPr>
              <a:t>organisasi</a:t>
            </a:r>
            <a:r>
              <a:rPr lang="en-ID" sz="2800" b="0" i="0" dirty="0">
                <a:effectLst/>
                <a:latin typeface="system-ui"/>
              </a:rPr>
              <a:t> </a:t>
            </a:r>
            <a:r>
              <a:rPr lang="en-ID" sz="2800" b="0" i="0" dirty="0" err="1">
                <a:effectLst/>
                <a:latin typeface="system-ui"/>
              </a:rPr>
              <a:t>pembelajar</a:t>
            </a:r>
            <a:r>
              <a:rPr lang="en-ID" sz="2800" b="0" i="0" dirty="0">
                <a:effectLst/>
                <a:latin typeface="system-ui"/>
              </a:rPr>
              <a:t>, </a:t>
            </a:r>
            <a:r>
              <a:rPr lang="en-ID" sz="2800" b="0" i="0" dirty="0" err="1">
                <a:effectLst/>
                <a:latin typeface="system-ui"/>
              </a:rPr>
              <a:t>setiap</a:t>
            </a:r>
            <a:r>
              <a:rPr lang="en-ID" sz="2800" b="0" i="0" dirty="0">
                <a:effectLst/>
                <a:latin typeface="system-ui"/>
              </a:rPr>
              <a:t> </a:t>
            </a:r>
            <a:r>
              <a:rPr lang="en-ID" sz="2800" b="0" i="0" dirty="0" err="1">
                <a:effectLst/>
                <a:latin typeface="system-ui"/>
              </a:rPr>
              <a:t>individu</a:t>
            </a:r>
            <a:r>
              <a:rPr lang="en-ID" sz="2800" b="0" i="0" dirty="0">
                <a:effectLst/>
                <a:latin typeface="system-ui"/>
              </a:rPr>
              <a:t> </a:t>
            </a:r>
            <a:r>
              <a:rPr lang="en-ID" sz="2800" b="0" i="0" dirty="0" err="1">
                <a:effectLst/>
                <a:latin typeface="system-ui"/>
              </a:rPr>
              <a:t>mampu</a:t>
            </a:r>
            <a:r>
              <a:rPr lang="en-ID" sz="2800" b="0" i="0" dirty="0">
                <a:effectLst/>
                <a:latin typeface="system-ui"/>
              </a:rPr>
              <a:t> </a:t>
            </a:r>
            <a:r>
              <a:rPr lang="en-ID" sz="2800" b="0" i="0" dirty="0" err="1">
                <a:effectLst/>
                <a:latin typeface="system-ui"/>
              </a:rPr>
              <a:t>mengembangkan</a:t>
            </a:r>
            <a:r>
              <a:rPr lang="en-ID" sz="2800" b="0" i="0" dirty="0">
                <a:effectLst/>
                <a:latin typeface="system-ui"/>
              </a:rPr>
              <a:t> </a:t>
            </a:r>
            <a:r>
              <a:rPr lang="en-ID" sz="2800" b="0" i="0" dirty="0" err="1">
                <a:effectLst/>
                <a:latin typeface="system-ui"/>
              </a:rPr>
              <a:t>berbagai</a:t>
            </a:r>
            <a:r>
              <a:rPr lang="en-ID" sz="2800" b="0" i="0" dirty="0">
                <a:effectLst/>
                <a:latin typeface="system-ui"/>
              </a:rPr>
              <a:t> </a:t>
            </a:r>
            <a:r>
              <a:rPr lang="en-ID" sz="2800" b="0" i="0" dirty="0" err="1">
                <a:effectLst/>
                <a:latin typeface="system-ui"/>
              </a:rPr>
              <a:t>pemikiran</a:t>
            </a:r>
            <a:r>
              <a:rPr lang="en-ID" sz="2800" b="0" i="0" dirty="0">
                <a:effectLst/>
                <a:latin typeface="system-ui"/>
              </a:rPr>
              <a:t> </a:t>
            </a:r>
            <a:r>
              <a:rPr lang="en-ID" sz="2800" b="0" i="0" dirty="0" err="1">
                <a:effectLst/>
                <a:latin typeface="system-ui"/>
              </a:rPr>
              <a:t>barunya</a:t>
            </a:r>
            <a:r>
              <a:rPr lang="en-ID" sz="2800" b="0" i="0" dirty="0">
                <a:effectLst/>
                <a:latin typeface="system-ui"/>
              </a:rPr>
              <a:t>, </a:t>
            </a:r>
            <a:r>
              <a:rPr lang="en-ID" sz="2800" b="0" i="0" dirty="0" err="1">
                <a:effectLst/>
                <a:latin typeface="system-ui"/>
              </a:rPr>
              <a:t>bebas</a:t>
            </a:r>
            <a:r>
              <a:rPr lang="en-ID" sz="2800" b="0" i="0" dirty="0">
                <a:effectLst/>
                <a:latin typeface="system-ui"/>
              </a:rPr>
              <a:t> </a:t>
            </a:r>
            <a:r>
              <a:rPr lang="en-ID" sz="2800" b="0" i="0" dirty="0" err="1">
                <a:effectLst/>
                <a:latin typeface="system-ui"/>
              </a:rPr>
              <a:t>menyampaikan</a:t>
            </a:r>
            <a:r>
              <a:rPr lang="en-ID" sz="2800" b="0" i="0" dirty="0">
                <a:effectLst/>
                <a:latin typeface="system-ui"/>
              </a:rPr>
              <a:t> </a:t>
            </a:r>
            <a:r>
              <a:rPr lang="en-ID" sz="2800" b="0" i="0" dirty="0" err="1">
                <a:effectLst/>
                <a:latin typeface="system-ui"/>
              </a:rPr>
              <a:t>aspirasinya</a:t>
            </a:r>
            <a:r>
              <a:rPr lang="en-ID" sz="2800" b="0" i="0" dirty="0">
                <a:effectLst/>
                <a:latin typeface="system-ui"/>
              </a:rPr>
              <a:t>, dan </a:t>
            </a:r>
            <a:r>
              <a:rPr lang="en-ID" sz="2800" b="0" i="0" dirty="0" err="1">
                <a:effectLst/>
                <a:latin typeface="system-ui"/>
              </a:rPr>
              <a:t>bagaimana</a:t>
            </a:r>
            <a:r>
              <a:rPr lang="en-ID" sz="2800" b="0" i="0" dirty="0">
                <a:effectLst/>
                <a:latin typeface="system-ui"/>
              </a:rPr>
              <a:t> masing-masing </a:t>
            </a:r>
            <a:r>
              <a:rPr lang="en-ID" sz="2800" b="0" i="0" dirty="0" err="1">
                <a:effectLst/>
                <a:latin typeface="system-ui"/>
              </a:rPr>
              <a:t>individu</a:t>
            </a:r>
            <a:r>
              <a:rPr lang="en-ID" sz="2800" b="0" i="0" dirty="0">
                <a:effectLst/>
                <a:latin typeface="system-ui"/>
              </a:rPr>
              <a:t> </a:t>
            </a:r>
            <a:r>
              <a:rPr lang="en-ID" sz="2800" b="0" i="0" dirty="0" err="1">
                <a:effectLst/>
                <a:latin typeface="system-ui"/>
              </a:rPr>
              <a:t>terus</a:t>
            </a:r>
            <a:r>
              <a:rPr lang="en-ID" sz="2800" b="0" i="0" dirty="0">
                <a:effectLst/>
                <a:latin typeface="system-ui"/>
              </a:rPr>
              <a:t> </a:t>
            </a:r>
            <a:r>
              <a:rPr lang="en-ID" sz="2800" b="0" i="0" dirty="0" err="1">
                <a:effectLst/>
                <a:latin typeface="system-ui"/>
              </a:rPr>
              <a:t>belajar</a:t>
            </a:r>
            <a:r>
              <a:rPr lang="en-ID" sz="2800" b="0" i="0" dirty="0">
                <a:effectLst/>
                <a:latin typeface="system-ui"/>
              </a:rPr>
              <a:t> </a:t>
            </a:r>
            <a:r>
              <a:rPr lang="en-ID" sz="2800" b="0" i="0" dirty="0" err="1">
                <a:effectLst/>
                <a:latin typeface="system-ui"/>
              </a:rPr>
              <a:t>bagaimana</a:t>
            </a:r>
            <a:r>
              <a:rPr lang="en-ID" sz="2800" b="0" i="0" dirty="0">
                <a:effectLst/>
                <a:latin typeface="system-ui"/>
              </a:rPr>
              <a:t> </a:t>
            </a:r>
            <a:r>
              <a:rPr lang="en-ID" sz="2800" b="0" i="0" dirty="0" err="1">
                <a:effectLst/>
                <a:latin typeface="system-ui"/>
              </a:rPr>
              <a:t>belajar</a:t>
            </a:r>
            <a:r>
              <a:rPr lang="en-ID" sz="2800" b="0" i="0" dirty="0">
                <a:effectLst/>
                <a:latin typeface="system-ui"/>
              </a:rPr>
              <a:t> </a:t>
            </a:r>
            <a:r>
              <a:rPr lang="en-ID" sz="2800" b="0" i="0" dirty="0" err="1">
                <a:effectLst/>
                <a:latin typeface="system-ui"/>
              </a:rPr>
              <a:t>bersama</a:t>
            </a:r>
            <a:r>
              <a:rPr lang="en-ID" sz="2800" b="0" i="0" dirty="0">
                <a:effectLst/>
                <a:latin typeface="system-ui"/>
              </a:rPr>
              <a:t>. 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ID" sz="2800" b="0" i="0" dirty="0" err="1">
                <a:effectLst/>
                <a:latin typeface="system-ui"/>
              </a:rPr>
              <a:t>Untuk</a:t>
            </a:r>
            <a:r>
              <a:rPr lang="en-ID" sz="2800" b="0" i="0" dirty="0">
                <a:effectLst/>
                <a:latin typeface="system-ui"/>
              </a:rPr>
              <a:t> </a:t>
            </a:r>
            <a:r>
              <a:rPr lang="en-ID" sz="2800" b="0" i="0" dirty="0" err="1">
                <a:effectLst/>
                <a:latin typeface="system-ui"/>
              </a:rPr>
              <a:t>mencapai</a:t>
            </a:r>
            <a:r>
              <a:rPr lang="en-ID" sz="2800" b="0" i="0" dirty="0">
                <a:effectLst/>
                <a:latin typeface="system-ui"/>
              </a:rPr>
              <a:t> </a:t>
            </a:r>
            <a:r>
              <a:rPr lang="en-ID" sz="2800" b="0" i="0" dirty="0" err="1">
                <a:effectLst/>
                <a:latin typeface="system-ui"/>
              </a:rPr>
              <a:t>tujuan</a:t>
            </a:r>
            <a:r>
              <a:rPr lang="en-ID" sz="2800" b="0" i="0" dirty="0">
                <a:effectLst/>
                <a:latin typeface="system-ui"/>
              </a:rPr>
              <a:t> </a:t>
            </a:r>
            <a:r>
              <a:rPr lang="en-ID" sz="2800" b="0" i="0" dirty="0" err="1">
                <a:effectLst/>
                <a:latin typeface="system-ui"/>
              </a:rPr>
              <a:t>tersebut</a:t>
            </a:r>
            <a:r>
              <a:rPr lang="en-ID" sz="2800" b="0" i="0" dirty="0">
                <a:effectLst/>
                <a:latin typeface="system-ui"/>
              </a:rPr>
              <a:t>, Senge </a:t>
            </a:r>
            <a:r>
              <a:rPr lang="en-ID" sz="2800" b="0" i="0" dirty="0" err="1">
                <a:effectLst/>
                <a:latin typeface="system-ui"/>
              </a:rPr>
              <a:t>menyarankan</a:t>
            </a:r>
            <a:r>
              <a:rPr lang="en-ID" sz="2800" b="0" i="0" dirty="0">
                <a:effectLst/>
                <a:latin typeface="system-ui"/>
              </a:rPr>
              <a:t> </a:t>
            </a:r>
            <a:r>
              <a:rPr lang="en-ID" sz="2800" b="0" i="0" dirty="0" err="1">
                <a:effectLst/>
                <a:latin typeface="system-ui"/>
              </a:rPr>
              <a:t>penggunaan</a:t>
            </a:r>
            <a:r>
              <a:rPr lang="en-ID" sz="2800" b="0" i="0" dirty="0">
                <a:effectLst/>
                <a:latin typeface="system-ui"/>
              </a:rPr>
              <a:t> 5 </a:t>
            </a:r>
            <a:r>
              <a:rPr lang="en-ID" sz="2800" b="0" i="0" dirty="0" err="1">
                <a:effectLst/>
                <a:latin typeface="system-ui"/>
              </a:rPr>
              <a:t>komponen</a:t>
            </a:r>
            <a:r>
              <a:rPr lang="en-ID" sz="2800" b="0" i="0" dirty="0">
                <a:effectLst/>
                <a:latin typeface="system-ui"/>
              </a:rPr>
              <a:t> </a:t>
            </a:r>
            <a:r>
              <a:rPr lang="en-ID" sz="2800" b="0" i="0" dirty="0" err="1">
                <a:effectLst/>
                <a:latin typeface="system-ui"/>
              </a:rPr>
              <a:t>teknologi</a:t>
            </a:r>
            <a:r>
              <a:rPr lang="en-ID" sz="2800" b="0" i="0" dirty="0">
                <a:effectLst/>
                <a:latin typeface="system-ui"/>
              </a:rPr>
              <a:t>, </a:t>
            </a:r>
            <a:r>
              <a:rPr lang="en-ID" sz="2800" b="0" i="0" dirty="0" err="1">
                <a:effectLst/>
                <a:latin typeface="system-ui"/>
              </a:rPr>
              <a:t>yaitu</a:t>
            </a:r>
            <a:r>
              <a:rPr lang="en-ID" sz="2800" b="0" i="0" dirty="0">
                <a:effectLst/>
                <a:latin typeface="system-ui"/>
              </a:rPr>
              <a:t>: </a:t>
            </a:r>
            <a:r>
              <a:rPr lang="en-ID" sz="2800" b="0" i="0" dirty="0" err="1">
                <a:effectLst/>
                <a:latin typeface="system-ui"/>
              </a:rPr>
              <a:t>pemikiran</a:t>
            </a:r>
            <a:r>
              <a:rPr lang="en-ID" sz="2800" b="0" i="0" dirty="0">
                <a:effectLst/>
                <a:latin typeface="system-ui"/>
              </a:rPr>
              <a:t> </a:t>
            </a:r>
            <a:r>
              <a:rPr lang="en-ID" sz="2800" b="0" i="0" dirty="0" err="1">
                <a:effectLst/>
                <a:latin typeface="system-ui"/>
              </a:rPr>
              <a:t>sistem</a:t>
            </a:r>
            <a:r>
              <a:rPr lang="en-ID" sz="2800" b="0" i="0" dirty="0">
                <a:effectLst/>
                <a:latin typeface="system-ui"/>
              </a:rPr>
              <a:t>, </a:t>
            </a:r>
            <a:r>
              <a:rPr lang="en-ID" sz="2800" b="0" i="0" dirty="0" err="1">
                <a:effectLst/>
                <a:latin typeface="system-ui"/>
              </a:rPr>
              <a:t>penguasaan</a:t>
            </a:r>
            <a:r>
              <a:rPr lang="en-ID" sz="2800" b="0" i="0" dirty="0">
                <a:effectLst/>
                <a:latin typeface="system-ui"/>
              </a:rPr>
              <a:t> </a:t>
            </a:r>
            <a:r>
              <a:rPr lang="en-ID" sz="2800" b="0" i="0" dirty="0" err="1">
                <a:effectLst/>
                <a:latin typeface="system-ui"/>
              </a:rPr>
              <a:t>pribadi</a:t>
            </a:r>
            <a:r>
              <a:rPr lang="en-ID" sz="2800" b="0" i="0" dirty="0">
                <a:effectLst/>
                <a:latin typeface="system-ui"/>
              </a:rPr>
              <a:t>, model mental, </a:t>
            </a:r>
            <a:r>
              <a:rPr lang="en-ID" sz="2800" b="0" i="0" dirty="0" err="1">
                <a:effectLst/>
                <a:latin typeface="system-ui"/>
              </a:rPr>
              <a:t>visi</a:t>
            </a:r>
            <a:r>
              <a:rPr lang="en-ID" sz="2800" b="0" i="0" dirty="0">
                <a:effectLst/>
                <a:latin typeface="system-ui"/>
              </a:rPr>
              <a:t> </a:t>
            </a:r>
            <a:r>
              <a:rPr lang="en-ID" sz="2800" b="0" i="0" dirty="0" err="1">
                <a:effectLst/>
                <a:latin typeface="system-ui"/>
              </a:rPr>
              <a:t>bersama</a:t>
            </a:r>
            <a:r>
              <a:rPr lang="en-ID" sz="2800" b="0" i="0" dirty="0">
                <a:effectLst/>
                <a:latin typeface="system-ui"/>
              </a:rPr>
              <a:t> dan </a:t>
            </a:r>
            <a:r>
              <a:rPr lang="en-ID" sz="2800" b="0" i="0" dirty="0" err="1">
                <a:effectLst/>
                <a:latin typeface="system-ui"/>
              </a:rPr>
              <a:t>pembelajaran</a:t>
            </a:r>
            <a:r>
              <a:rPr lang="en-ID" sz="2800" b="0" i="0" dirty="0">
                <a:effectLst/>
                <a:latin typeface="system-ui"/>
              </a:rPr>
              <a:t> </a:t>
            </a:r>
            <a:r>
              <a:rPr lang="en-ID" sz="2800" b="0" i="0" dirty="0" err="1">
                <a:effectLst/>
                <a:latin typeface="system-ui"/>
              </a:rPr>
              <a:t>tim.</a:t>
            </a:r>
            <a:endParaRPr lang="en-ID" sz="2800" dirty="0"/>
          </a:p>
        </p:txBody>
      </p:sp>
    </p:spTree>
    <p:extLst>
      <p:ext uri="{BB962C8B-B14F-4D97-AF65-F5344CB8AC3E}">
        <p14:creationId xmlns:p14="http://schemas.microsoft.com/office/powerpoint/2010/main" val="3929521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3F6ABA-43F6-7748-8D80-7562A1717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930" y="237140"/>
            <a:ext cx="10808139" cy="607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8168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623DD3-4484-89A7-1CBE-33B4B1BCCEE3}"/>
              </a:ext>
            </a:extLst>
          </p:cNvPr>
          <p:cNvSpPr txBox="1"/>
          <p:nvPr/>
        </p:nvSpPr>
        <p:spPr>
          <a:xfrm>
            <a:off x="551793" y="798787"/>
            <a:ext cx="11088414" cy="470898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ID" sz="2800" b="1" i="0" dirty="0">
                <a:effectLst/>
                <a:latin typeface="Arial Rounded MT Bold" panose="020F0704030504030204" pitchFamily="34" charset="0"/>
              </a:rPr>
              <a:t>Personal Mastery</a:t>
            </a:r>
            <a:r>
              <a:rPr lang="en-ID" sz="2800" b="0" i="0" dirty="0">
                <a:effectLst/>
                <a:latin typeface="Arial Rounded MT Bold" panose="020F0704030504030204" pitchFamily="34" charset="0"/>
              </a:rPr>
              <a:t>. 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ID" sz="2800" b="0" i="0" dirty="0" err="1">
                <a:effectLst/>
                <a:latin typeface="Arial Rounded MT Bold" panose="020F0704030504030204" pitchFamily="34" charset="0"/>
              </a:rPr>
              <a:t>Kemampuan</a:t>
            </a:r>
            <a:r>
              <a:rPr lang="en-ID" sz="28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800" b="0" i="0" dirty="0" err="1">
                <a:effectLst/>
                <a:latin typeface="Arial Rounded MT Bold" panose="020F0704030504030204" pitchFamily="34" charset="0"/>
              </a:rPr>
              <a:t>untuk</a:t>
            </a:r>
            <a:r>
              <a:rPr lang="en-ID" sz="28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800" b="0" i="0" dirty="0" err="1">
                <a:effectLst/>
                <a:latin typeface="Arial Rounded MT Bold" panose="020F0704030504030204" pitchFamily="34" charset="0"/>
              </a:rPr>
              <a:t>secara</a:t>
            </a:r>
            <a:r>
              <a:rPr lang="en-ID" sz="28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800" b="0" i="0" dirty="0" err="1">
                <a:effectLst/>
                <a:latin typeface="Arial Rounded MT Bold" panose="020F0704030504030204" pitchFamily="34" charset="0"/>
              </a:rPr>
              <a:t>terus</a:t>
            </a:r>
            <a:r>
              <a:rPr lang="en-ID" sz="28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800" b="0" i="0" dirty="0" err="1">
                <a:effectLst/>
                <a:latin typeface="Arial Rounded MT Bold" panose="020F0704030504030204" pitchFamily="34" charset="0"/>
              </a:rPr>
              <a:t>menerus</a:t>
            </a:r>
            <a:r>
              <a:rPr lang="en-ID" sz="2800" b="0" i="0" dirty="0">
                <a:effectLst/>
                <a:latin typeface="Arial Rounded MT Bold" panose="020F0704030504030204" pitchFamily="34" charset="0"/>
              </a:rPr>
              <a:t> dan </a:t>
            </a:r>
            <a:r>
              <a:rPr lang="en-ID" sz="2800" b="0" i="0" dirty="0" err="1">
                <a:effectLst/>
                <a:latin typeface="Arial Rounded MT Bold" panose="020F0704030504030204" pitchFamily="34" charset="0"/>
              </a:rPr>
              <a:t>sabar</a:t>
            </a:r>
            <a:r>
              <a:rPr lang="en-ID" sz="28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800" b="0" i="0" dirty="0" err="1">
                <a:effectLst/>
                <a:latin typeface="Arial Rounded MT Bold" panose="020F0704030504030204" pitchFamily="34" charset="0"/>
              </a:rPr>
              <a:t>memperbaiki</a:t>
            </a:r>
            <a:r>
              <a:rPr lang="en-ID" sz="28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800" b="0" i="0" dirty="0" err="1">
                <a:effectLst/>
                <a:latin typeface="Arial Rounded MT Bold" panose="020F0704030504030204" pitchFamily="34" charset="0"/>
              </a:rPr>
              <a:t>wawasan</a:t>
            </a:r>
            <a:r>
              <a:rPr lang="en-ID" sz="2800" b="0" i="0" dirty="0">
                <a:effectLst/>
                <a:latin typeface="Arial Rounded MT Bold" panose="020F0704030504030204" pitchFamily="34" charset="0"/>
              </a:rPr>
              <a:t> agar </a:t>
            </a:r>
            <a:r>
              <a:rPr lang="en-ID" sz="2800" b="0" i="0" dirty="0" err="1">
                <a:effectLst/>
                <a:latin typeface="Arial Rounded MT Bold" panose="020F0704030504030204" pitchFamily="34" charset="0"/>
              </a:rPr>
              <a:t>objektif</a:t>
            </a:r>
            <a:r>
              <a:rPr lang="en-ID" sz="28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800" b="0" i="0" dirty="0" err="1">
                <a:effectLst/>
                <a:latin typeface="Arial Rounded MT Bold" panose="020F0704030504030204" pitchFamily="34" charset="0"/>
              </a:rPr>
              <a:t>dalam</a:t>
            </a:r>
            <a:r>
              <a:rPr lang="en-ID" sz="28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800" b="0" i="0" dirty="0" err="1">
                <a:effectLst/>
                <a:latin typeface="Arial Rounded MT Bold" panose="020F0704030504030204" pitchFamily="34" charset="0"/>
              </a:rPr>
              <a:t>melihat</a:t>
            </a:r>
            <a:r>
              <a:rPr lang="en-ID" sz="28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800" b="0" i="0" dirty="0" err="1">
                <a:effectLst/>
                <a:latin typeface="Arial Rounded MT Bold" panose="020F0704030504030204" pitchFamily="34" charset="0"/>
              </a:rPr>
              <a:t>realitas</a:t>
            </a:r>
            <a:r>
              <a:rPr lang="en-ID" sz="28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800" b="0" i="0" dirty="0" err="1">
                <a:effectLst/>
                <a:latin typeface="Arial Rounded MT Bold" panose="020F0704030504030204" pitchFamily="34" charset="0"/>
              </a:rPr>
              <a:t>dengan</a:t>
            </a:r>
            <a:r>
              <a:rPr lang="en-ID" sz="28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800" b="0" i="0" dirty="0" err="1">
                <a:effectLst/>
                <a:latin typeface="Arial Rounded MT Bold" panose="020F0704030504030204" pitchFamily="34" charset="0"/>
              </a:rPr>
              <a:t>pemusatan</a:t>
            </a:r>
            <a:r>
              <a:rPr lang="en-ID" sz="28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800" b="0" i="0" dirty="0" err="1">
                <a:effectLst/>
                <a:latin typeface="Arial Rounded MT Bold" panose="020F0704030504030204" pitchFamily="34" charset="0"/>
              </a:rPr>
              <a:t>energi</a:t>
            </a:r>
            <a:r>
              <a:rPr lang="en-ID" sz="2800" b="0" i="0" dirty="0">
                <a:effectLst/>
                <a:latin typeface="Arial Rounded MT Bold" panose="020F0704030504030204" pitchFamily="34" charset="0"/>
              </a:rPr>
              <a:t> pada </a:t>
            </a:r>
            <a:r>
              <a:rPr lang="en-ID" sz="2800" b="0" i="0" dirty="0" err="1">
                <a:effectLst/>
                <a:latin typeface="Arial Rounded MT Bold" panose="020F0704030504030204" pitchFamily="34" charset="0"/>
              </a:rPr>
              <a:t>hal-hal</a:t>
            </a:r>
            <a:r>
              <a:rPr lang="en-ID" sz="2800" b="0" i="0" dirty="0">
                <a:effectLst/>
                <a:latin typeface="Arial Rounded MT Bold" panose="020F0704030504030204" pitchFamily="34" charset="0"/>
              </a:rPr>
              <a:t> yang </a:t>
            </a:r>
            <a:r>
              <a:rPr lang="en-ID" sz="2800" b="0" i="0" dirty="0" err="1">
                <a:effectLst/>
                <a:latin typeface="Arial Rounded MT Bold" panose="020F0704030504030204" pitchFamily="34" charset="0"/>
              </a:rPr>
              <a:t>strategis</a:t>
            </a:r>
            <a:r>
              <a:rPr lang="en-ID" sz="2800" b="0" i="0" dirty="0">
                <a:effectLst/>
                <a:latin typeface="Arial Rounded MT Bold" panose="020F0704030504030204" pitchFamily="34" charset="0"/>
              </a:rPr>
              <a:t>.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ID" sz="2800" b="0" i="0" dirty="0" err="1">
                <a:effectLst/>
                <a:latin typeface="Arial Rounded MT Bold" panose="020F0704030504030204" pitchFamily="34" charset="0"/>
              </a:rPr>
              <a:t>Organisasi</a:t>
            </a:r>
            <a:r>
              <a:rPr lang="en-ID" sz="28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800" b="0" i="0" dirty="0" err="1">
                <a:effectLst/>
                <a:latin typeface="Arial Rounded MT Bold" panose="020F0704030504030204" pitchFamily="34" charset="0"/>
              </a:rPr>
              <a:t>pembelajaran</a:t>
            </a:r>
            <a:r>
              <a:rPr lang="en-ID" sz="28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800" b="0" i="0" dirty="0" err="1">
                <a:effectLst/>
                <a:latin typeface="Arial Rounded MT Bold" panose="020F0704030504030204" pitchFamily="34" charset="0"/>
              </a:rPr>
              <a:t>memerlukan</a:t>
            </a:r>
            <a:r>
              <a:rPr lang="en-ID" sz="28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800" b="0" i="0" dirty="0" err="1">
                <a:effectLst/>
                <a:latin typeface="Arial Rounded MT Bold" panose="020F0704030504030204" pitchFamily="34" charset="0"/>
              </a:rPr>
              <a:t>karyawan</a:t>
            </a:r>
            <a:r>
              <a:rPr lang="en-ID" sz="2800" b="0" i="0" dirty="0">
                <a:effectLst/>
                <a:latin typeface="Arial Rounded MT Bold" panose="020F0704030504030204" pitchFamily="34" charset="0"/>
              </a:rPr>
              <a:t> yang </a:t>
            </a:r>
            <a:r>
              <a:rPr lang="en-ID" sz="2800" b="0" i="0" dirty="0" err="1">
                <a:effectLst/>
                <a:latin typeface="Arial Rounded MT Bold" panose="020F0704030504030204" pitchFamily="34" charset="0"/>
              </a:rPr>
              <a:t>memiliki</a:t>
            </a:r>
            <a:r>
              <a:rPr lang="en-ID" sz="28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800" b="0" i="0" dirty="0" err="1">
                <a:effectLst/>
                <a:latin typeface="Arial Rounded MT Bold" panose="020F0704030504030204" pitchFamily="34" charset="0"/>
              </a:rPr>
              <a:t>kompetensi</a:t>
            </a:r>
            <a:r>
              <a:rPr lang="en-ID" sz="2800" b="0" i="0" dirty="0">
                <a:effectLst/>
                <a:latin typeface="Arial Rounded MT Bold" panose="020F0704030504030204" pitchFamily="34" charset="0"/>
              </a:rPr>
              <a:t> yang </a:t>
            </a:r>
            <a:r>
              <a:rPr lang="en-ID" sz="2800" b="0" i="0" dirty="0" err="1">
                <a:effectLst/>
                <a:latin typeface="Arial Rounded MT Bold" panose="020F0704030504030204" pitchFamily="34" charset="0"/>
              </a:rPr>
              <a:t>tinggi</a:t>
            </a:r>
            <a:r>
              <a:rPr lang="en-ID" sz="2800" b="0" i="0" dirty="0">
                <a:effectLst/>
                <a:latin typeface="Arial Rounded MT Bold" panose="020F0704030504030204" pitchFamily="34" charset="0"/>
              </a:rPr>
              <a:t>, agar </a:t>
            </a:r>
            <a:r>
              <a:rPr lang="en-ID" sz="2800" b="0" i="0" dirty="0" err="1">
                <a:effectLst/>
                <a:latin typeface="Arial Rounded MT Bold" panose="020F0704030504030204" pitchFamily="34" charset="0"/>
              </a:rPr>
              <a:t>bisa</a:t>
            </a:r>
            <a:r>
              <a:rPr lang="en-ID" sz="28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800" b="0" i="0" dirty="0" err="1">
                <a:effectLst/>
                <a:latin typeface="Arial Rounded MT Bold" panose="020F0704030504030204" pitchFamily="34" charset="0"/>
              </a:rPr>
              <a:t>beradaptasi</a:t>
            </a:r>
            <a:r>
              <a:rPr lang="en-ID" sz="28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800" b="0" i="0" dirty="0" err="1">
                <a:effectLst/>
                <a:latin typeface="Arial Rounded MT Bold" panose="020F0704030504030204" pitchFamily="34" charset="0"/>
              </a:rPr>
              <a:t>dengan</a:t>
            </a:r>
            <a:r>
              <a:rPr lang="en-ID" sz="28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800" b="0" i="0" dirty="0" err="1">
                <a:effectLst/>
                <a:latin typeface="Arial Rounded MT Bold" panose="020F0704030504030204" pitchFamily="34" charset="0"/>
              </a:rPr>
              <a:t>tuntutan</a:t>
            </a:r>
            <a:r>
              <a:rPr lang="en-ID" sz="28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800" b="0" i="0" dirty="0" err="1">
                <a:effectLst/>
                <a:latin typeface="Arial Rounded MT Bold" panose="020F0704030504030204" pitchFamily="34" charset="0"/>
              </a:rPr>
              <a:t>perubahan</a:t>
            </a:r>
            <a:r>
              <a:rPr lang="en-ID" sz="2800" b="0" i="0" dirty="0">
                <a:effectLst/>
                <a:latin typeface="Arial Rounded MT Bold" panose="020F0704030504030204" pitchFamily="34" charset="0"/>
              </a:rPr>
              <a:t>, </a:t>
            </a:r>
            <a:r>
              <a:rPr lang="en-ID" sz="2800" b="0" i="0" dirty="0" err="1">
                <a:effectLst/>
                <a:latin typeface="Arial Rounded MT Bold" panose="020F0704030504030204" pitchFamily="34" charset="0"/>
              </a:rPr>
              <a:t>khususnya</a:t>
            </a:r>
            <a:r>
              <a:rPr lang="en-ID" sz="28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800" b="0" i="0" dirty="0" err="1">
                <a:effectLst/>
                <a:latin typeface="Arial Rounded MT Bold" panose="020F0704030504030204" pitchFamily="34" charset="0"/>
              </a:rPr>
              <a:t>perubahan</a:t>
            </a:r>
            <a:r>
              <a:rPr lang="en-ID" sz="28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800" b="0" i="0" dirty="0" err="1">
                <a:effectLst/>
                <a:latin typeface="Arial Rounded MT Bold" panose="020F0704030504030204" pitchFamily="34" charset="0"/>
              </a:rPr>
              <a:t>teknologi</a:t>
            </a:r>
            <a:r>
              <a:rPr lang="en-ID" sz="2800" b="0" i="0" dirty="0">
                <a:effectLst/>
                <a:latin typeface="Arial Rounded MT Bold" panose="020F0704030504030204" pitchFamily="34" charset="0"/>
              </a:rPr>
              <a:t> dan </a:t>
            </a:r>
            <a:r>
              <a:rPr lang="en-ID" sz="2800" b="0" i="0" dirty="0" err="1">
                <a:effectLst/>
                <a:latin typeface="Arial Rounded MT Bold" panose="020F0704030504030204" pitchFamily="34" charset="0"/>
              </a:rPr>
              <a:t>perubahan</a:t>
            </a:r>
            <a:r>
              <a:rPr lang="en-ID" sz="28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800" b="0" i="0" dirty="0" err="1">
                <a:effectLst/>
                <a:latin typeface="Arial Rounded MT Bold" panose="020F0704030504030204" pitchFamily="34" charset="0"/>
              </a:rPr>
              <a:t>paradigma</a:t>
            </a:r>
            <a:r>
              <a:rPr lang="en-ID" sz="28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800" b="0" i="0" dirty="0" err="1">
                <a:effectLst/>
                <a:latin typeface="Arial Rounded MT Bold" panose="020F0704030504030204" pitchFamily="34" charset="0"/>
              </a:rPr>
              <a:t>bisnis</a:t>
            </a:r>
            <a:r>
              <a:rPr lang="en-ID" sz="28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800" b="0" i="0" dirty="0" err="1">
                <a:effectLst/>
                <a:latin typeface="Arial Rounded MT Bold" panose="020F0704030504030204" pitchFamily="34" charset="0"/>
              </a:rPr>
              <a:t>dari</a:t>
            </a:r>
            <a:r>
              <a:rPr lang="en-ID" sz="28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800" b="0" i="0" dirty="0" err="1">
                <a:effectLst/>
                <a:latin typeface="Arial Rounded MT Bold" panose="020F0704030504030204" pitchFamily="34" charset="0"/>
              </a:rPr>
              <a:t>paradigma</a:t>
            </a:r>
            <a:r>
              <a:rPr lang="en-ID" sz="2800" b="0" i="0" dirty="0">
                <a:effectLst/>
                <a:latin typeface="Arial Rounded MT Bold" panose="020F0704030504030204" pitchFamily="34" charset="0"/>
              </a:rPr>
              <a:t> yang </a:t>
            </a:r>
            <a:r>
              <a:rPr lang="en-ID" sz="2800" b="0" i="0" dirty="0" err="1">
                <a:effectLst/>
                <a:latin typeface="Arial Rounded MT Bold" panose="020F0704030504030204" pitchFamily="34" charset="0"/>
              </a:rPr>
              <a:t>berbasis</a:t>
            </a:r>
            <a:r>
              <a:rPr lang="en-ID" sz="28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800" b="0" i="0" dirty="0" err="1">
                <a:effectLst/>
                <a:latin typeface="Arial Rounded MT Bold" panose="020F0704030504030204" pitchFamily="34" charset="0"/>
              </a:rPr>
              <a:t>kekuatan</a:t>
            </a:r>
            <a:r>
              <a:rPr lang="en-ID" sz="28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800" b="0" i="0" dirty="0" err="1">
                <a:effectLst/>
                <a:latin typeface="Arial Rounded MT Bold" panose="020F0704030504030204" pitchFamily="34" charset="0"/>
              </a:rPr>
              <a:t>fisik</a:t>
            </a:r>
            <a:r>
              <a:rPr lang="en-ID" sz="28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800" b="0" i="0" dirty="0" err="1">
                <a:effectLst/>
                <a:latin typeface="Arial Rounded MT Bold" panose="020F0704030504030204" pitchFamily="34" charset="0"/>
              </a:rPr>
              <a:t>ke</a:t>
            </a:r>
            <a:r>
              <a:rPr lang="en-ID" sz="28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800" b="0" i="0" dirty="0" err="1">
                <a:effectLst/>
                <a:latin typeface="Arial Rounded MT Bold" panose="020F0704030504030204" pitchFamily="34" charset="0"/>
              </a:rPr>
              <a:t>paradigma</a:t>
            </a:r>
            <a:r>
              <a:rPr lang="en-ID" sz="2800" b="0" i="0" dirty="0">
                <a:effectLst/>
                <a:latin typeface="Arial Rounded MT Bold" panose="020F0704030504030204" pitchFamily="34" charset="0"/>
              </a:rPr>
              <a:t> yang </a:t>
            </a:r>
            <a:r>
              <a:rPr lang="en-ID" sz="2800" b="0" i="0" dirty="0" err="1">
                <a:effectLst/>
                <a:latin typeface="Arial Rounded MT Bold" panose="020F0704030504030204" pitchFamily="34" charset="0"/>
              </a:rPr>
              <a:t>berbasis</a:t>
            </a:r>
            <a:r>
              <a:rPr lang="en-ID" sz="28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800" b="0" i="0" dirty="0" err="1">
                <a:effectLst/>
                <a:latin typeface="Arial Rounded MT Bold" panose="020F0704030504030204" pitchFamily="34" charset="0"/>
              </a:rPr>
              <a:t>pengetahuan</a:t>
            </a:r>
            <a:r>
              <a:rPr lang="en-ID" sz="2800" b="0" i="0" dirty="0">
                <a:effectLst/>
                <a:latin typeface="Arial Rounded MT Bold" panose="020F07040305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70719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A9E30D-FF7D-398B-8F1B-D57F2CA1DE5A}"/>
              </a:ext>
            </a:extLst>
          </p:cNvPr>
          <p:cNvSpPr txBox="1"/>
          <p:nvPr/>
        </p:nvSpPr>
        <p:spPr>
          <a:xfrm>
            <a:off x="746234" y="336332"/>
            <a:ext cx="10699531" cy="58785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ID" sz="2800" b="1" i="0" dirty="0">
                <a:effectLst/>
                <a:latin typeface="Arial Rounded MT Bold" panose="020F0704030504030204" pitchFamily="34" charset="0"/>
              </a:rPr>
              <a:t>Mental Model</a:t>
            </a:r>
            <a:r>
              <a:rPr lang="en-ID" sz="2800" b="0" i="0" dirty="0">
                <a:effectLst/>
                <a:latin typeface="Arial Rounded MT Bold" panose="020F0704030504030204" pitchFamily="34" charset="0"/>
              </a:rPr>
              <a:t>. 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ID" sz="2800" b="0" i="0" dirty="0" err="1">
                <a:effectLst/>
                <a:latin typeface="Arial Rounded MT Bold" panose="020F0704030504030204" pitchFamily="34" charset="0"/>
              </a:rPr>
              <a:t>Suatu</a:t>
            </a:r>
            <a:r>
              <a:rPr lang="en-ID" sz="2800" b="0" i="0" dirty="0">
                <a:effectLst/>
                <a:latin typeface="Arial Rounded MT Bold" panose="020F0704030504030204" pitchFamily="34" charset="0"/>
              </a:rPr>
              <a:t> proses </a:t>
            </a:r>
            <a:r>
              <a:rPr lang="en-ID" sz="2800" b="0" i="0" dirty="0" err="1">
                <a:effectLst/>
                <a:latin typeface="Arial Rounded MT Bold" panose="020F0704030504030204" pitchFamily="34" charset="0"/>
              </a:rPr>
              <a:t>menilai</a:t>
            </a:r>
            <a:r>
              <a:rPr lang="en-ID" sz="28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800" b="0" i="0" dirty="0" err="1">
                <a:effectLst/>
                <a:latin typeface="Arial Rounded MT Bold" panose="020F0704030504030204" pitchFamily="34" charset="0"/>
              </a:rPr>
              <a:t>diri</a:t>
            </a:r>
            <a:r>
              <a:rPr lang="en-ID" sz="28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800" b="0" i="0" dirty="0" err="1">
                <a:effectLst/>
                <a:latin typeface="Arial Rounded MT Bold" panose="020F0704030504030204" pitchFamily="34" charset="0"/>
              </a:rPr>
              <a:t>sendiri</a:t>
            </a:r>
            <a:r>
              <a:rPr lang="en-ID" sz="28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800" b="0" i="0" dirty="0" err="1">
                <a:effectLst/>
                <a:latin typeface="Arial Rounded MT Bold" panose="020F0704030504030204" pitchFamily="34" charset="0"/>
              </a:rPr>
              <a:t>untuk</a:t>
            </a:r>
            <a:r>
              <a:rPr lang="en-ID" sz="28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800" b="0" i="0" dirty="0" err="1">
                <a:effectLst/>
                <a:latin typeface="Arial Rounded MT Bold" panose="020F0704030504030204" pitchFamily="34" charset="0"/>
              </a:rPr>
              <a:t>memahami</a:t>
            </a:r>
            <a:r>
              <a:rPr lang="en-ID" sz="2800" b="0" i="0" dirty="0">
                <a:effectLst/>
                <a:latin typeface="Arial Rounded MT Bold" panose="020F0704030504030204" pitchFamily="34" charset="0"/>
              </a:rPr>
              <a:t>, </a:t>
            </a:r>
            <a:r>
              <a:rPr lang="en-ID" sz="2800" b="0" i="0" dirty="0" err="1">
                <a:effectLst/>
                <a:latin typeface="Arial Rounded MT Bold" panose="020F0704030504030204" pitchFamily="34" charset="0"/>
              </a:rPr>
              <a:t>asumsi</a:t>
            </a:r>
            <a:r>
              <a:rPr lang="en-ID" sz="2800" b="0" i="0" dirty="0">
                <a:effectLst/>
                <a:latin typeface="Arial Rounded MT Bold" panose="020F0704030504030204" pitchFamily="34" charset="0"/>
              </a:rPr>
              <a:t>, </a:t>
            </a:r>
            <a:r>
              <a:rPr lang="en-ID" sz="2800" b="0" i="0" dirty="0" err="1">
                <a:effectLst/>
                <a:latin typeface="Arial Rounded MT Bold" panose="020F0704030504030204" pitchFamily="34" charset="0"/>
              </a:rPr>
              <a:t>keyakinan</a:t>
            </a:r>
            <a:r>
              <a:rPr lang="en-ID" sz="2800" b="0" i="0" dirty="0">
                <a:effectLst/>
                <a:latin typeface="Arial Rounded MT Bold" panose="020F0704030504030204" pitchFamily="34" charset="0"/>
              </a:rPr>
              <a:t>, dan </a:t>
            </a:r>
            <a:r>
              <a:rPr lang="en-ID" sz="2800" b="0" i="0" dirty="0" err="1">
                <a:effectLst/>
                <a:latin typeface="Arial Rounded MT Bold" panose="020F0704030504030204" pitchFamily="34" charset="0"/>
              </a:rPr>
              <a:t>prasangka</a:t>
            </a:r>
            <a:r>
              <a:rPr lang="en-ID" sz="28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800" b="0" i="0" dirty="0" err="1">
                <a:effectLst/>
                <a:latin typeface="Arial Rounded MT Bold" panose="020F0704030504030204" pitchFamily="34" charset="0"/>
              </a:rPr>
              <a:t>atas</a:t>
            </a:r>
            <a:r>
              <a:rPr lang="en-ID" sz="28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800" b="0" i="0" dirty="0" err="1">
                <a:effectLst/>
                <a:latin typeface="Arial Rounded MT Bold" panose="020F0704030504030204" pitchFamily="34" charset="0"/>
              </a:rPr>
              <a:t>rangsangan</a:t>
            </a:r>
            <a:r>
              <a:rPr lang="en-ID" sz="2800" b="0" i="0" dirty="0">
                <a:effectLst/>
                <a:latin typeface="Arial Rounded MT Bold" panose="020F0704030504030204" pitchFamily="34" charset="0"/>
              </a:rPr>
              <a:t> yang </a:t>
            </a:r>
            <a:r>
              <a:rPr lang="en-ID" sz="2800" b="0" i="0" dirty="0" err="1">
                <a:effectLst/>
                <a:latin typeface="Arial Rounded MT Bold" panose="020F0704030504030204" pitchFamily="34" charset="0"/>
              </a:rPr>
              <a:t>muncul</a:t>
            </a:r>
            <a:r>
              <a:rPr lang="en-ID" sz="2800" b="0" i="0" dirty="0">
                <a:effectLst/>
                <a:latin typeface="Arial Rounded MT Bold" panose="020F0704030504030204" pitchFamily="34" charset="0"/>
              </a:rPr>
              <a:t>. 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ID" sz="2800" b="0" i="0" dirty="0">
                <a:effectLst/>
                <a:latin typeface="Arial Rounded MT Bold" panose="020F0704030504030204" pitchFamily="34" charset="0"/>
              </a:rPr>
              <a:t>Mental model </a:t>
            </a:r>
            <a:r>
              <a:rPr lang="en-ID" sz="2800" b="0" i="0" dirty="0" err="1">
                <a:effectLst/>
                <a:latin typeface="Arial Rounded MT Bold" panose="020F0704030504030204" pitchFamily="34" charset="0"/>
              </a:rPr>
              <a:t>memungkinkan</a:t>
            </a:r>
            <a:r>
              <a:rPr lang="en-ID" sz="28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800" b="0" i="0" dirty="0" err="1">
                <a:effectLst/>
                <a:latin typeface="Arial Rounded MT Bold" panose="020F0704030504030204" pitchFamily="34" charset="0"/>
              </a:rPr>
              <a:t>manusia</a:t>
            </a:r>
            <a:r>
              <a:rPr lang="en-ID" sz="28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800" b="0" i="0" dirty="0" err="1">
                <a:effectLst/>
                <a:latin typeface="Arial Rounded MT Bold" panose="020F0704030504030204" pitchFamily="34" charset="0"/>
              </a:rPr>
              <a:t>bekerja</a:t>
            </a:r>
            <a:r>
              <a:rPr lang="en-ID" sz="28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800" b="0" i="0" dirty="0" err="1">
                <a:effectLst/>
                <a:latin typeface="Arial Rounded MT Bold" panose="020F0704030504030204" pitchFamily="34" charset="0"/>
              </a:rPr>
              <a:t>dengan</a:t>
            </a:r>
            <a:r>
              <a:rPr lang="en-ID" sz="28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800" b="0" i="0" dirty="0" err="1">
                <a:effectLst/>
                <a:latin typeface="Arial Rounded MT Bold" panose="020F0704030504030204" pitchFamily="34" charset="0"/>
              </a:rPr>
              <a:t>lebih</a:t>
            </a:r>
            <a:r>
              <a:rPr lang="en-ID" sz="28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800" b="0" i="0" dirty="0" err="1">
                <a:effectLst/>
                <a:latin typeface="Arial Rounded MT Bold" panose="020F0704030504030204" pitchFamily="34" charset="0"/>
              </a:rPr>
              <a:t>cepat</a:t>
            </a:r>
            <a:r>
              <a:rPr lang="en-ID" sz="2800" b="0" i="0" dirty="0">
                <a:effectLst/>
                <a:latin typeface="Arial Rounded MT Bold" panose="020F0704030504030204" pitchFamily="34" charset="0"/>
              </a:rPr>
              <a:t>. 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ID" sz="2800" b="0" i="0" dirty="0" err="1">
                <a:effectLst/>
                <a:latin typeface="Arial Rounded MT Bold" panose="020F0704030504030204" pitchFamily="34" charset="0"/>
              </a:rPr>
              <a:t>Namun</a:t>
            </a:r>
            <a:r>
              <a:rPr lang="en-ID" sz="2800" b="0" i="0" dirty="0">
                <a:effectLst/>
                <a:latin typeface="Arial Rounded MT Bold" panose="020F0704030504030204" pitchFamily="34" charset="0"/>
              </a:rPr>
              <a:t>, </a:t>
            </a:r>
            <a:r>
              <a:rPr lang="en-ID" sz="2800" b="0" i="0" dirty="0" err="1">
                <a:effectLst/>
                <a:latin typeface="Arial Rounded MT Bold" panose="020F0704030504030204" pitchFamily="34" charset="0"/>
              </a:rPr>
              <a:t>dalam</a:t>
            </a:r>
            <a:r>
              <a:rPr lang="en-ID" sz="28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800" b="0" i="0" dirty="0" err="1">
                <a:effectLst/>
                <a:latin typeface="Arial Rounded MT Bold" panose="020F0704030504030204" pitchFamily="34" charset="0"/>
              </a:rPr>
              <a:t>organisasi</a:t>
            </a:r>
            <a:r>
              <a:rPr lang="en-ID" sz="2800" b="0" i="0" dirty="0">
                <a:effectLst/>
                <a:latin typeface="Arial Rounded MT Bold" panose="020F0704030504030204" pitchFamily="34" charset="0"/>
              </a:rPr>
              <a:t> yang </a:t>
            </a:r>
            <a:r>
              <a:rPr lang="en-ID" sz="2800" b="0" i="0" dirty="0" err="1">
                <a:effectLst/>
                <a:latin typeface="Arial Rounded MT Bold" panose="020F0704030504030204" pitchFamily="34" charset="0"/>
              </a:rPr>
              <a:t>terus</a:t>
            </a:r>
            <a:r>
              <a:rPr lang="en-ID" sz="28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800" b="0" i="0" dirty="0" err="1">
                <a:effectLst/>
                <a:latin typeface="Arial Rounded MT Bold" panose="020F0704030504030204" pitchFamily="34" charset="0"/>
              </a:rPr>
              <a:t>berubah</a:t>
            </a:r>
            <a:r>
              <a:rPr lang="en-ID" sz="2800" b="0" i="0" dirty="0">
                <a:effectLst/>
                <a:latin typeface="Arial Rounded MT Bold" panose="020F0704030504030204" pitchFamily="34" charset="0"/>
              </a:rPr>
              <a:t>, mental model </a:t>
            </a:r>
            <a:r>
              <a:rPr lang="en-ID" sz="2800" b="0" i="0" dirty="0" err="1">
                <a:effectLst/>
                <a:latin typeface="Arial Rounded MT Bold" panose="020F0704030504030204" pitchFamily="34" charset="0"/>
              </a:rPr>
              <a:t>ini</a:t>
            </a:r>
            <a:r>
              <a:rPr lang="en-ID" sz="28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800" b="0" i="0" dirty="0" err="1">
                <a:effectLst/>
                <a:latin typeface="Arial Rounded MT Bold" panose="020F0704030504030204" pitchFamily="34" charset="0"/>
              </a:rPr>
              <a:t>kadang-kadang</a:t>
            </a:r>
            <a:r>
              <a:rPr lang="en-ID" sz="28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800" b="0" i="0" dirty="0" err="1">
                <a:effectLst/>
                <a:latin typeface="Arial Rounded MT Bold" panose="020F0704030504030204" pitchFamily="34" charset="0"/>
              </a:rPr>
              <a:t>tidak</a:t>
            </a:r>
            <a:r>
              <a:rPr lang="en-ID" sz="28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800" b="0" i="0" dirty="0" err="1">
                <a:effectLst/>
                <a:latin typeface="Arial Rounded MT Bold" panose="020F0704030504030204" pitchFamily="34" charset="0"/>
              </a:rPr>
              <a:t>berfungsi</a:t>
            </a:r>
            <a:r>
              <a:rPr lang="en-ID" sz="28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800" b="0" i="0" dirty="0" err="1">
                <a:effectLst/>
                <a:latin typeface="Arial Rounded MT Bold" panose="020F0704030504030204" pitchFamily="34" charset="0"/>
              </a:rPr>
              <a:t>dengan</a:t>
            </a:r>
            <a:r>
              <a:rPr lang="en-ID" sz="28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800" b="0" i="0" dirty="0" err="1">
                <a:effectLst/>
                <a:latin typeface="Arial Rounded MT Bold" panose="020F0704030504030204" pitchFamily="34" charset="0"/>
              </a:rPr>
              <a:t>baik</a:t>
            </a:r>
            <a:r>
              <a:rPr lang="en-ID" sz="2800" b="0" i="0" dirty="0">
                <a:effectLst/>
                <a:latin typeface="Arial Rounded MT Bold" panose="020F0704030504030204" pitchFamily="34" charset="0"/>
              </a:rPr>
              <a:t> dan </a:t>
            </a:r>
            <a:r>
              <a:rPr lang="en-ID" sz="2800" b="0" i="0" dirty="0" err="1">
                <a:effectLst/>
                <a:latin typeface="Arial Rounded MT Bold" panose="020F0704030504030204" pitchFamily="34" charset="0"/>
              </a:rPr>
              <a:t>menghambat</a:t>
            </a:r>
            <a:r>
              <a:rPr lang="en-ID" sz="28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800" b="0" i="0" dirty="0" err="1">
                <a:effectLst/>
                <a:latin typeface="Arial Rounded MT Bold" panose="020F0704030504030204" pitchFamily="34" charset="0"/>
              </a:rPr>
              <a:t>adaptasi</a:t>
            </a:r>
            <a:r>
              <a:rPr lang="en-ID" sz="2800" b="0" i="0" dirty="0">
                <a:effectLst/>
                <a:latin typeface="Arial Rounded MT Bold" panose="020F0704030504030204" pitchFamily="34" charset="0"/>
              </a:rPr>
              <a:t> yang </a:t>
            </a:r>
            <a:r>
              <a:rPr lang="en-ID" sz="2800" b="0" i="0" dirty="0" err="1">
                <a:effectLst/>
                <a:latin typeface="Arial Rounded MT Bold" panose="020F0704030504030204" pitchFamily="34" charset="0"/>
              </a:rPr>
              <a:t>dibutuhkan</a:t>
            </a:r>
            <a:r>
              <a:rPr lang="en-ID" sz="2800" b="0" i="0" dirty="0">
                <a:effectLst/>
                <a:latin typeface="Arial Rounded MT Bold" panose="020F0704030504030204" pitchFamily="34" charset="0"/>
              </a:rPr>
              <a:t>. 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ID" sz="2800" b="0" i="0" dirty="0" err="1">
                <a:effectLst/>
                <a:latin typeface="Arial Rounded MT Bold" panose="020F0704030504030204" pitchFamily="34" charset="0"/>
              </a:rPr>
              <a:t>Dalam</a:t>
            </a:r>
            <a:r>
              <a:rPr lang="en-ID" sz="28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800" b="0" i="0" dirty="0" err="1">
                <a:effectLst/>
                <a:latin typeface="Arial Rounded MT Bold" panose="020F0704030504030204" pitchFamily="34" charset="0"/>
              </a:rPr>
              <a:t>organisasi</a:t>
            </a:r>
            <a:r>
              <a:rPr lang="en-ID" sz="28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800" b="0" i="0" dirty="0" err="1">
                <a:effectLst/>
                <a:latin typeface="Arial Rounded MT Bold" panose="020F0704030504030204" pitchFamily="34" charset="0"/>
              </a:rPr>
              <a:t>pembelajar</a:t>
            </a:r>
            <a:r>
              <a:rPr lang="en-ID" sz="2800" b="0" i="0" dirty="0">
                <a:effectLst/>
                <a:latin typeface="Arial Rounded MT Bold" panose="020F0704030504030204" pitchFamily="34" charset="0"/>
              </a:rPr>
              <a:t>, mental model </a:t>
            </a:r>
            <a:r>
              <a:rPr lang="en-ID" sz="2800" b="0" i="0" dirty="0" err="1">
                <a:effectLst/>
                <a:latin typeface="Arial Rounded MT Bold" panose="020F0704030504030204" pitchFamily="34" charset="0"/>
              </a:rPr>
              <a:t>ini</a:t>
            </a:r>
            <a:r>
              <a:rPr lang="en-ID" sz="28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800" b="0" i="0" dirty="0" err="1">
                <a:effectLst/>
                <a:latin typeface="Arial Rounded MT Bold" panose="020F0704030504030204" pitchFamily="34" charset="0"/>
              </a:rPr>
              <a:t>didiskusikan</a:t>
            </a:r>
            <a:r>
              <a:rPr lang="en-ID" sz="2800" b="0" i="0" dirty="0">
                <a:effectLst/>
                <a:latin typeface="Arial Rounded MT Bold" panose="020F0704030504030204" pitchFamily="34" charset="0"/>
              </a:rPr>
              <a:t>, </a:t>
            </a:r>
            <a:r>
              <a:rPr lang="en-ID" sz="2800" b="0" i="0" dirty="0" err="1">
                <a:effectLst/>
                <a:latin typeface="Arial Rounded MT Bold" panose="020F0704030504030204" pitchFamily="34" charset="0"/>
              </a:rPr>
              <a:t>dicermati</a:t>
            </a:r>
            <a:r>
              <a:rPr lang="en-ID" sz="2800" b="0" i="0" dirty="0">
                <a:effectLst/>
                <a:latin typeface="Arial Rounded MT Bold" panose="020F0704030504030204" pitchFamily="34" charset="0"/>
              </a:rPr>
              <a:t>, dan </a:t>
            </a:r>
            <a:r>
              <a:rPr lang="en-ID" sz="2800" b="0" i="0" dirty="0" err="1">
                <a:effectLst/>
                <a:latin typeface="Arial Rounded MT Bold" panose="020F0704030504030204" pitchFamily="34" charset="0"/>
              </a:rPr>
              <a:t>direvisi</a:t>
            </a:r>
            <a:r>
              <a:rPr lang="en-ID" sz="2800" b="0" i="0" dirty="0">
                <a:effectLst/>
                <a:latin typeface="Arial Rounded MT Bold" panose="020F0704030504030204" pitchFamily="34" charset="0"/>
              </a:rPr>
              <a:t> pada level individual, </a:t>
            </a:r>
            <a:r>
              <a:rPr lang="en-ID" sz="2800" b="0" i="0" dirty="0" err="1">
                <a:effectLst/>
                <a:latin typeface="Arial Rounded MT Bold" panose="020F0704030504030204" pitchFamily="34" charset="0"/>
              </a:rPr>
              <a:t>kelompok</a:t>
            </a:r>
            <a:r>
              <a:rPr lang="en-ID" sz="2800" b="0" i="0" dirty="0">
                <a:effectLst/>
                <a:latin typeface="Arial Rounded MT Bold" panose="020F0704030504030204" pitchFamily="34" charset="0"/>
              </a:rPr>
              <a:t>, dan </a:t>
            </a:r>
            <a:r>
              <a:rPr lang="en-ID" sz="2800" b="0" i="0" dirty="0" err="1">
                <a:effectLst/>
                <a:latin typeface="Arial Rounded MT Bold" panose="020F0704030504030204" pitchFamily="34" charset="0"/>
              </a:rPr>
              <a:t>organisasi</a:t>
            </a:r>
            <a:r>
              <a:rPr lang="en-ID" sz="2800" b="0" i="0" dirty="0">
                <a:effectLst/>
                <a:latin typeface="Arial Rounded MT Bold" panose="020F07040305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655108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662457-00D2-F31E-24A5-8FD3BDDF7F84}"/>
              </a:ext>
            </a:extLst>
          </p:cNvPr>
          <p:cNvSpPr txBox="1"/>
          <p:nvPr/>
        </p:nvSpPr>
        <p:spPr>
          <a:xfrm>
            <a:off x="436179" y="166568"/>
            <a:ext cx="11319642" cy="5940088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ID" sz="2800" b="1" i="0" dirty="0">
                <a:effectLst/>
                <a:latin typeface="Arial Rounded MT Bold" panose="020F0704030504030204" pitchFamily="34" charset="0"/>
              </a:rPr>
              <a:t>Shared Vision</a:t>
            </a:r>
            <a:r>
              <a:rPr lang="en-ID" sz="2800" b="0" i="0" dirty="0">
                <a:effectLst/>
                <a:latin typeface="Arial Rounded MT Bold" panose="020F0704030504030204" pitchFamily="34" charset="0"/>
              </a:rPr>
              <a:t>. 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Komitmen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untuk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menggali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visi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bersama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tentang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masa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depan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secara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murni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tanpa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paksaan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. 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Oleh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karena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organisasi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terdiri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atas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berbagai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orang yang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berbeda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latar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belakang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pendidikan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,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kesukuan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,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pengalaman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serta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budayanya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,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maka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akan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sangat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sulit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bagi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organisasi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untuk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bekerja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secara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terpadu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kalau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tidak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memiliki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visi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yang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sama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. 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Selain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perbedaan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latar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belakang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karyawan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,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organisasi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juga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memiliki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berbagai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unit yang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pekerjaannya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berbeda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antara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satu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unit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dengan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unit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lainnya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. 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Untuk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menggerakkan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organisasi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pada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tujuan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yang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sama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dengan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aktivitas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yang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terfokus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pada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pencapaian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tujuan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bersama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diperlukan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adanya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visi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yang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dimiliki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oleh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semua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orang dan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semua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unit yang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ada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dalam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organisasi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009566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544C80-4C0C-C746-A0F4-290F18BA03FF}"/>
              </a:ext>
            </a:extLst>
          </p:cNvPr>
          <p:cNvSpPr txBox="1"/>
          <p:nvPr/>
        </p:nvSpPr>
        <p:spPr>
          <a:xfrm>
            <a:off x="273269" y="241738"/>
            <a:ext cx="11676993" cy="643253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ID" sz="2600" b="1" i="0" dirty="0">
                <a:effectLst/>
                <a:latin typeface="Arial Rounded MT Bold" panose="020F0704030504030204" pitchFamily="34" charset="0"/>
              </a:rPr>
              <a:t>Team Learning</a:t>
            </a:r>
            <a:r>
              <a:rPr lang="en-ID" sz="2600" b="0" i="0" dirty="0">
                <a:effectLst/>
                <a:latin typeface="Arial Rounded MT Bold" panose="020F0704030504030204" pitchFamily="34" charset="0"/>
              </a:rPr>
              <a:t>. 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Kemampuan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dan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motivasi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untuk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belajar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secara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adaptif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,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generatif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, dan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berkesinambungan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. 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Kini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makin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banyak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organisasi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berbasis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tim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,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karena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rancangan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organisasi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dibuat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dalam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lintas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fungsi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yang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biasanya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berbasis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team.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Kemampuan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organisasi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untuk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mensinergikan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kegiatan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tim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ini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ditentukan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oleh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adanya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visi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bersama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dan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kemampuan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berpikir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sistemik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seperti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yang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telah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diuraikan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di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atas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. 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Namun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tanpa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adanya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kebiasaan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berbagi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wawasan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sukses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dan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gagal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yang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terjadi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dalam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suatu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tim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,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maka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pembelajaran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organisasi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akan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sangat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lambat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, dan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bahkan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berhenti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. 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Pembelajaran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dalam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organisasi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akan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semakin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cepat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kalau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orang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mau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berbagi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wawasan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dan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belajar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bersama-sama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.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Berbagi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wawasan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pengetahuan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dalam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tim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menjadi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sangat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penting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untuk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peningkatan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kapasitas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organisasi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dalam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menambah</a:t>
            </a:r>
            <a:r>
              <a:rPr lang="en-ID" sz="2400" b="0" i="0" dirty="0">
                <a:effectLst/>
                <a:latin typeface="Arial Rounded MT Bold" panose="020F0704030504030204" pitchFamily="34" charset="0"/>
              </a:rPr>
              <a:t> modal </a:t>
            </a:r>
            <a:r>
              <a:rPr lang="en-ID" sz="2400" b="0" i="0" dirty="0" err="1">
                <a:effectLst/>
                <a:latin typeface="Arial Rounded MT Bold" panose="020F0704030504030204" pitchFamily="34" charset="0"/>
              </a:rPr>
              <a:t>intelektualnya</a:t>
            </a:r>
            <a:endParaRPr lang="en-ID" sz="2400" b="0" i="0" dirty="0">
              <a:effectLst/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9088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BEA570-C12E-E373-1BC7-8781D6D0C3E3}"/>
              </a:ext>
            </a:extLst>
          </p:cNvPr>
          <p:cNvSpPr txBox="1"/>
          <p:nvPr/>
        </p:nvSpPr>
        <p:spPr>
          <a:xfrm>
            <a:off x="798786" y="725214"/>
            <a:ext cx="10804635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800" b="1" i="0" dirty="0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System Thinking</a:t>
            </a:r>
            <a:r>
              <a:rPr lang="en-ID" sz="2800" b="0" i="0" dirty="0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. </a:t>
            </a:r>
          </a:p>
          <a:p>
            <a:endParaRPr lang="en-ID" sz="2400" b="0" i="0" dirty="0">
              <a:solidFill>
                <a:srgbClr val="202122"/>
              </a:solidFill>
              <a:effectLst/>
              <a:latin typeface="Arial Rounded MT Bold" panose="020F0704030504030204" pitchFamily="34" charset="0"/>
            </a:endParaRP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ID" sz="2400" b="0" i="0" dirty="0" err="1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Organisasi</a:t>
            </a:r>
            <a:r>
              <a:rPr lang="en-ID" sz="2400" b="0" i="0" dirty="0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 pada </a:t>
            </a:r>
            <a:r>
              <a:rPr lang="en-ID" sz="2400" b="0" i="0" dirty="0" err="1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dasarnya</a:t>
            </a:r>
            <a:r>
              <a:rPr lang="en-ID" sz="2400" b="0" i="0" dirty="0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terdiri</a:t>
            </a:r>
            <a:r>
              <a:rPr lang="en-ID" sz="2400" b="0" i="0" dirty="0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atas</a:t>
            </a:r>
            <a:r>
              <a:rPr lang="en-ID" sz="2400" b="0" i="0" dirty="0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 unit yang </a:t>
            </a:r>
            <a:r>
              <a:rPr lang="en-ID" sz="2400" b="0" i="0" dirty="0" err="1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harus</a:t>
            </a:r>
            <a:r>
              <a:rPr lang="en-ID" sz="2400" b="0" i="0" dirty="0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bekerja</a:t>
            </a:r>
            <a:r>
              <a:rPr lang="en-ID" sz="2400" b="0" i="0" dirty="0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sama</a:t>
            </a:r>
            <a:r>
              <a:rPr lang="en-ID" sz="2400" b="0" i="0" dirty="0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untuk</a:t>
            </a:r>
            <a:r>
              <a:rPr lang="en-ID" sz="2400" b="0" i="0" dirty="0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menghasilkan</a:t>
            </a:r>
            <a:r>
              <a:rPr lang="en-ID" sz="2400" b="0" i="0" dirty="0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kinerja</a:t>
            </a:r>
            <a:r>
              <a:rPr lang="en-ID" sz="2400" b="0" i="0" dirty="0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 yang optimal. 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ID" sz="2400" b="0" i="0" dirty="0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Unit-unit </a:t>
            </a:r>
            <a:r>
              <a:rPr lang="en-ID" sz="2400" b="0" i="0" dirty="0" err="1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itu</a:t>
            </a:r>
            <a:r>
              <a:rPr lang="en-ID" sz="2400" b="0" i="0" dirty="0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antara</a:t>
            </a:r>
            <a:r>
              <a:rPr lang="en-ID" sz="2400" b="0" i="0" dirty="0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 lain </a:t>
            </a:r>
            <a:r>
              <a:rPr lang="en-ID" sz="2400" b="0" i="0" dirty="0" err="1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ada</a:t>
            </a:r>
            <a:r>
              <a:rPr lang="en-ID" sz="2400" b="0" i="0" dirty="0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 yang </a:t>
            </a:r>
            <a:r>
              <a:rPr lang="en-ID" sz="2400" b="0" i="0" dirty="0" err="1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disebut</a:t>
            </a:r>
            <a:r>
              <a:rPr lang="en-ID" sz="2400" b="0" i="0" dirty="0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 divisi, </a:t>
            </a:r>
            <a:r>
              <a:rPr lang="en-ID" sz="2400" b="0" i="0" dirty="0" err="1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direktorat</a:t>
            </a:r>
            <a:r>
              <a:rPr lang="en-ID" sz="2400" b="0" i="0" dirty="0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, </a:t>
            </a:r>
            <a:r>
              <a:rPr lang="en-ID" sz="2400" b="0" i="0" dirty="0" err="1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bagian</a:t>
            </a:r>
            <a:r>
              <a:rPr lang="en-ID" sz="2400" b="0" i="0" dirty="0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, </a:t>
            </a:r>
            <a:r>
              <a:rPr lang="en-ID" sz="2400" b="0" i="0" dirty="0" err="1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atau</a:t>
            </a:r>
            <a:r>
              <a:rPr lang="en-ID" sz="2400" b="0" i="0" dirty="0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cabang</a:t>
            </a:r>
            <a:r>
              <a:rPr lang="en-ID" sz="2400" b="0" i="0" dirty="0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. 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ID" sz="2400" b="0" i="0" dirty="0" err="1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Kesuksesan</a:t>
            </a:r>
            <a:r>
              <a:rPr lang="en-ID" sz="2400" b="0" i="0" dirty="0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suatu</a:t>
            </a:r>
            <a:r>
              <a:rPr lang="en-ID" sz="2400" b="0" i="0" dirty="0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organisasi</a:t>
            </a:r>
            <a:r>
              <a:rPr lang="en-ID" sz="2400" b="0" i="0" dirty="0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 sangat </a:t>
            </a:r>
            <a:r>
              <a:rPr lang="en-ID" sz="2400" b="0" i="0" dirty="0" err="1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ditentukan</a:t>
            </a:r>
            <a:r>
              <a:rPr lang="en-ID" sz="2400" b="0" i="0" dirty="0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 oleh </a:t>
            </a:r>
            <a:r>
              <a:rPr lang="en-ID" sz="2400" b="0" i="0" dirty="0" err="1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kemampuan</a:t>
            </a:r>
            <a:r>
              <a:rPr lang="en-ID" sz="2400" b="0" i="0" dirty="0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organisasi</a:t>
            </a:r>
            <a:r>
              <a:rPr lang="en-ID" sz="2400" b="0" i="0" dirty="0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untuk</a:t>
            </a:r>
            <a:r>
              <a:rPr lang="en-ID" sz="2400" b="0" i="0" dirty="0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melakukan</a:t>
            </a:r>
            <a:r>
              <a:rPr lang="en-ID" sz="2400" b="0" i="0" dirty="0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pekerjaan</a:t>
            </a:r>
            <a:r>
              <a:rPr lang="en-ID" sz="2400" b="0" i="0" dirty="0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secara</a:t>
            </a:r>
            <a:r>
              <a:rPr lang="en-ID" sz="2400" b="0" i="0" dirty="0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sinergis</a:t>
            </a:r>
            <a:r>
              <a:rPr lang="en-ID" sz="2400" b="0" i="0" dirty="0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. 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ID" sz="2400" b="0" i="0" dirty="0" err="1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Kemampuan</a:t>
            </a:r>
            <a:r>
              <a:rPr lang="en-ID" sz="2400" b="0" i="0" dirty="0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untuk</a:t>
            </a:r>
            <a:r>
              <a:rPr lang="en-ID" sz="2400" b="0" i="0" dirty="0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membangun</a:t>
            </a:r>
            <a:r>
              <a:rPr lang="en-ID" sz="2400" b="0" i="0" dirty="0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hubungan</a:t>
            </a:r>
            <a:r>
              <a:rPr lang="en-ID" sz="2400" b="0" i="0" dirty="0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 yang </a:t>
            </a:r>
            <a:r>
              <a:rPr lang="en-ID" sz="2400" b="0" i="0" dirty="0" err="1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sinergis</a:t>
            </a:r>
            <a:r>
              <a:rPr lang="en-ID" sz="2400" b="0" i="0" dirty="0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ini</a:t>
            </a:r>
            <a:r>
              <a:rPr lang="en-ID" sz="2400" b="0" i="0" dirty="0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hanya</a:t>
            </a:r>
            <a:r>
              <a:rPr lang="en-ID" sz="2400" b="0" i="0" dirty="0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akan</a:t>
            </a:r>
            <a:r>
              <a:rPr lang="en-ID" sz="2400" b="0" i="0" dirty="0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dimiliki</a:t>
            </a:r>
            <a:r>
              <a:rPr lang="en-ID" sz="2400" b="0" i="0" dirty="0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kalau</a:t>
            </a:r>
            <a:r>
              <a:rPr lang="en-ID" sz="2400" b="0" i="0" dirty="0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semua</a:t>
            </a:r>
            <a:r>
              <a:rPr lang="en-ID" sz="2400" b="0" i="0" dirty="0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anggota</a:t>
            </a:r>
            <a:r>
              <a:rPr lang="en-ID" sz="2400" b="0" i="0" dirty="0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 unit </a:t>
            </a:r>
            <a:r>
              <a:rPr lang="en-ID" sz="2400" b="0" i="0" dirty="0" err="1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saling</a:t>
            </a:r>
            <a:r>
              <a:rPr lang="en-ID" sz="2400" b="0" i="0" dirty="0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memahami</a:t>
            </a:r>
            <a:r>
              <a:rPr lang="en-ID" sz="2400" b="0" i="0" dirty="0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pekerjaan</a:t>
            </a:r>
            <a:r>
              <a:rPr lang="en-ID" sz="2400" b="0" i="0" dirty="0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 unit lain dan </a:t>
            </a:r>
            <a:r>
              <a:rPr lang="en-ID" sz="2400" b="0" i="0" dirty="0" err="1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memahami</a:t>
            </a:r>
            <a:r>
              <a:rPr lang="en-ID" sz="2400" b="0" i="0" dirty="0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 juga </a:t>
            </a:r>
            <a:r>
              <a:rPr lang="en-ID" sz="2400" b="0" i="0" dirty="0" err="1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dampak</a:t>
            </a:r>
            <a:r>
              <a:rPr lang="en-ID" sz="2400" b="0" i="0" dirty="0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dari</a:t>
            </a:r>
            <a:r>
              <a:rPr lang="en-ID" sz="2400" b="0" i="0" dirty="0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kinerja</a:t>
            </a:r>
            <a:r>
              <a:rPr lang="en-ID" sz="2400" b="0" i="0" dirty="0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 unit </a:t>
            </a:r>
            <a:r>
              <a:rPr lang="en-ID" sz="2400" b="0" i="0" dirty="0" err="1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tempat</a:t>
            </a:r>
            <a:r>
              <a:rPr lang="en-ID" sz="2400" b="0" i="0" dirty="0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dia</a:t>
            </a:r>
            <a:r>
              <a:rPr lang="en-ID" sz="2400" b="0" i="0" dirty="0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 </a:t>
            </a:r>
            <a:r>
              <a:rPr lang="en-ID" sz="2400" b="0" i="0" dirty="0" err="1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bekerja</a:t>
            </a:r>
            <a:r>
              <a:rPr lang="en-ID" sz="2400" b="0" i="0" dirty="0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 pada unit </a:t>
            </a:r>
            <a:r>
              <a:rPr lang="en-ID" sz="2400" b="0" i="0" dirty="0" err="1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lainnya</a:t>
            </a:r>
            <a:endParaRPr lang="en-ID" sz="24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483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82ADB66-F851-7FE3-F66E-78598CBF8B25}"/>
              </a:ext>
            </a:extLst>
          </p:cNvPr>
          <p:cNvSpPr txBox="1"/>
          <p:nvPr/>
        </p:nvSpPr>
        <p:spPr>
          <a:xfrm>
            <a:off x="935420" y="210207"/>
            <a:ext cx="10878207" cy="1323439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D" sz="4000" b="0" i="0" dirty="0">
                <a:effectLst/>
                <a:latin typeface="RobotoRegular"/>
              </a:rPr>
              <a:t>Tips </a:t>
            </a:r>
            <a:r>
              <a:rPr lang="en-ID" sz="4000" b="0" i="0" dirty="0" err="1">
                <a:effectLst/>
                <a:latin typeface="RobotoRegular"/>
              </a:rPr>
              <a:t>sederhana</a:t>
            </a:r>
            <a:r>
              <a:rPr lang="en-ID" sz="4000" b="0" i="0" dirty="0">
                <a:effectLst/>
                <a:latin typeface="RobotoRegular"/>
              </a:rPr>
              <a:t> </a:t>
            </a:r>
            <a:r>
              <a:rPr lang="en-ID" sz="4000" b="0" i="0" dirty="0" err="1">
                <a:effectLst/>
                <a:latin typeface="RobotoRegular"/>
              </a:rPr>
              <a:t>untuk</a:t>
            </a:r>
            <a:r>
              <a:rPr lang="en-ID" sz="4000" b="0" i="0" dirty="0">
                <a:effectLst/>
                <a:latin typeface="RobotoRegular"/>
              </a:rPr>
              <a:t> </a:t>
            </a:r>
            <a:r>
              <a:rPr lang="en-ID" sz="4000" b="0" i="0" dirty="0" err="1">
                <a:effectLst/>
                <a:latin typeface="RobotoRegular"/>
              </a:rPr>
              <a:t>memulai</a:t>
            </a:r>
            <a:r>
              <a:rPr lang="en-ID" sz="4000" b="0" i="0" dirty="0">
                <a:effectLst/>
                <a:latin typeface="RobotoRegular"/>
              </a:rPr>
              <a:t> </a:t>
            </a:r>
            <a:r>
              <a:rPr lang="en-ID" sz="4000" b="0" i="0" dirty="0" err="1">
                <a:effectLst/>
                <a:latin typeface="RobotoRegular"/>
              </a:rPr>
              <a:t>menjadi</a:t>
            </a:r>
            <a:r>
              <a:rPr lang="en-ID" sz="4000" b="0" i="0" dirty="0">
                <a:effectLst/>
                <a:latin typeface="RobotoRegular"/>
              </a:rPr>
              <a:t> </a:t>
            </a:r>
            <a:r>
              <a:rPr lang="en-ID" sz="4000" b="0" i="0" dirty="0" err="1">
                <a:effectLst/>
                <a:latin typeface="RobotoRegular"/>
              </a:rPr>
              <a:t>pemimpin</a:t>
            </a:r>
            <a:r>
              <a:rPr lang="en-ID" sz="4000" b="0" i="0" dirty="0">
                <a:effectLst/>
                <a:latin typeface="RobotoRegular"/>
              </a:rPr>
              <a:t> yang </a:t>
            </a:r>
            <a:r>
              <a:rPr lang="en-ID" sz="4000" b="0" i="0" dirty="0" err="1">
                <a:effectLst/>
                <a:latin typeface="RobotoRegular"/>
              </a:rPr>
              <a:t>baik</a:t>
            </a:r>
            <a:r>
              <a:rPr lang="en-ID" sz="4000" b="0" i="0" dirty="0">
                <a:effectLst/>
                <a:latin typeface="RobotoRegular"/>
              </a:rPr>
              <a:t> 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7704BE-85DC-A4D8-1B55-6ADD54E4C553}"/>
              </a:ext>
            </a:extLst>
          </p:cNvPr>
          <p:cNvSpPr txBox="1"/>
          <p:nvPr/>
        </p:nvSpPr>
        <p:spPr>
          <a:xfrm>
            <a:off x="1045779" y="1954923"/>
            <a:ext cx="1010044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3600" dirty="0" err="1">
                <a:solidFill>
                  <a:srgbClr val="000000"/>
                </a:solidFill>
                <a:latin typeface="RobotoRegular"/>
              </a:rPr>
              <a:t>J</a:t>
            </a:r>
            <a:r>
              <a:rPr lang="en-ID" sz="3600" b="0" i="0" dirty="0" err="1">
                <a:solidFill>
                  <a:srgbClr val="000000"/>
                </a:solidFill>
                <a:effectLst/>
                <a:latin typeface="RobotoRegular"/>
              </a:rPr>
              <a:t>adilah</a:t>
            </a:r>
            <a:r>
              <a:rPr lang="en-ID" sz="3600" b="0" i="0" dirty="0">
                <a:solidFill>
                  <a:srgbClr val="000000"/>
                </a:solidFill>
                <a:effectLst/>
                <a:latin typeface="RobotoRegular"/>
              </a:rPr>
              <a:t> </a:t>
            </a:r>
            <a:r>
              <a:rPr lang="en-ID" sz="3600" b="0" i="0" dirty="0" err="1">
                <a:solidFill>
                  <a:srgbClr val="000000"/>
                </a:solidFill>
                <a:effectLst/>
                <a:latin typeface="RobotoRegular"/>
              </a:rPr>
              <a:t>sumber</a:t>
            </a:r>
            <a:r>
              <a:rPr lang="en-ID" sz="3600" b="0" i="0" dirty="0">
                <a:solidFill>
                  <a:srgbClr val="000000"/>
                </a:solidFill>
                <a:effectLst/>
                <a:latin typeface="RobotoRegular"/>
              </a:rPr>
              <a:t> </a:t>
            </a:r>
            <a:r>
              <a:rPr lang="en-ID" sz="3600" b="0" i="0" dirty="0" err="1">
                <a:solidFill>
                  <a:srgbClr val="000000"/>
                </a:solidFill>
                <a:effectLst/>
                <a:latin typeface="RobotoRegular"/>
              </a:rPr>
              <a:t>energi</a:t>
            </a:r>
            <a:r>
              <a:rPr lang="en-ID" sz="3600" b="0" i="0" dirty="0">
                <a:solidFill>
                  <a:srgbClr val="000000"/>
                </a:solidFill>
                <a:effectLst/>
                <a:latin typeface="RobotoRegular"/>
              </a:rPr>
              <a:t> </a:t>
            </a:r>
            <a:r>
              <a:rPr lang="en-ID" sz="3600" b="0" i="0" dirty="0" err="1">
                <a:solidFill>
                  <a:srgbClr val="000000"/>
                </a:solidFill>
                <a:effectLst/>
                <a:latin typeface="RobotoRegular"/>
              </a:rPr>
              <a:t>untuk</a:t>
            </a:r>
            <a:r>
              <a:rPr lang="en-ID" sz="3600" b="0" i="0" dirty="0">
                <a:solidFill>
                  <a:srgbClr val="000000"/>
                </a:solidFill>
                <a:effectLst/>
                <a:latin typeface="RobotoRegular"/>
              </a:rPr>
              <a:t> orang lain. </a:t>
            </a:r>
            <a:r>
              <a:rPr lang="en-ID" sz="3600" b="0" i="0" dirty="0" err="1">
                <a:solidFill>
                  <a:srgbClr val="000000"/>
                </a:solidFill>
                <a:effectLst/>
                <a:latin typeface="RobotoRegular"/>
              </a:rPr>
              <a:t>Setiap</a:t>
            </a:r>
            <a:r>
              <a:rPr lang="en-ID" sz="3600" b="0" i="0" dirty="0">
                <a:solidFill>
                  <a:srgbClr val="000000"/>
                </a:solidFill>
                <a:effectLst/>
                <a:latin typeface="RobotoRegular"/>
              </a:rPr>
              <a:t> orang yang </a:t>
            </a:r>
            <a:r>
              <a:rPr lang="en-ID" sz="3600" b="0" i="0" dirty="0" err="1">
                <a:solidFill>
                  <a:srgbClr val="000000"/>
                </a:solidFill>
                <a:effectLst/>
                <a:latin typeface="RobotoRegular"/>
              </a:rPr>
              <a:t>berjumpa</a:t>
            </a:r>
            <a:r>
              <a:rPr lang="en-ID" sz="3600" b="0" i="0" dirty="0">
                <a:solidFill>
                  <a:srgbClr val="000000"/>
                </a:solidFill>
                <a:effectLst/>
                <a:latin typeface="RobotoRegular"/>
              </a:rPr>
              <a:t> </a:t>
            </a:r>
            <a:r>
              <a:rPr lang="en-ID" sz="3600" b="0" i="0" dirty="0" err="1">
                <a:solidFill>
                  <a:srgbClr val="000000"/>
                </a:solidFill>
                <a:effectLst/>
                <a:latin typeface="RobotoRegular"/>
              </a:rPr>
              <a:t>dengan</a:t>
            </a:r>
            <a:r>
              <a:rPr lang="en-ID" sz="3600" b="0" i="0" dirty="0">
                <a:solidFill>
                  <a:srgbClr val="000000"/>
                </a:solidFill>
                <a:effectLst/>
                <a:latin typeface="RobotoRegular"/>
              </a:rPr>
              <a:t> </a:t>
            </a:r>
            <a:r>
              <a:rPr lang="en-ID" sz="3600" b="0" i="0" dirty="0" err="1">
                <a:solidFill>
                  <a:srgbClr val="000000"/>
                </a:solidFill>
                <a:effectLst/>
                <a:latin typeface="RobotoRegular"/>
              </a:rPr>
              <a:t>anda</a:t>
            </a:r>
            <a:r>
              <a:rPr lang="en-ID" sz="3600" b="0" i="0" dirty="0">
                <a:solidFill>
                  <a:srgbClr val="000000"/>
                </a:solidFill>
                <a:effectLst/>
                <a:latin typeface="RobotoRegular"/>
              </a:rPr>
              <a:t> </a:t>
            </a:r>
            <a:r>
              <a:rPr lang="en-ID" sz="3600" b="0" i="0" dirty="0" err="1">
                <a:solidFill>
                  <a:srgbClr val="000000"/>
                </a:solidFill>
                <a:effectLst/>
                <a:latin typeface="RobotoRegular"/>
              </a:rPr>
              <a:t>senang</a:t>
            </a:r>
            <a:r>
              <a:rPr lang="en-ID" sz="3600" b="0" i="0" dirty="0">
                <a:solidFill>
                  <a:srgbClr val="000000"/>
                </a:solidFill>
                <a:effectLst/>
                <a:latin typeface="RobotoRegular"/>
              </a:rPr>
              <a:t> </a:t>
            </a:r>
            <a:r>
              <a:rPr lang="en-ID" sz="3600" b="0" i="0" dirty="0" err="1">
                <a:solidFill>
                  <a:srgbClr val="000000"/>
                </a:solidFill>
                <a:effectLst/>
                <a:latin typeface="RobotoRegular"/>
              </a:rPr>
              <a:t>karena</a:t>
            </a:r>
            <a:r>
              <a:rPr lang="en-ID" sz="3600" b="0" i="0" dirty="0">
                <a:solidFill>
                  <a:srgbClr val="000000"/>
                </a:solidFill>
                <a:effectLst/>
                <a:latin typeface="RobotoRegular"/>
              </a:rPr>
              <a:t> </a:t>
            </a:r>
            <a:r>
              <a:rPr lang="en-ID" sz="3600" b="0" i="0" dirty="0" err="1">
                <a:solidFill>
                  <a:srgbClr val="000000"/>
                </a:solidFill>
                <a:effectLst/>
                <a:latin typeface="RobotoRegular"/>
              </a:rPr>
              <a:t>selalu</a:t>
            </a:r>
            <a:r>
              <a:rPr lang="en-ID" sz="3600" b="0" i="0" dirty="0">
                <a:solidFill>
                  <a:srgbClr val="000000"/>
                </a:solidFill>
                <a:effectLst/>
                <a:latin typeface="RobotoRegular"/>
              </a:rPr>
              <a:t> </a:t>
            </a:r>
            <a:r>
              <a:rPr lang="en-ID" sz="3600" b="0" i="0" dirty="0" err="1">
                <a:solidFill>
                  <a:srgbClr val="000000"/>
                </a:solidFill>
                <a:effectLst/>
                <a:latin typeface="RobotoRegular"/>
              </a:rPr>
              <a:t>mendapatkan</a:t>
            </a:r>
            <a:r>
              <a:rPr lang="en-ID" sz="3600" b="0" i="0" dirty="0">
                <a:solidFill>
                  <a:srgbClr val="000000"/>
                </a:solidFill>
                <a:effectLst/>
                <a:latin typeface="RobotoRegular"/>
              </a:rPr>
              <a:t> “</a:t>
            </a:r>
            <a:r>
              <a:rPr lang="en-ID" sz="3600" b="0" i="0" dirty="0" err="1">
                <a:solidFill>
                  <a:srgbClr val="000000"/>
                </a:solidFill>
                <a:effectLst/>
                <a:latin typeface="RobotoRegular"/>
              </a:rPr>
              <a:t>sesuatu</a:t>
            </a:r>
            <a:r>
              <a:rPr lang="en-ID" sz="3600" b="0" i="0" dirty="0">
                <a:solidFill>
                  <a:srgbClr val="000000"/>
                </a:solidFill>
                <a:effectLst/>
                <a:latin typeface="RobotoRegular"/>
              </a:rPr>
              <a:t>.” </a:t>
            </a:r>
            <a:r>
              <a:rPr lang="en-ID" sz="3600" b="0" i="0" dirty="0" err="1">
                <a:solidFill>
                  <a:srgbClr val="000000"/>
                </a:solidFill>
                <a:effectLst/>
                <a:latin typeface="RobotoRegular"/>
              </a:rPr>
              <a:t>Bahkan</a:t>
            </a:r>
            <a:r>
              <a:rPr lang="en-ID" sz="3600" b="0" i="0" dirty="0">
                <a:solidFill>
                  <a:srgbClr val="000000"/>
                </a:solidFill>
                <a:effectLst/>
                <a:latin typeface="RobotoRegular"/>
              </a:rPr>
              <a:t> </a:t>
            </a:r>
            <a:r>
              <a:rPr lang="en-ID" sz="3600" b="0" i="0" dirty="0" err="1">
                <a:solidFill>
                  <a:srgbClr val="000000"/>
                </a:solidFill>
                <a:effectLst/>
                <a:latin typeface="RobotoRegular"/>
              </a:rPr>
              <a:t>bukan</a:t>
            </a:r>
            <a:r>
              <a:rPr lang="en-ID" sz="3600" b="0" i="0" dirty="0">
                <a:solidFill>
                  <a:srgbClr val="000000"/>
                </a:solidFill>
                <a:effectLst/>
                <a:latin typeface="RobotoRegular"/>
              </a:rPr>
              <a:t> </a:t>
            </a:r>
            <a:r>
              <a:rPr lang="en-ID" sz="3600" b="0" i="0" dirty="0" err="1">
                <a:solidFill>
                  <a:srgbClr val="000000"/>
                </a:solidFill>
                <a:effectLst/>
                <a:latin typeface="RobotoRegular"/>
              </a:rPr>
              <a:t>hanya</a:t>
            </a:r>
            <a:r>
              <a:rPr lang="en-ID" sz="3600" b="0" i="0" dirty="0">
                <a:solidFill>
                  <a:srgbClr val="000000"/>
                </a:solidFill>
                <a:effectLst/>
                <a:latin typeface="RobotoRegular"/>
              </a:rPr>
              <a:t> </a:t>
            </a:r>
            <a:r>
              <a:rPr lang="en-ID" sz="3600" b="0" i="0" dirty="0" err="1">
                <a:solidFill>
                  <a:srgbClr val="000000"/>
                </a:solidFill>
                <a:effectLst/>
                <a:latin typeface="RobotoRegular"/>
              </a:rPr>
              <a:t>senang</a:t>
            </a:r>
            <a:r>
              <a:rPr lang="en-ID" sz="3600" b="0" i="0" dirty="0">
                <a:solidFill>
                  <a:srgbClr val="000000"/>
                </a:solidFill>
                <a:effectLst/>
                <a:latin typeface="RobotoRegular"/>
              </a:rPr>
              <a:t>, </a:t>
            </a:r>
            <a:r>
              <a:rPr lang="en-ID" sz="3600" b="0" i="0" dirty="0" err="1">
                <a:solidFill>
                  <a:srgbClr val="000000"/>
                </a:solidFill>
                <a:effectLst/>
                <a:latin typeface="RobotoRegular"/>
              </a:rPr>
              <a:t>mereka</a:t>
            </a:r>
            <a:r>
              <a:rPr lang="en-ID" sz="3600" b="0" i="0" dirty="0">
                <a:solidFill>
                  <a:srgbClr val="000000"/>
                </a:solidFill>
                <a:effectLst/>
                <a:latin typeface="RobotoRegular"/>
              </a:rPr>
              <a:t> </a:t>
            </a:r>
            <a:r>
              <a:rPr lang="en-ID" sz="3600" b="0" i="0" dirty="0" err="1">
                <a:solidFill>
                  <a:srgbClr val="000000"/>
                </a:solidFill>
                <a:effectLst/>
                <a:latin typeface="RobotoRegular"/>
              </a:rPr>
              <a:t>menjadi</a:t>
            </a:r>
            <a:r>
              <a:rPr lang="en-ID" sz="3600" b="0" i="0" dirty="0">
                <a:solidFill>
                  <a:srgbClr val="000000"/>
                </a:solidFill>
                <a:effectLst/>
                <a:latin typeface="RobotoRegular"/>
              </a:rPr>
              <a:t> </a:t>
            </a:r>
            <a:r>
              <a:rPr lang="en-ID" sz="3600" b="0" i="0" dirty="0" err="1">
                <a:solidFill>
                  <a:srgbClr val="000000"/>
                </a:solidFill>
                <a:effectLst/>
                <a:latin typeface="RobotoRegular"/>
              </a:rPr>
              <a:t>lebih</a:t>
            </a:r>
            <a:r>
              <a:rPr lang="en-ID" sz="3600" b="0" i="0" dirty="0">
                <a:solidFill>
                  <a:srgbClr val="000000"/>
                </a:solidFill>
                <a:effectLst/>
                <a:latin typeface="RobotoRegular"/>
              </a:rPr>
              <a:t> </a:t>
            </a:r>
            <a:r>
              <a:rPr lang="en-ID" sz="3600" b="0" i="0" dirty="0" err="1">
                <a:solidFill>
                  <a:srgbClr val="000000"/>
                </a:solidFill>
                <a:effectLst/>
                <a:latin typeface="RobotoRegular"/>
              </a:rPr>
              <a:t>semangat</a:t>
            </a:r>
            <a:r>
              <a:rPr lang="en-ID" sz="3600" b="0" i="0" dirty="0">
                <a:solidFill>
                  <a:srgbClr val="000000"/>
                </a:solidFill>
                <a:effectLst/>
                <a:latin typeface="RobotoRegular"/>
              </a:rPr>
              <a:t> </a:t>
            </a:r>
            <a:r>
              <a:rPr lang="en-ID" sz="3600" b="0" i="0" dirty="0" err="1">
                <a:solidFill>
                  <a:srgbClr val="000000"/>
                </a:solidFill>
                <a:effectLst/>
                <a:latin typeface="RobotoRegular"/>
              </a:rPr>
              <a:t>untuk</a:t>
            </a:r>
            <a:r>
              <a:rPr lang="en-ID" sz="3600" b="0" i="0" dirty="0">
                <a:solidFill>
                  <a:srgbClr val="000000"/>
                </a:solidFill>
                <a:effectLst/>
                <a:latin typeface="RobotoRegular"/>
              </a:rPr>
              <a:t> </a:t>
            </a:r>
            <a:r>
              <a:rPr lang="en-ID" sz="3600" b="0" i="0" dirty="0" err="1">
                <a:solidFill>
                  <a:srgbClr val="000000"/>
                </a:solidFill>
                <a:effectLst/>
                <a:latin typeface="RobotoRegular"/>
              </a:rPr>
              <a:t>berkarya</a:t>
            </a:r>
            <a:r>
              <a:rPr lang="en-ID" sz="3600" b="0" i="0" dirty="0">
                <a:solidFill>
                  <a:srgbClr val="000000"/>
                </a:solidFill>
                <a:effectLst/>
                <a:latin typeface="RobotoRegular"/>
              </a:rPr>
              <a:t> dan </a:t>
            </a:r>
            <a:r>
              <a:rPr lang="en-ID" sz="3600" b="0" i="0" dirty="0" err="1">
                <a:solidFill>
                  <a:srgbClr val="000000"/>
                </a:solidFill>
                <a:effectLst/>
                <a:latin typeface="RobotoRegular"/>
              </a:rPr>
              <a:t>bertumbuh</a:t>
            </a:r>
            <a:r>
              <a:rPr lang="en-ID" sz="3600" b="0" i="0" dirty="0">
                <a:solidFill>
                  <a:srgbClr val="000000"/>
                </a:solidFill>
                <a:effectLst/>
                <a:latin typeface="RobotoRegular"/>
              </a:rPr>
              <a:t>. </a:t>
            </a:r>
            <a:r>
              <a:rPr lang="en-ID" sz="3600" b="0" i="0" dirty="0" err="1">
                <a:solidFill>
                  <a:srgbClr val="000000"/>
                </a:solidFill>
                <a:effectLst/>
                <a:latin typeface="RobotoRegular"/>
              </a:rPr>
              <a:t>Kehadiran</a:t>
            </a:r>
            <a:r>
              <a:rPr lang="en-ID" sz="3600" b="0" i="0" dirty="0">
                <a:solidFill>
                  <a:srgbClr val="000000"/>
                </a:solidFill>
                <a:effectLst/>
                <a:latin typeface="RobotoRegular"/>
              </a:rPr>
              <a:t> </a:t>
            </a:r>
            <a:r>
              <a:rPr lang="en-ID" sz="3600" b="0" i="0" dirty="0" err="1">
                <a:solidFill>
                  <a:srgbClr val="000000"/>
                </a:solidFill>
                <a:effectLst/>
                <a:latin typeface="RobotoRegular"/>
              </a:rPr>
              <a:t>anda</a:t>
            </a:r>
            <a:r>
              <a:rPr lang="en-ID" sz="3600" b="0" i="0" dirty="0">
                <a:solidFill>
                  <a:srgbClr val="000000"/>
                </a:solidFill>
                <a:effectLst/>
                <a:latin typeface="RobotoRegular"/>
              </a:rPr>
              <a:t> </a:t>
            </a:r>
            <a:r>
              <a:rPr lang="en-ID" sz="3600" b="0" i="0" dirty="0" err="1">
                <a:solidFill>
                  <a:srgbClr val="000000"/>
                </a:solidFill>
                <a:effectLst/>
                <a:latin typeface="RobotoRegular"/>
              </a:rPr>
              <a:t>dinanti</a:t>
            </a:r>
            <a:r>
              <a:rPr lang="en-ID" sz="3600" b="0" i="0" dirty="0">
                <a:solidFill>
                  <a:srgbClr val="000000"/>
                </a:solidFill>
                <a:effectLst/>
                <a:latin typeface="RobotoRegular"/>
              </a:rPr>
              <a:t> dan </a:t>
            </a:r>
            <a:r>
              <a:rPr lang="en-ID" sz="3600" b="0" i="0" dirty="0" err="1">
                <a:solidFill>
                  <a:srgbClr val="000000"/>
                </a:solidFill>
                <a:effectLst/>
                <a:latin typeface="RobotoRegular"/>
              </a:rPr>
              <a:t>menjadi</a:t>
            </a:r>
            <a:r>
              <a:rPr lang="en-ID" sz="3600" b="0" i="0" dirty="0">
                <a:solidFill>
                  <a:srgbClr val="000000"/>
                </a:solidFill>
                <a:effectLst/>
                <a:latin typeface="RobotoRegular"/>
              </a:rPr>
              <a:t> </a:t>
            </a:r>
            <a:r>
              <a:rPr lang="en-ID" sz="3600" b="0" i="0" dirty="0" err="1">
                <a:solidFill>
                  <a:srgbClr val="000000"/>
                </a:solidFill>
                <a:effectLst/>
                <a:latin typeface="RobotoRegular"/>
              </a:rPr>
              <a:t>sumber</a:t>
            </a:r>
            <a:r>
              <a:rPr lang="en-ID" sz="3600" b="0" i="0" dirty="0">
                <a:solidFill>
                  <a:srgbClr val="000000"/>
                </a:solidFill>
                <a:effectLst/>
                <a:latin typeface="RobotoRegular"/>
              </a:rPr>
              <a:t> </a:t>
            </a:r>
            <a:r>
              <a:rPr lang="en-ID" sz="3600" b="0" i="0" dirty="0" err="1">
                <a:solidFill>
                  <a:srgbClr val="000000"/>
                </a:solidFill>
                <a:effectLst/>
                <a:latin typeface="RobotoRegular"/>
              </a:rPr>
              <a:t>inspirasi</a:t>
            </a:r>
            <a:r>
              <a:rPr lang="en-ID" sz="3600" b="0" i="0" dirty="0">
                <a:solidFill>
                  <a:srgbClr val="000000"/>
                </a:solidFill>
                <a:effectLst/>
                <a:latin typeface="RobotoRegular"/>
              </a:rPr>
              <a:t>.</a:t>
            </a:r>
            <a:endParaRPr lang="en-ID" sz="3600" dirty="0"/>
          </a:p>
        </p:txBody>
      </p:sp>
    </p:spTree>
    <p:extLst>
      <p:ext uri="{BB962C8B-B14F-4D97-AF65-F5344CB8AC3E}">
        <p14:creationId xmlns:p14="http://schemas.microsoft.com/office/powerpoint/2010/main" val="6438313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D09F330-0B9F-24FA-C4B1-6B285C469316}"/>
              </a:ext>
            </a:extLst>
          </p:cNvPr>
          <p:cNvSpPr txBox="1"/>
          <p:nvPr/>
        </p:nvSpPr>
        <p:spPr>
          <a:xfrm>
            <a:off x="543910" y="788275"/>
            <a:ext cx="11104179" cy="4647426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ID" sz="4000" dirty="0" err="1">
                <a:latin typeface="RobotoRegular"/>
              </a:rPr>
              <a:t>K</a:t>
            </a:r>
            <a:r>
              <a:rPr lang="en-ID" sz="4000" b="0" i="0" dirty="0" err="1">
                <a:effectLst/>
                <a:latin typeface="RobotoRegular"/>
              </a:rPr>
              <a:t>urangi</a:t>
            </a:r>
            <a:r>
              <a:rPr lang="en-ID" sz="4000" b="0" i="0" dirty="0">
                <a:effectLst/>
                <a:latin typeface="RobotoRegular"/>
              </a:rPr>
              <a:t> </a:t>
            </a:r>
            <a:r>
              <a:rPr lang="en-ID" sz="4000" b="0" i="0" dirty="0" err="1">
                <a:effectLst/>
                <a:latin typeface="RobotoRegular"/>
              </a:rPr>
              <a:t>memberi</a:t>
            </a:r>
            <a:r>
              <a:rPr lang="en-ID" sz="4000" b="0" i="0" dirty="0">
                <a:effectLst/>
                <a:latin typeface="RobotoRegular"/>
              </a:rPr>
              <a:t> </a:t>
            </a:r>
            <a:r>
              <a:rPr lang="en-ID" sz="4000" b="0" i="0" dirty="0" err="1">
                <a:effectLst/>
                <a:latin typeface="RobotoRegular"/>
              </a:rPr>
              <a:t>instruksi</a:t>
            </a:r>
            <a:r>
              <a:rPr lang="en-ID" sz="4000" b="0" i="0" dirty="0">
                <a:effectLst/>
                <a:latin typeface="RobotoRegular"/>
              </a:rPr>
              <a:t>. </a:t>
            </a:r>
          </a:p>
          <a:p>
            <a:endParaRPr lang="en-ID" sz="2400" b="0" i="0" dirty="0">
              <a:effectLst/>
              <a:latin typeface="RobotoRegular"/>
            </a:endParaRP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ID" sz="2400" b="0" i="0" dirty="0" err="1">
                <a:effectLst/>
                <a:latin typeface="RobotoRegular"/>
              </a:rPr>
              <a:t>Pemimpin</a:t>
            </a:r>
            <a:r>
              <a:rPr lang="en-ID" sz="2400" b="0" i="0" dirty="0">
                <a:effectLst/>
                <a:latin typeface="RobotoRegular"/>
              </a:rPr>
              <a:t> </a:t>
            </a:r>
            <a:r>
              <a:rPr lang="en-ID" sz="2400" b="0" i="0" dirty="0" err="1">
                <a:effectLst/>
                <a:latin typeface="RobotoRegular"/>
              </a:rPr>
              <a:t>sering</a:t>
            </a:r>
            <a:r>
              <a:rPr lang="en-ID" sz="2400" b="0" i="0" dirty="0">
                <a:effectLst/>
                <a:latin typeface="RobotoRegular"/>
              </a:rPr>
              <a:t> </a:t>
            </a:r>
            <a:r>
              <a:rPr lang="en-ID" sz="2400" b="0" i="0" dirty="0" err="1">
                <a:effectLst/>
                <a:latin typeface="RobotoRegular"/>
              </a:rPr>
              <a:t>identik</a:t>
            </a:r>
            <a:r>
              <a:rPr lang="en-ID" sz="2400" b="0" i="0" dirty="0">
                <a:effectLst/>
                <a:latin typeface="RobotoRegular"/>
              </a:rPr>
              <a:t> </a:t>
            </a:r>
            <a:r>
              <a:rPr lang="en-ID" sz="2400" b="0" i="0" dirty="0" err="1">
                <a:effectLst/>
                <a:latin typeface="RobotoRegular"/>
              </a:rPr>
              <a:t>dengan</a:t>
            </a:r>
            <a:r>
              <a:rPr lang="en-ID" sz="2400" b="0" i="0" dirty="0">
                <a:effectLst/>
                <a:latin typeface="RobotoRegular"/>
              </a:rPr>
              <a:t> </a:t>
            </a:r>
            <a:r>
              <a:rPr lang="en-ID" sz="2400" b="0" i="0" dirty="0" err="1">
                <a:effectLst/>
                <a:latin typeface="RobotoRegular"/>
              </a:rPr>
              <a:t>pemberi</a:t>
            </a:r>
            <a:r>
              <a:rPr lang="en-ID" sz="2400" b="0" i="0" dirty="0">
                <a:effectLst/>
                <a:latin typeface="RobotoRegular"/>
              </a:rPr>
              <a:t> </a:t>
            </a:r>
            <a:r>
              <a:rPr lang="en-ID" sz="2400" b="0" i="0" dirty="0" err="1">
                <a:effectLst/>
                <a:latin typeface="RobotoRegular"/>
              </a:rPr>
              <a:t>perintah</a:t>
            </a:r>
            <a:r>
              <a:rPr lang="en-ID" sz="2400" b="0" i="0" dirty="0">
                <a:effectLst/>
                <a:latin typeface="RobotoRegular"/>
              </a:rPr>
              <a:t>. 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ID" sz="2400" b="0" i="0" dirty="0" err="1">
                <a:effectLst/>
                <a:latin typeface="RobotoRegular"/>
              </a:rPr>
              <a:t>Boleh</a:t>
            </a:r>
            <a:r>
              <a:rPr lang="en-ID" sz="2400" b="0" i="0" dirty="0">
                <a:effectLst/>
                <a:latin typeface="RobotoRegular"/>
              </a:rPr>
              <a:t> </a:t>
            </a:r>
            <a:r>
              <a:rPr lang="en-ID" sz="2400" b="0" i="0" dirty="0" err="1">
                <a:effectLst/>
                <a:latin typeface="RobotoRegular"/>
              </a:rPr>
              <a:t>jadi</a:t>
            </a:r>
            <a:r>
              <a:rPr lang="en-ID" sz="2400" b="0" i="0" dirty="0">
                <a:effectLst/>
                <a:latin typeface="RobotoRegular"/>
              </a:rPr>
              <a:t> </a:t>
            </a:r>
            <a:r>
              <a:rPr lang="en-ID" sz="2400" b="0" i="0" dirty="0" err="1">
                <a:effectLst/>
                <a:latin typeface="RobotoRegular"/>
              </a:rPr>
              <a:t>pernyataan</a:t>
            </a:r>
            <a:r>
              <a:rPr lang="en-ID" sz="2400" b="0" i="0" dirty="0">
                <a:effectLst/>
                <a:latin typeface="RobotoRegular"/>
              </a:rPr>
              <a:t> </a:t>
            </a:r>
            <a:r>
              <a:rPr lang="en-ID" sz="2400" b="0" i="0" dirty="0" err="1">
                <a:effectLst/>
                <a:latin typeface="RobotoRegular"/>
              </a:rPr>
              <a:t>ini</a:t>
            </a:r>
            <a:r>
              <a:rPr lang="en-ID" sz="2400" b="0" i="0" dirty="0">
                <a:effectLst/>
                <a:latin typeface="RobotoRegular"/>
              </a:rPr>
              <a:t> </a:t>
            </a:r>
            <a:r>
              <a:rPr lang="en-ID" sz="2400" b="0" i="0" dirty="0" err="1">
                <a:effectLst/>
                <a:latin typeface="RobotoRegular"/>
              </a:rPr>
              <a:t>benar</a:t>
            </a:r>
            <a:r>
              <a:rPr lang="en-ID" sz="2400" b="0" i="0" dirty="0">
                <a:effectLst/>
                <a:latin typeface="RobotoRegular"/>
              </a:rPr>
              <a:t>. 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ID" sz="2400" b="0" i="0" dirty="0" err="1">
                <a:effectLst/>
                <a:latin typeface="RobotoRegular"/>
              </a:rPr>
              <a:t>Namun</a:t>
            </a:r>
            <a:r>
              <a:rPr lang="en-ID" sz="2400" b="0" i="0" dirty="0">
                <a:effectLst/>
                <a:latin typeface="RobotoRegular"/>
              </a:rPr>
              <a:t> </a:t>
            </a:r>
            <a:r>
              <a:rPr lang="en-ID" sz="2400" b="0" i="0" dirty="0" err="1">
                <a:effectLst/>
                <a:latin typeface="RobotoRegular"/>
              </a:rPr>
              <a:t>pemimpin</a:t>
            </a:r>
            <a:r>
              <a:rPr lang="en-ID" sz="2400" b="0" i="0" dirty="0">
                <a:effectLst/>
                <a:latin typeface="RobotoRegular"/>
              </a:rPr>
              <a:t> yang </a:t>
            </a:r>
            <a:r>
              <a:rPr lang="en-ID" sz="2400" b="0" i="0" dirty="0" err="1">
                <a:effectLst/>
                <a:latin typeface="RobotoRegular"/>
              </a:rPr>
              <a:t>ingin</a:t>
            </a:r>
            <a:r>
              <a:rPr lang="en-ID" sz="2400" b="0" i="0" dirty="0">
                <a:effectLst/>
                <a:latin typeface="RobotoRegular"/>
              </a:rPr>
              <a:t> </a:t>
            </a:r>
            <a:r>
              <a:rPr lang="en-ID" sz="2400" b="0" i="0" dirty="0" err="1">
                <a:effectLst/>
                <a:latin typeface="RobotoRegular"/>
              </a:rPr>
              <a:t>melahirkan</a:t>
            </a:r>
            <a:r>
              <a:rPr lang="en-ID" sz="2400" b="0" i="0" dirty="0">
                <a:effectLst/>
                <a:latin typeface="RobotoRegular"/>
              </a:rPr>
              <a:t> </a:t>
            </a:r>
            <a:r>
              <a:rPr lang="en-ID" sz="2400" b="0" i="0" dirty="0" err="1">
                <a:effectLst/>
                <a:latin typeface="RobotoRegular"/>
              </a:rPr>
              <a:t>pemimpin</a:t>
            </a:r>
            <a:r>
              <a:rPr lang="en-ID" sz="2400" b="0" i="0" dirty="0">
                <a:effectLst/>
                <a:latin typeface="RobotoRegular"/>
              </a:rPr>
              <a:t> </a:t>
            </a:r>
            <a:r>
              <a:rPr lang="en-ID" sz="2400" b="0" i="0" dirty="0" err="1">
                <a:effectLst/>
                <a:latin typeface="RobotoRegular"/>
              </a:rPr>
              <a:t>justru</a:t>
            </a:r>
            <a:r>
              <a:rPr lang="en-ID" sz="2400" b="0" i="0" dirty="0">
                <a:effectLst/>
                <a:latin typeface="RobotoRegular"/>
              </a:rPr>
              <a:t> </a:t>
            </a:r>
            <a:r>
              <a:rPr lang="en-ID" sz="2400" b="0" i="0" dirty="0" err="1">
                <a:effectLst/>
                <a:latin typeface="RobotoRegular"/>
              </a:rPr>
              <a:t>harus</a:t>
            </a:r>
            <a:r>
              <a:rPr lang="en-ID" sz="2400" b="0" i="0" dirty="0">
                <a:effectLst/>
                <a:latin typeface="RobotoRegular"/>
              </a:rPr>
              <a:t> </a:t>
            </a:r>
            <a:r>
              <a:rPr lang="en-ID" sz="2400" b="0" i="0" dirty="0" err="1">
                <a:effectLst/>
                <a:latin typeface="RobotoRegular"/>
              </a:rPr>
              <a:t>belajar</a:t>
            </a:r>
            <a:r>
              <a:rPr lang="en-ID" sz="2400" b="0" i="0" dirty="0">
                <a:effectLst/>
                <a:latin typeface="RobotoRegular"/>
              </a:rPr>
              <a:t> </a:t>
            </a:r>
            <a:r>
              <a:rPr lang="en-ID" sz="2400" b="0" i="0" dirty="0" err="1">
                <a:effectLst/>
                <a:latin typeface="RobotoRegular"/>
              </a:rPr>
              <a:t>mengurangi</a:t>
            </a:r>
            <a:r>
              <a:rPr lang="en-ID" sz="2400" b="0" i="0" dirty="0">
                <a:effectLst/>
                <a:latin typeface="RobotoRegular"/>
              </a:rPr>
              <a:t> </a:t>
            </a:r>
            <a:r>
              <a:rPr lang="en-ID" sz="2400" b="0" i="0" dirty="0" err="1">
                <a:effectLst/>
                <a:latin typeface="RobotoRegular"/>
              </a:rPr>
              <a:t>memberi</a:t>
            </a:r>
            <a:r>
              <a:rPr lang="en-ID" sz="2400" b="0" i="0" dirty="0">
                <a:effectLst/>
                <a:latin typeface="RobotoRegular"/>
              </a:rPr>
              <a:t> </a:t>
            </a:r>
            <a:r>
              <a:rPr lang="en-ID" sz="2400" b="0" i="0" dirty="0" err="1">
                <a:effectLst/>
                <a:latin typeface="RobotoRegular"/>
              </a:rPr>
              <a:t>instruksi</a:t>
            </a:r>
            <a:r>
              <a:rPr lang="en-ID" sz="2400" b="0" i="0" dirty="0">
                <a:effectLst/>
                <a:latin typeface="RobotoRegular"/>
              </a:rPr>
              <a:t>. 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ID" sz="2400" b="0" i="0" dirty="0" err="1">
                <a:effectLst/>
                <a:latin typeface="RobotoRegular"/>
              </a:rPr>
              <a:t>Ia</a:t>
            </a:r>
            <a:r>
              <a:rPr lang="en-ID" sz="2400" b="0" i="0" dirty="0">
                <a:effectLst/>
                <a:latin typeface="RobotoRegular"/>
              </a:rPr>
              <a:t> </a:t>
            </a:r>
            <a:r>
              <a:rPr lang="en-ID" sz="2400" b="0" i="0" dirty="0" err="1">
                <a:effectLst/>
                <a:latin typeface="RobotoRegular"/>
              </a:rPr>
              <a:t>harus</a:t>
            </a:r>
            <a:r>
              <a:rPr lang="en-ID" sz="2400" b="0" i="0" dirty="0">
                <a:effectLst/>
                <a:latin typeface="RobotoRegular"/>
              </a:rPr>
              <a:t> </a:t>
            </a:r>
            <a:r>
              <a:rPr lang="en-ID" sz="2400" b="0" i="0" dirty="0" err="1">
                <a:effectLst/>
                <a:latin typeface="RobotoRegular"/>
              </a:rPr>
              <a:t>lebih</a:t>
            </a:r>
            <a:r>
              <a:rPr lang="en-ID" sz="2400" b="0" i="0" dirty="0">
                <a:effectLst/>
                <a:latin typeface="RobotoRegular"/>
              </a:rPr>
              <a:t> </a:t>
            </a:r>
            <a:r>
              <a:rPr lang="en-ID" sz="2400" b="0" i="0" dirty="0" err="1">
                <a:effectLst/>
                <a:latin typeface="RobotoRegular"/>
              </a:rPr>
              <a:t>banyak</a:t>
            </a:r>
            <a:r>
              <a:rPr lang="en-ID" sz="2400" b="0" i="0" dirty="0">
                <a:effectLst/>
                <a:latin typeface="RobotoRegular"/>
              </a:rPr>
              <a:t> </a:t>
            </a:r>
            <a:r>
              <a:rPr lang="en-ID" sz="2400" b="0" i="0" dirty="0" err="1">
                <a:effectLst/>
                <a:latin typeface="RobotoRegular"/>
              </a:rPr>
              <a:t>memberi</a:t>
            </a:r>
            <a:r>
              <a:rPr lang="en-ID" sz="2400" b="0" i="0" dirty="0">
                <a:effectLst/>
                <a:latin typeface="RobotoRegular"/>
              </a:rPr>
              <a:t> </a:t>
            </a:r>
            <a:r>
              <a:rPr lang="en-ID" sz="2400" b="0" i="0" dirty="0" err="1">
                <a:effectLst/>
                <a:latin typeface="RobotoRegular"/>
              </a:rPr>
              <a:t>tantangan</a:t>
            </a:r>
            <a:r>
              <a:rPr lang="en-ID" sz="2400" b="0" i="0" dirty="0">
                <a:effectLst/>
                <a:latin typeface="RobotoRegular"/>
              </a:rPr>
              <a:t> </a:t>
            </a:r>
            <a:r>
              <a:rPr lang="en-ID" sz="2400" b="0" i="0" dirty="0" err="1">
                <a:effectLst/>
                <a:latin typeface="RobotoRegular"/>
              </a:rPr>
              <a:t>kepada</a:t>
            </a:r>
            <a:r>
              <a:rPr lang="en-ID" sz="2400" b="0" i="0" dirty="0">
                <a:effectLst/>
                <a:latin typeface="RobotoRegular"/>
              </a:rPr>
              <a:t> orang-orang yang </a:t>
            </a:r>
            <a:r>
              <a:rPr lang="en-ID" sz="2400" b="0" i="0" dirty="0" err="1">
                <a:effectLst/>
                <a:latin typeface="RobotoRegular"/>
              </a:rPr>
              <a:t>dipimpin</a:t>
            </a:r>
            <a:r>
              <a:rPr lang="en-ID" sz="2400" b="0" i="0" dirty="0">
                <a:effectLst/>
                <a:latin typeface="RobotoRegular"/>
              </a:rPr>
              <a:t>. 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ID" sz="2400" b="0" i="0" dirty="0" err="1">
                <a:effectLst/>
                <a:latin typeface="RobotoRegular"/>
              </a:rPr>
              <a:t>Anggota</a:t>
            </a:r>
            <a:r>
              <a:rPr lang="en-ID" sz="2400" b="0" i="0" dirty="0">
                <a:effectLst/>
                <a:latin typeface="RobotoRegular"/>
              </a:rPr>
              <a:t> </a:t>
            </a:r>
            <a:r>
              <a:rPr lang="en-ID" sz="2400" b="0" i="0" dirty="0" err="1">
                <a:effectLst/>
                <a:latin typeface="RobotoRegular"/>
              </a:rPr>
              <a:t>tim</a:t>
            </a:r>
            <a:r>
              <a:rPr lang="en-ID" sz="2400" b="0" i="0" dirty="0">
                <a:effectLst/>
                <a:latin typeface="RobotoRegular"/>
              </a:rPr>
              <a:t> </a:t>
            </a:r>
            <a:r>
              <a:rPr lang="en-ID" sz="2400" b="0" i="0" dirty="0" err="1">
                <a:effectLst/>
                <a:latin typeface="RobotoRegular"/>
              </a:rPr>
              <a:t>akan</a:t>
            </a:r>
            <a:r>
              <a:rPr lang="en-ID" sz="2400" b="0" i="0" dirty="0">
                <a:effectLst/>
                <a:latin typeface="RobotoRegular"/>
              </a:rPr>
              <a:t> </a:t>
            </a:r>
            <a:r>
              <a:rPr lang="en-ID" sz="2400" b="0" i="0" dirty="0" err="1">
                <a:effectLst/>
                <a:latin typeface="RobotoRegular"/>
              </a:rPr>
              <a:t>diberi</a:t>
            </a:r>
            <a:r>
              <a:rPr lang="en-ID" sz="2400" b="0" i="0" dirty="0">
                <a:effectLst/>
                <a:latin typeface="RobotoRegular"/>
              </a:rPr>
              <a:t> </a:t>
            </a:r>
            <a:r>
              <a:rPr lang="en-ID" sz="2400" b="0" i="0" dirty="0" err="1">
                <a:effectLst/>
                <a:latin typeface="RobotoRegular"/>
              </a:rPr>
              <a:t>banyak</a:t>
            </a:r>
            <a:r>
              <a:rPr lang="en-ID" sz="2400" b="0" i="0" dirty="0">
                <a:effectLst/>
                <a:latin typeface="RobotoRegular"/>
              </a:rPr>
              <a:t> </a:t>
            </a:r>
            <a:r>
              <a:rPr lang="en-ID" sz="2400" b="0" i="0" dirty="0" err="1">
                <a:effectLst/>
                <a:latin typeface="RobotoRegular"/>
              </a:rPr>
              <a:t>kesempatan</a:t>
            </a:r>
            <a:r>
              <a:rPr lang="en-ID" sz="2400" b="0" i="0" dirty="0">
                <a:effectLst/>
                <a:latin typeface="RobotoRegular"/>
              </a:rPr>
              <a:t> </a:t>
            </a:r>
            <a:r>
              <a:rPr lang="en-ID" sz="2400" b="0" i="0" dirty="0" err="1">
                <a:effectLst/>
                <a:latin typeface="RobotoRegular"/>
              </a:rPr>
              <a:t>untuk</a:t>
            </a:r>
            <a:r>
              <a:rPr lang="en-ID" sz="2400" b="0" i="0" dirty="0">
                <a:effectLst/>
                <a:latin typeface="RobotoRegular"/>
              </a:rPr>
              <a:t> </a:t>
            </a:r>
            <a:r>
              <a:rPr lang="en-ID" sz="2400" b="0" i="0" dirty="0" err="1">
                <a:effectLst/>
                <a:latin typeface="RobotoRegular"/>
              </a:rPr>
              <a:t>berkreasi</a:t>
            </a:r>
            <a:r>
              <a:rPr lang="en-ID" sz="2400" b="0" i="0" dirty="0">
                <a:effectLst/>
                <a:latin typeface="RobotoRegular"/>
              </a:rPr>
              <a:t>, </a:t>
            </a:r>
            <a:r>
              <a:rPr lang="en-ID" sz="2400" b="0" i="0" dirty="0" err="1">
                <a:effectLst/>
                <a:latin typeface="RobotoRegular"/>
              </a:rPr>
              <a:t>mencari</a:t>
            </a:r>
            <a:r>
              <a:rPr lang="en-ID" sz="2400" b="0" i="0" dirty="0">
                <a:effectLst/>
                <a:latin typeface="RobotoRegular"/>
              </a:rPr>
              <a:t> </a:t>
            </a:r>
            <a:r>
              <a:rPr lang="en-ID" sz="2400" b="0" i="0" dirty="0" err="1">
                <a:effectLst/>
                <a:latin typeface="RobotoRegular"/>
              </a:rPr>
              <a:t>solusi</a:t>
            </a:r>
            <a:r>
              <a:rPr lang="en-ID" sz="2400" b="0" i="0" dirty="0">
                <a:effectLst/>
                <a:latin typeface="RobotoRegular"/>
              </a:rPr>
              <a:t> </a:t>
            </a:r>
            <a:r>
              <a:rPr lang="en-ID" sz="2400" b="0" i="0" dirty="0" err="1">
                <a:effectLst/>
                <a:latin typeface="RobotoRegular"/>
              </a:rPr>
              <a:t>sehingga</a:t>
            </a:r>
            <a:r>
              <a:rPr lang="en-ID" sz="2400" b="0" i="0" dirty="0">
                <a:effectLst/>
                <a:latin typeface="RobotoRegular"/>
              </a:rPr>
              <a:t> </a:t>
            </a:r>
            <a:r>
              <a:rPr lang="en-ID" sz="2400" b="0" i="0" dirty="0" err="1">
                <a:effectLst/>
                <a:latin typeface="RobotoRegular"/>
              </a:rPr>
              <a:t>mereka</a:t>
            </a:r>
            <a:r>
              <a:rPr lang="en-ID" sz="2400" b="0" i="0" dirty="0">
                <a:effectLst/>
                <a:latin typeface="RobotoRegular"/>
              </a:rPr>
              <a:t> </a:t>
            </a:r>
            <a:r>
              <a:rPr lang="en-ID" sz="2400" b="0" i="0" dirty="0" err="1">
                <a:effectLst/>
                <a:latin typeface="RobotoRegular"/>
              </a:rPr>
              <a:t>merasa</a:t>
            </a:r>
            <a:r>
              <a:rPr lang="en-ID" sz="2400" b="0" i="0" dirty="0">
                <a:effectLst/>
                <a:latin typeface="RobotoRegular"/>
              </a:rPr>
              <a:t> </a:t>
            </a:r>
            <a:r>
              <a:rPr lang="en-ID" sz="2400" b="0" i="0" dirty="0" err="1">
                <a:effectLst/>
                <a:latin typeface="RobotoRegular"/>
              </a:rPr>
              <a:t>keberadaanya</a:t>
            </a:r>
            <a:r>
              <a:rPr lang="en-ID" sz="2400" b="0" i="0" dirty="0">
                <a:effectLst/>
                <a:latin typeface="RobotoRegular"/>
              </a:rPr>
              <a:t> </a:t>
            </a:r>
            <a:r>
              <a:rPr lang="en-ID" sz="2400" b="0" i="0" dirty="0" err="1">
                <a:effectLst/>
                <a:latin typeface="RobotoRegular"/>
              </a:rPr>
              <a:t>sangatlah</a:t>
            </a:r>
            <a:r>
              <a:rPr lang="en-ID" sz="2400" b="0" i="0" dirty="0">
                <a:effectLst/>
                <a:latin typeface="RobotoRegular"/>
              </a:rPr>
              <a:t> </a:t>
            </a:r>
            <a:r>
              <a:rPr lang="en-ID" sz="2400" b="0" i="0" dirty="0" err="1">
                <a:effectLst/>
                <a:latin typeface="RobotoRegular"/>
              </a:rPr>
              <a:t>berarti</a:t>
            </a:r>
            <a:r>
              <a:rPr lang="en-ID" sz="2400" b="0" i="0" dirty="0">
                <a:effectLst/>
                <a:latin typeface="RobotoRegular"/>
              </a:rPr>
              <a:t>. Sang </a:t>
            </a:r>
            <a:r>
              <a:rPr lang="en-ID" sz="2400" b="0" i="0" dirty="0" err="1">
                <a:effectLst/>
                <a:latin typeface="RobotoRegular"/>
              </a:rPr>
              <a:t>pemimpin</a:t>
            </a:r>
            <a:r>
              <a:rPr lang="en-ID" sz="2400" b="0" i="0" dirty="0">
                <a:effectLst/>
                <a:latin typeface="RobotoRegular"/>
              </a:rPr>
              <a:t> </a:t>
            </a:r>
            <a:r>
              <a:rPr lang="en-ID" sz="2400" b="0" i="0" dirty="0" err="1">
                <a:effectLst/>
                <a:latin typeface="RobotoRegular"/>
              </a:rPr>
              <a:t>akan</a:t>
            </a:r>
            <a:r>
              <a:rPr lang="en-ID" sz="2400" b="0" i="0" dirty="0">
                <a:effectLst/>
                <a:latin typeface="RobotoRegular"/>
              </a:rPr>
              <a:t> </a:t>
            </a:r>
            <a:r>
              <a:rPr lang="en-ID" sz="2400" b="0" i="0" dirty="0" err="1">
                <a:effectLst/>
                <a:latin typeface="RobotoRegular"/>
              </a:rPr>
              <a:t>lebih</a:t>
            </a:r>
            <a:r>
              <a:rPr lang="en-ID" sz="2400" b="0" i="0" dirty="0">
                <a:effectLst/>
                <a:latin typeface="RobotoRegular"/>
              </a:rPr>
              <a:t> </a:t>
            </a:r>
            <a:r>
              <a:rPr lang="en-ID" sz="2400" b="0" i="0" dirty="0" err="1">
                <a:effectLst/>
                <a:latin typeface="RobotoRegular"/>
              </a:rPr>
              <a:t>sabar</a:t>
            </a:r>
            <a:r>
              <a:rPr lang="en-ID" sz="2400" b="0" i="0" dirty="0">
                <a:effectLst/>
                <a:latin typeface="RobotoRegular"/>
              </a:rPr>
              <a:t> </a:t>
            </a:r>
            <a:r>
              <a:rPr lang="en-ID" sz="2400" b="0" i="0" dirty="0" err="1">
                <a:effectLst/>
                <a:latin typeface="RobotoRegular"/>
              </a:rPr>
              <a:t>mendengarkan</a:t>
            </a:r>
            <a:r>
              <a:rPr lang="en-ID" sz="2400" b="0" i="0" dirty="0">
                <a:effectLst/>
                <a:latin typeface="RobotoRegular"/>
              </a:rPr>
              <a:t> dan </a:t>
            </a:r>
            <a:r>
              <a:rPr lang="en-ID" sz="2400" b="0" i="0" dirty="0" err="1">
                <a:effectLst/>
                <a:latin typeface="RobotoRegular"/>
              </a:rPr>
              <a:t>menyiapkan</a:t>
            </a:r>
            <a:r>
              <a:rPr lang="en-ID" sz="2400" b="0" i="0" dirty="0">
                <a:effectLst/>
                <a:latin typeface="RobotoRegular"/>
              </a:rPr>
              <a:t> </a:t>
            </a:r>
            <a:r>
              <a:rPr lang="en-ID" sz="2400" b="0" i="0" dirty="0" err="1">
                <a:effectLst/>
                <a:latin typeface="RobotoRegular"/>
              </a:rPr>
              <a:t>pertanyaan</a:t>
            </a:r>
            <a:r>
              <a:rPr lang="en-ID" sz="2400" b="0" i="0" dirty="0">
                <a:effectLst/>
                <a:latin typeface="RobotoRegular"/>
              </a:rPr>
              <a:t> yang </a:t>
            </a:r>
            <a:r>
              <a:rPr lang="en-ID" sz="2400" b="0" i="0" dirty="0" err="1">
                <a:effectLst/>
                <a:latin typeface="RobotoRegular"/>
              </a:rPr>
              <a:t>cerdas</a:t>
            </a:r>
            <a:r>
              <a:rPr lang="en-ID" sz="2400" b="0" i="0" dirty="0">
                <a:effectLst/>
                <a:latin typeface="RobotoRegular"/>
              </a:rPr>
              <a:t>.</a:t>
            </a:r>
            <a:endParaRPr lang="en-ID" sz="2400" dirty="0"/>
          </a:p>
        </p:txBody>
      </p:sp>
    </p:spTree>
    <p:extLst>
      <p:ext uri="{BB962C8B-B14F-4D97-AF65-F5344CB8AC3E}">
        <p14:creationId xmlns:p14="http://schemas.microsoft.com/office/powerpoint/2010/main" val="33115679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44B94E-5619-C3B9-D56D-90789C744E55}"/>
              </a:ext>
            </a:extLst>
          </p:cNvPr>
          <p:cNvSpPr txBox="1"/>
          <p:nvPr/>
        </p:nvSpPr>
        <p:spPr>
          <a:xfrm>
            <a:off x="562304" y="283778"/>
            <a:ext cx="11067392" cy="590931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ID" sz="2600" dirty="0" err="1">
                <a:latin typeface="RobotoRegular"/>
              </a:rPr>
              <a:t>U</a:t>
            </a:r>
            <a:r>
              <a:rPr lang="en-ID" sz="2600" b="0" i="0" dirty="0" err="1">
                <a:effectLst/>
                <a:latin typeface="RobotoRegular"/>
              </a:rPr>
              <a:t>bahlah</a:t>
            </a:r>
            <a:r>
              <a:rPr lang="en-ID" sz="2600" b="0" i="0" dirty="0">
                <a:effectLst/>
                <a:latin typeface="RobotoRegular"/>
              </a:rPr>
              <a:t> </a:t>
            </a:r>
            <a:r>
              <a:rPr lang="en-ID" sz="2600" b="0" i="0" dirty="0" err="1">
                <a:effectLst/>
                <a:latin typeface="RobotoRegular"/>
              </a:rPr>
              <a:t>dari</a:t>
            </a:r>
            <a:r>
              <a:rPr lang="en-ID" sz="2600" b="0" i="0" dirty="0">
                <a:effectLst/>
                <a:latin typeface="RobotoRegular"/>
              </a:rPr>
              <a:t> </a:t>
            </a:r>
            <a:r>
              <a:rPr lang="en-ID" sz="2600" b="0" i="0" dirty="0" err="1">
                <a:effectLst/>
                <a:latin typeface="RobotoRegular"/>
              </a:rPr>
              <a:t>pemberi</a:t>
            </a:r>
            <a:r>
              <a:rPr lang="en-ID" sz="2600" b="0" i="0" dirty="0">
                <a:effectLst/>
                <a:latin typeface="RobotoRegular"/>
              </a:rPr>
              <a:t> </a:t>
            </a:r>
            <a:r>
              <a:rPr lang="en-ID" sz="2600" b="0" i="0" dirty="0" err="1">
                <a:effectLst/>
                <a:latin typeface="RobotoRegular"/>
              </a:rPr>
              <a:t>solusi</a:t>
            </a:r>
            <a:r>
              <a:rPr lang="en-ID" sz="2600" b="0" i="0" dirty="0">
                <a:effectLst/>
                <a:latin typeface="RobotoRegular"/>
              </a:rPr>
              <a:t> </a:t>
            </a:r>
            <a:r>
              <a:rPr lang="en-ID" sz="2600" b="0" i="0" dirty="0" err="1">
                <a:effectLst/>
                <a:latin typeface="RobotoRegular"/>
              </a:rPr>
              <a:t>menjadi</a:t>
            </a:r>
            <a:r>
              <a:rPr lang="en-ID" sz="2600" b="0" i="0" dirty="0">
                <a:effectLst/>
                <a:latin typeface="RobotoRegular"/>
              </a:rPr>
              <a:t> </a:t>
            </a:r>
            <a:r>
              <a:rPr lang="en-ID" sz="2600" b="0" i="0" dirty="0" err="1">
                <a:effectLst/>
                <a:latin typeface="RobotoRegular"/>
              </a:rPr>
              <a:t>penggali</a:t>
            </a:r>
            <a:r>
              <a:rPr lang="en-ID" sz="2600" b="0" i="0" dirty="0">
                <a:effectLst/>
                <a:latin typeface="RobotoRegular"/>
              </a:rPr>
              <a:t> </a:t>
            </a:r>
            <a:r>
              <a:rPr lang="en-ID" sz="2600" b="0" i="0" dirty="0" err="1">
                <a:effectLst/>
                <a:latin typeface="RobotoRegular"/>
              </a:rPr>
              <a:t>solusi</a:t>
            </a:r>
            <a:r>
              <a:rPr lang="en-ID" sz="2600" b="0" i="0" dirty="0">
                <a:effectLst/>
                <a:latin typeface="RobotoRegular"/>
              </a:rPr>
              <a:t>. 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ID" sz="2600" b="0" i="0" dirty="0">
                <a:effectLst/>
                <a:latin typeface="RobotoRegular"/>
              </a:rPr>
              <a:t>Karena </a:t>
            </a:r>
            <a:r>
              <a:rPr lang="en-ID" sz="2600" b="0" i="0" dirty="0" err="1">
                <a:effectLst/>
                <a:latin typeface="RobotoRegular"/>
              </a:rPr>
              <a:t>pengalaman</a:t>
            </a:r>
            <a:r>
              <a:rPr lang="en-ID" sz="2600" b="0" i="0" dirty="0">
                <a:effectLst/>
                <a:latin typeface="RobotoRegular"/>
              </a:rPr>
              <a:t> dan jam terbang yang </a:t>
            </a:r>
            <a:r>
              <a:rPr lang="en-ID" sz="2600" b="0" i="0" dirty="0" err="1">
                <a:effectLst/>
                <a:latin typeface="RobotoRegular"/>
              </a:rPr>
              <a:t>dimiliki</a:t>
            </a:r>
            <a:r>
              <a:rPr lang="en-ID" sz="2600" b="0" i="0" dirty="0">
                <a:effectLst/>
                <a:latin typeface="RobotoRegular"/>
              </a:rPr>
              <a:t>, </a:t>
            </a:r>
            <a:r>
              <a:rPr lang="en-ID" sz="2600" b="0" i="0" dirty="0" err="1">
                <a:effectLst/>
                <a:latin typeface="RobotoRegular"/>
              </a:rPr>
              <a:t>seorang</a:t>
            </a:r>
            <a:r>
              <a:rPr lang="en-ID" sz="2600" b="0" i="0" dirty="0">
                <a:effectLst/>
                <a:latin typeface="RobotoRegular"/>
              </a:rPr>
              <a:t> </a:t>
            </a:r>
            <a:r>
              <a:rPr lang="en-ID" sz="2600" b="0" i="0" dirty="0" err="1">
                <a:effectLst/>
                <a:latin typeface="RobotoRegular"/>
              </a:rPr>
              <a:t>pemimpin</a:t>
            </a:r>
            <a:r>
              <a:rPr lang="en-ID" sz="2600" b="0" i="0" dirty="0">
                <a:effectLst/>
                <a:latin typeface="RobotoRegular"/>
              </a:rPr>
              <a:t> </a:t>
            </a:r>
            <a:r>
              <a:rPr lang="en-ID" sz="2600" b="0" i="0" dirty="0" err="1">
                <a:effectLst/>
                <a:latin typeface="RobotoRegular"/>
              </a:rPr>
              <a:t>biasanya</a:t>
            </a:r>
            <a:r>
              <a:rPr lang="en-ID" sz="2600" b="0" i="0" dirty="0">
                <a:effectLst/>
                <a:latin typeface="RobotoRegular"/>
              </a:rPr>
              <a:t> </a:t>
            </a:r>
            <a:r>
              <a:rPr lang="en-ID" sz="2600" b="0" i="0" dirty="0" err="1">
                <a:effectLst/>
                <a:latin typeface="RobotoRegular"/>
              </a:rPr>
              <a:t>sudah</a:t>
            </a:r>
            <a:r>
              <a:rPr lang="en-ID" sz="2600" b="0" i="0" dirty="0">
                <a:effectLst/>
                <a:latin typeface="RobotoRegular"/>
              </a:rPr>
              <a:t> </a:t>
            </a:r>
            <a:r>
              <a:rPr lang="en-ID" sz="2600" b="0" i="0" dirty="0" err="1">
                <a:effectLst/>
                <a:latin typeface="RobotoRegular"/>
              </a:rPr>
              <a:t>tahu</a:t>
            </a:r>
            <a:r>
              <a:rPr lang="en-ID" sz="2600" b="0" i="0" dirty="0">
                <a:effectLst/>
                <a:latin typeface="RobotoRegular"/>
              </a:rPr>
              <a:t> </a:t>
            </a:r>
            <a:r>
              <a:rPr lang="en-ID" sz="2600" b="0" i="0" dirty="0" err="1">
                <a:effectLst/>
                <a:latin typeface="RobotoRegular"/>
              </a:rPr>
              <a:t>banyak</a:t>
            </a:r>
            <a:r>
              <a:rPr lang="en-ID" sz="2600" b="0" i="0" dirty="0">
                <a:effectLst/>
                <a:latin typeface="RobotoRegular"/>
              </a:rPr>
              <a:t> </a:t>
            </a:r>
            <a:r>
              <a:rPr lang="en-ID" sz="2600" b="0" i="0" dirty="0" err="1">
                <a:effectLst/>
                <a:latin typeface="RobotoRegular"/>
              </a:rPr>
              <a:t>jawaban</a:t>
            </a:r>
            <a:r>
              <a:rPr lang="en-ID" sz="2600" b="0" i="0" dirty="0">
                <a:effectLst/>
                <a:latin typeface="RobotoRegular"/>
              </a:rPr>
              <a:t> </a:t>
            </a:r>
            <a:r>
              <a:rPr lang="en-ID" sz="2600" b="0" i="0" dirty="0" err="1">
                <a:effectLst/>
                <a:latin typeface="RobotoRegular"/>
              </a:rPr>
              <a:t>atas</a:t>
            </a:r>
            <a:r>
              <a:rPr lang="en-ID" sz="2600" b="0" i="0" dirty="0">
                <a:effectLst/>
                <a:latin typeface="RobotoRegular"/>
              </a:rPr>
              <a:t> </a:t>
            </a:r>
            <a:r>
              <a:rPr lang="en-ID" sz="2600" b="0" i="0" dirty="0" err="1">
                <a:effectLst/>
                <a:latin typeface="RobotoRegular"/>
              </a:rPr>
              <a:t>berbagai</a:t>
            </a:r>
            <a:r>
              <a:rPr lang="en-ID" sz="2600" b="0" i="0" dirty="0">
                <a:effectLst/>
                <a:latin typeface="RobotoRegular"/>
              </a:rPr>
              <a:t> </a:t>
            </a:r>
            <a:r>
              <a:rPr lang="en-ID" sz="2600" b="0" i="0" dirty="0" err="1">
                <a:effectLst/>
                <a:latin typeface="RobotoRegular"/>
              </a:rPr>
              <a:t>hal</a:t>
            </a:r>
            <a:r>
              <a:rPr lang="en-ID" sz="2600" b="0" i="0" dirty="0">
                <a:effectLst/>
                <a:latin typeface="RobotoRegular"/>
              </a:rPr>
              <a:t>. 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ID" sz="2600" b="0" i="0" dirty="0" err="1">
                <a:effectLst/>
                <a:latin typeface="RobotoRegular"/>
              </a:rPr>
              <a:t>Namun</a:t>
            </a:r>
            <a:r>
              <a:rPr lang="en-ID" sz="2600" b="0" i="0" dirty="0">
                <a:effectLst/>
                <a:latin typeface="RobotoRegular"/>
              </a:rPr>
              <a:t> </a:t>
            </a:r>
            <a:r>
              <a:rPr lang="en-ID" sz="2600" b="0" i="0" dirty="0" err="1">
                <a:effectLst/>
                <a:latin typeface="RobotoRegular"/>
              </a:rPr>
              <a:t>pemimpin</a:t>
            </a:r>
            <a:r>
              <a:rPr lang="en-ID" sz="2600" b="0" i="0" dirty="0">
                <a:effectLst/>
                <a:latin typeface="RobotoRegular"/>
              </a:rPr>
              <a:t> yang </a:t>
            </a:r>
            <a:r>
              <a:rPr lang="en-ID" sz="2600" b="0" i="0" dirty="0" err="1">
                <a:effectLst/>
                <a:latin typeface="RobotoRegular"/>
              </a:rPr>
              <a:t>ingin</a:t>
            </a:r>
            <a:r>
              <a:rPr lang="en-ID" sz="2600" b="0" i="0" dirty="0">
                <a:effectLst/>
                <a:latin typeface="RobotoRegular"/>
              </a:rPr>
              <a:t> </a:t>
            </a:r>
            <a:r>
              <a:rPr lang="en-ID" sz="2600" b="0" i="0" dirty="0" err="1">
                <a:effectLst/>
                <a:latin typeface="RobotoRegular"/>
              </a:rPr>
              <a:t>melahirkan</a:t>
            </a:r>
            <a:r>
              <a:rPr lang="en-ID" sz="2600" b="0" i="0" dirty="0">
                <a:effectLst/>
                <a:latin typeface="RobotoRegular"/>
              </a:rPr>
              <a:t> </a:t>
            </a:r>
            <a:r>
              <a:rPr lang="en-ID" sz="2600" b="0" i="0" dirty="0" err="1">
                <a:effectLst/>
                <a:latin typeface="RobotoRegular"/>
              </a:rPr>
              <a:t>pemimpin</a:t>
            </a:r>
            <a:r>
              <a:rPr lang="en-ID" sz="2600" b="0" i="0" dirty="0">
                <a:effectLst/>
                <a:latin typeface="RobotoRegular"/>
              </a:rPr>
              <a:t> </a:t>
            </a:r>
            <a:r>
              <a:rPr lang="en-ID" sz="2600" b="0" i="0" dirty="0" err="1">
                <a:effectLst/>
                <a:latin typeface="RobotoRegular"/>
              </a:rPr>
              <a:t>perlu</a:t>
            </a:r>
            <a:r>
              <a:rPr lang="en-ID" sz="2600" b="0" i="0" dirty="0">
                <a:effectLst/>
                <a:latin typeface="RobotoRegular"/>
              </a:rPr>
              <a:t> </a:t>
            </a:r>
            <a:r>
              <a:rPr lang="en-ID" sz="2600" b="0" i="0" dirty="0" err="1">
                <a:effectLst/>
                <a:latin typeface="RobotoRegular"/>
              </a:rPr>
              <a:t>menahan</a:t>
            </a:r>
            <a:r>
              <a:rPr lang="en-ID" sz="2600" b="0" i="0" dirty="0">
                <a:effectLst/>
                <a:latin typeface="RobotoRegular"/>
              </a:rPr>
              <a:t> </a:t>
            </a:r>
            <a:r>
              <a:rPr lang="en-ID" sz="2600" b="0" i="0" dirty="0" err="1">
                <a:effectLst/>
                <a:latin typeface="RobotoRegular"/>
              </a:rPr>
              <a:t>diri</a:t>
            </a:r>
            <a:r>
              <a:rPr lang="en-ID" sz="2600" b="0" i="0" dirty="0">
                <a:effectLst/>
                <a:latin typeface="RobotoRegular"/>
              </a:rPr>
              <a:t> </a:t>
            </a:r>
            <a:r>
              <a:rPr lang="en-ID" sz="2600" b="0" i="0" dirty="0" err="1">
                <a:effectLst/>
                <a:latin typeface="RobotoRegular"/>
              </a:rPr>
              <a:t>untuk</a:t>
            </a:r>
            <a:r>
              <a:rPr lang="en-ID" sz="2600" b="0" i="0" dirty="0">
                <a:effectLst/>
                <a:latin typeface="RobotoRegular"/>
              </a:rPr>
              <a:t> </a:t>
            </a:r>
            <a:r>
              <a:rPr lang="en-ID" sz="2600" b="0" i="0" dirty="0" err="1">
                <a:effectLst/>
                <a:latin typeface="RobotoRegular"/>
              </a:rPr>
              <a:t>memberikan</a:t>
            </a:r>
            <a:r>
              <a:rPr lang="en-ID" sz="2600" b="0" i="0" dirty="0">
                <a:effectLst/>
                <a:latin typeface="RobotoRegular"/>
              </a:rPr>
              <a:t> </a:t>
            </a:r>
            <a:r>
              <a:rPr lang="en-ID" sz="2600" b="0" i="0" dirty="0" err="1">
                <a:effectLst/>
                <a:latin typeface="RobotoRegular"/>
              </a:rPr>
              <a:t>jawaban</a:t>
            </a:r>
            <a:r>
              <a:rPr lang="en-ID" sz="2600" b="0" i="0" dirty="0">
                <a:effectLst/>
                <a:latin typeface="RobotoRegular"/>
              </a:rPr>
              <a:t> </a:t>
            </a:r>
            <a:r>
              <a:rPr lang="en-ID" sz="2600" b="0" i="0" dirty="0" err="1">
                <a:effectLst/>
                <a:latin typeface="RobotoRegular"/>
              </a:rPr>
              <a:t>atau</a:t>
            </a:r>
            <a:r>
              <a:rPr lang="en-ID" sz="2600" b="0" i="0" dirty="0">
                <a:effectLst/>
                <a:latin typeface="RobotoRegular"/>
              </a:rPr>
              <a:t> </a:t>
            </a:r>
            <a:r>
              <a:rPr lang="en-ID" sz="2600" b="0" i="0" dirty="0" err="1">
                <a:effectLst/>
                <a:latin typeface="RobotoRegular"/>
              </a:rPr>
              <a:t>solusi</a:t>
            </a:r>
            <a:r>
              <a:rPr lang="en-ID" sz="2600" b="0" i="0" dirty="0">
                <a:effectLst/>
                <a:latin typeface="RobotoRegular"/>
              </a:rPr>
              <a:t>.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ID" sz="2600" b="0" i="0" dirty="0" err="1">
                <a:effectLst/>
                <a:latin typeface="RobotoRegular"/>
              </a:rPr>
              <a:t>Pemimpin</a:t>
            </a:r>
            <a:r>
              <a:rPr lang="en-ID" sz="2600" b="0" i="0" dirty="0">
                <a:effectLst/>
                <a:latin typeface="RobotoRegular"/>
              </a:rPr>
              <a:t> </a:t>
            </a:r>
            <a:r>
              <a:rPr lang="en-ID" sz="2600" b="0" i="0" dirty="0" err="1">
                <a:effectLst/>
                <a:latin typeface="RobotoRegular"/>
              </a:rPr>
              <a:t>harus</a:t>
            </a:r>
            <a:r>
              <a:rPr lang="en-ID" sz="2600" b="0" i="0" dirty="0">
                <a:effectLst/>
                <a:latin typeface="RobotoRegular"/>
              </a:rPr>
              <a:t> </a:t>
            </a:r>
            <a:r>
              <a:rPr lang="en-ID" sz="2600" b="0" i="0" dirty="0" err="1">
                <a:effectLst/>
                <a:latin typeface="RobotoRegular"/>
              </a:rPr>
              <a:t>menggali</a:t>
            </a:r>
            <a:r>
              <a:rPr lang="en-ID" sz="2600" b="0" i="0" dirty="0">
                <a:effectLst/>
                <a:latin typeface="RobotoRegular"/>
              </a:rPr>
              <a:t> </a:t>
            </a:r>
            <a:r>
              <a:rPr lang="en-ID" sz="2600" b="0" i="0" dirty="0" err="1">
                <a:effectLst/>
                <a:latin typeface="RobotoRegular"/>
              </a:rPr>
              <a:t>berbagai</a:t>
            </a:r>
            <a:r>
              <a:rPr lang="en-ID" sz="2600" b="0" i="0" dirty="0">
                <a:effectLst/>
                <a:latin typeface="RobotoRegular"/>
              </a:rPr>
              <a:t> </a:t>
            </a:r>
            <a:r>
              <a:rPr lang="en-ID" sz="2600" b="0" i="0" dirty="0" err="1">
                <a:effectLst/>
                <a:latin typeface="RobotoRegular"/>
              </a:rPr>
              <a:t>solusi</a:t>
            </a:r>
            <a:r>
              <a:rPr lang="en-ID" sz="2600" b="0" i="0" dirty="0">
                <a:effectLst/>
                <a:latin typeface="RobotoRegular"/>
              </a:rPr>
              <a:t> </a:t>
            </a:r>
            <a:r>
              <a:rPr lang="en-ID" sz="2600" b="0" i="0" dirty="0" err="1">
                <a:effectLst/>
                <a:latin typeface="RobotoRegular"/>
              </a:rPr>
              <a:t>atas</a:t>
            </a:r>
            <a:r>
              <a:rPr lang="en-ID" sz="2600" b="0" i="0" dirty="0">
                <a:effectLst/>
                <a:latin typeface="RobotoRegular"/>
              </a:rPr>
              <a:t> </a:t>
            </a:r>
            <a:r>
              <a:rPr lang="en-ID" sz="2600" b="0" i="0" dirty="0" err="1">
                <a:effectLst/>
                <a:latin typeface="RobotoRegular"/>
              </a:rPr>
              <a:t>berbagai</a:t>
            </a:r>
            <a:r>
              <a:rPr lang="en-ID" sz="2600" b="0" i="0" dirty="0">
                <a:effectLst/>
                <a:latin typeface="RobotoRegular"/>
              </a:rPr>
              <a:t> </a:t>
            </a:r>
            <a:r>
              <a:rPr lang="en-ID" sz="2600" b="0" i="0" dirty="0" err="1">
                <a:effectLst/>
                <a:latin typeface="RobotoRegular"/>
              </a:rPr>
              <a:t>persoalan</a:t>
            </a:r>
            <a:r>
              <a:rPr lang="en-ID" sz="2600" b="0" i="0" dirty="0">
                <a:effectLst/>
                <a:latin typeface="RobotoRegular"/>
              </a:rPr>
              <a:t> yang </a:t>
            </a:r>
            <a:r>
              <a:rPr lang="en-ID" sz="2600" b="0" i="0" dirty="0" err="1">
                <a:effectLst/>
                <a:latin typeface="RobotoRegular"/>
              </a:rPr>
              <a:t>terjadi</a:t>
            </a:r>
            <a:r>
              <a:rPr lang="en-ID" sz="2600" b="0" i="0" dirty="0">
                <a:effectLst/>
                <a:latin typeface="RobotoRegular"/>
              </a:rPr>
              <a:t>. 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ID" sz="2600" b="0" i="0" dirty="0" err="1">
                <a:effectLst/>
                <a:latin typeface="RobotoRegular"/>
              </a:rPr>
              <a:t>Memang</a:t>
            </a:r>
            <a:r>
              <a:rPr lang="en-ID" sz="2600" b="0" i="0" dirty="0">
                <a:effectLst/>
                <a:latin typeface="RobotoRegular"/>
              </a:rPr>
              <a:t> </a:t>
            </a:r>
            <a:r>
              <a:rPr lang="en-ID" sz="2600" b="0" i="0" dirty="0" err="1">
                <a:effectLst/>
                <a:latin typeface="RobotoRegular"/>
              </a:rPr>
              <a:t>perlu</a:t>
            </a:r>
            <a:r>
              <a:rPr lang="en-ID" sz="2600" b="0" i="0" dirty="0">
                <a:effectLst/>
                <a:latin typeface="RobotoRegular"/>
              </a:rPr>
              <a:t> </a:t>
            </a:r>
            <a:r>
              <a:rPr lang="en-ID" sz="2600" b="0" i="0" dirty="0" err="1">
                <a:effectLst/>
                <a:latin typeface="RobotoRegular"/>
              </a:rPr>
              <a:t>waktu</a:t>
            </a:r>
            <a:r>
              <a:rPr lang="en-ID" sz="2600" b="0" i="0" dirty="0">
                <a:effectLst/>
                <a:latin typeface="RobotoRegular"/>
              </a:rPr>
              <a:t> dan </a:t>
            </a:r>
            <a:r>
              <a:rPr lang="en-ID" sz="2600" b="0" i="0" dirty="0" err="1">
                <a:effectLst/>
                <a:latin typeface="RobotoRegular"/>
              </a:rPr>
              <a:t>kesabaran</a:t>
            </a:r>
            <a:r>
              <a:rPr lang="en-ID" sz="2600" b="0" i="0" dirty="0">
                <a:effectLst/>
                <a:latin typeface="RobotoRegular"/>
              </a:rPr>
              <a:t>, </a:t>
            </a:r>
            <a:r>
              <a:rPr lang="en-ID" sz="2600" b="0" i="0" dirty="0" err="1">
                <a:effectLst/>
                <a:latin typeface="RobotoRegular"/>
              </a:rPr>
              <a:t>tetapi</a:t>
            </a:r>
            <a:r>
              <a:rPr lang="en-ID" sz="2600" b="0" i="0" dirty="0">
                <a:effectLst/>
                <a:latin typeface="RobotoRegular"/>
              </a:rPr>
              <a:t> </a:t>
            </a:r>
            <a:r>
              <a:rPr lang="en-ID" sz="2600" b="0" i="0" dirty="0" err="1">
                <a:effectLst/>
                <a:latin typeface="RobotoRegular"/>
              </a:rPr>
              <a:t>begitulah</a:t>
            </a:r>
            <a:r>
              <a:rPr lang="en-ID" sz="2600" b="0" i="0" dirty="0">
                <a:effectLst/>
                <a:latin typeface="RobotoRegular"/>
              </a:rPr>
              <a:t> </a:t>
            </a:r>
            <a:r>
              <a:rPr lang="en-ID" sz="2600" b="0" i="0" dirty="0" err="1">
                <a:effectLst/>
                <a:latin typeface="RobotoRegular"/>
              </a:rPr>
              <a:t>bila</a:t>
            </a:r>
            <a:r>
              <a:rPr lang="en-ID" sz="2600" b="0" i="0" dirty="0">
                <a:effectLst/>
                <a:latin typeface="RobotoRegular"/>
              </a:rPr>
              <a:t> </a:t>
            </a:r>
            <a:r>
              <a:rPr lang="en-ID" sz="2600" b="0" i="0" dirty="0" err="1">
                <a:effectLst/>
                <a:latin typeface="RobotoRegular"/>
              </a:rPr>
              <a:t>kita</a:t>
            </a:r>
            <a:r>
              <a:rPr lang="en-ID" sz="2600" b="0" i="0" dirty="0">
                <a:effectLst/>
                <a:latin typeface="RobotoRegular"/>
              </a:rPr>
              <a:t> </a:t>
            </a:r>
            <a:r>
              <a:rPr lang="en-ID" sz="2600" b="0" i="0" dirty="0" err="1">
                <a:effectLst/>
                <a:latin typeface="RobotoRegular"/>
              </a:rPr>
              <a:t>ingin</a:t>
            </a:r>
            <a:r>
              <a:rPr lang="en-ID" sz="2600" b="0" i="0" dirty="0">
                <a:effectLst/>
                <a:latin typeface="RobotoRegular"/>
              </a:rPr>
              <a:t> orang-orang yang </a:t>
            </a:r>
            <a:r>
              <a:rPr lang="en-ID" sz="2600" b="0" i="0" dirty="0" err="1">
                <a:effectLst/>
                <a:latin typeface="RobotoRegular"/>
              </a:rPr>
              <a:t>kita</a:t>
            </a:r>
            <a:r>
              <a:rPr lang="en-ID" sz="2600" b="0" i="0" dirty="0">
                <a:effectLst/>
                <a:latin typeface="RobotoRegular"/>
              </a:rPr>
              <a:t> </a:t>
            </a:r>
            <a:r>
              <a:rPr lang="en-ID" sz="2600" b="0" i="0" dirty="0" err="1">
                <a:effectLst/>
                <a:latin typeface="RobotoRegular"/>
              </a:rPr>
              <a:t>pimpin</a:t>
            </a:r>
            <a:r>
              <a:rPr lang="en-ID" sz="2600" b="0" i="0" dirty="0">
                <a:effectLst/>
                <a:latin typeface="RobotoRegular"/>
              </a:rPr>
              <a:t> </a:t>
            </a:r>
            <a:r>
              <a:rPr lang="en-ID" sz="2600" b="0" i="0" dirty="0" err="1">
                <a:effectLst/>
                <a:latin typeface="RobotoRegular"/>
              </a:rPr>
              <a:t>lebih</a:t>
            </a:r>
            <a:r>
              <a:rPr lang="en-ID" sz="2600" b="0" i="0" dirty="0">
                <a:effectLst/>
                <a:latin typeface="RobotoRegular"/>
              </a:rPr>
              <a:t> </a:t>
            </a:r>
            <a:r>
              <a:rPr lang="en-ID" sz="2600" b="0" i="0" dirty="0" err="1">
                <a:effectLst/>
                <a:latin typeface="RobotoRegular"/>
              </a:rPr>
              <a:t>berdaya</a:t>
            </a:r>
            <a:r>
              <a:rPr lang="en-ID" sz="2600" b="0" i="0" dirty="0">
                <a:effectLst/>
                <a:latin typeface="RobotoRegular"/>
              </a:rPr>
              <a:t> dan </a:t>
            </a:r>
            <a:r>
              <a:rPr lang="en-ID" sz="2600" b="0" i="0" dirty="0" err="1">
                <a:effectLst/>
                <a:latin typeface="RobotoRegular"/>
              </a:rPr>
              <a:t>kelak</a:t>
            </a:r>
            <a:r>
              <a:rPr lang="en-ID" sz="2600" b="0" i="0" dirty="0">
                <a:effectLst/>
                <a:latin typeface="RobotoRegular"/>
              </a:rPr>
              <a:t> </a:t>
            </a:r>
            <a:r>
              <a:rPr lang="en-ID" sz="2600" b="0" i="0" dirty="0" err="1">
                <a:effectLst/>
                <a:latin typeface="RobotoRegular"/>
              </a:rPr>
              <a:t>siap</a:t>
            </a:r>
            <a:r>
              <a:rPr lang="en-ID" sz="2600" b="0" i="0" dirty="0">
                <a:effectLst/>
                <a:latin typeface="RobotoRegular"/>
              </a:rPr>
              <a:t> </a:t>
            </a:r>
            <a:r>
              <a:rPr lang="en-ID" sz="2600" b="0" i="0" dirty="0" err="1">
                <a:effectLst/>
                <a:latin typeface="RobotoRegular"/>
              </a:rPr>
              <a:t>menjadi</a:t>
            </a:r>
            <a:r>
              <a:rPr lang="en-ID" sz="2600" b="0" i="0" dirty="0">
                <a:effectLst/>
                <a:latin typeface="RobotoRegular"/>
              </a:rPr>
              <a:t> </a:t>
            </a:r>
            <a:r>
              <a:rPr lang="en-ID" sz="2600" b="0" i="0" dirty="0" err="1">
                <a:effectLst/>
                <a:latin typeface="RobotoRegular"/>
              </a:rPr>
              <a:t>pemimpin</a:t>
            </a:r>
            <a:r>
              <a:rPr lang="en-ID" sz="2600" b="0" i="0" dirty="0">
                <a:effectLst/>
                <a:latin typeface="RobotoRegular"/>
              </a:rPr>
              <a:t> yang </a:t>
            </a:r>
            <a:r>
              <a:rPr lang="en-ID" sz="2600" b="0" i="0" dirty="0" err="1">
                <a:effectLst/>
                <a:latin typeface="RobotoRegular"/>
              </a:rPr>
              <a:t>lebih</a:t>
            </a:r>
            <a:r>
              <a:rPr lang="en-ID" sz="2600" b="0" i="0" dirty="0">
                <a:effectLst/>
                <a:latin typeface="RobotoRegular"/>
              </a:rPr>
              <a:t> </a:t>
            </a:r>
            <a:r>
              <a:rPr lang="en-ID" sz="2600" b="0" i="0" dirty="0" err="1">
                <a:effectLst/>
                <a:latin typeface="RobotoRegular"/>
              </a:rPr>
              <a:t>hebat</a:t>
            </a:r>
            <a:r>
              <a:rPr lang="en-ID" sz="2600" b="0" i="0" dirty="0">
                <a:effectLst/>
                <a:latin typeface="RobotoRegular"/>
              </a:rPr>
              <a:t> </a:t>
            </a:r>
            <a:r>
              <a:rPr lang="en-ID" sz="2600" b="0" i="0" dirty="0" err="1">
                <a:effectLst/>
                <a:latin typeface="RobotoRegular"/>
              </a:rPr>
              <a:t>dari</a:t>
            </a:r>
            <a:r>
              <a:rPr lang="en-ID" sz="2600" b="0" i="0" dirty="0">
                <a:effectLst/>
                <a:latin typeface="RobotoRegular"/>
              </a:rPr>
              <a:t> </a:t>
            </a:r>
            <a:r>
              <a:rPr lang="en-ID" sz="2600" b="0" i="0" dirty="0" err="1">
                <a:effectLst/>
                <a:latin typeface="RobotoRegular"/>
              </a:rPr>
              <a:t>kita</a:t>
            </a:r>
            <a:r>
              <a:rPr lang="en-ID" sz="2600" b="0" i="0" dirty="0">
                <a:effectLst/>
                <a:latin typeface="RobotoRegular"/>
              </a:rPr>
              <a:t>, </a:t>
            </a:r>
            <a:r>
              <a:rPr lang="en-ID" sz="2600" b="0" i="0" dirty="0" err="1">
                <a:effectLst/>
                <a:latin typeface="RobotoRegular"/>
              </a:rPr>
              <a:t>karena</a:t>
            </a:r>
            <a:r>
              <a:rPr lang="en-ID" sz="2600" b="0" i="0" dirty="0">
                <a:effectLst/>
                <a:latin typeface="RobotoRegular"/>
              </a:rPr>
              <a:t> salah </a:t>
            </a:r>
            <a:r>
              <a:rPr lang="en-ID" sz="2600" b="0" i="0" dirty="0" err="1">
                <a:effectLst/>
                <a:latin typeface="RobotoRegular"/>
              </a:rPr>
              <a:t>satu</a:t>
            </a:r>
            <a:r>
              <a:rPr lang="en-ID" sz="2600" b="0" i="0" dirty="0">
                <a:effectLst/>
                <a:latin typeface="RobotoRegular"/>
              </a:rPr>
              <a:t> </a:t>
            </a:r>
            <a:r>
              <a:rPr lang="en-ID" sz="2600" b="0" i="0" dirty="0" err="1">
                <a:effectLst/>
                <a:latin typeface="RobotoRegular"/>
              </a:rPr>
              <a:t>ciri</a:t>
            </a:r>
            <a:r>
              <a:rPr lang="en-ID" sz="2600" b="0" i="0" dirty="0">
                <a:effectLst/>
                <a:latin typeface="RobotoRegular"/>
              </a:rPr>
              <a:t> </a:t>
            </a:r>
            <a:r>
              <a:rPr lang="en-ID" sz="2600" b="0" i="0" dirty="0" err="1">
                <a:effectLst/>
                <a:latin typeface="RobotoRegular"/>
              </a:rPr>
              <a:t>keberhasilan</a:t>
            </a:r>
            <a:r>
              <a:rPr lang="en-ID" sz="2600" b="0" i="0" dirty="0">
                <a:effectLst/>
                <a:latin typeface="RobotoRegular"/>
              </a:rPr>
              <a:t> </a:t>
            </a:r>
            <a:r>
              <a:rPr lang="en-ID" sz="2600" b="0" i="0" dirty="0" err="1">
                <a:effectLst/>
                <a:latin typeface="RobotoRegular"/>
              </a:rPr>
              <a:t>kita</a:t>
            </a:r>
            <a:r>
              <a:rPr lang="en-ID" sz="2600" b="0" i="0" dirty="0">
                <a:effectLst/>
                <a:latin typeface="RobotoRegular"/>
              </a:rPr>
              <a:t> </a:t>
            </a:r>
            <a:r>
              <a:rPr lang="en-ID" sz="2600" b="0" i="0" dirty="0" err="1">
                <a:effectLst/>
                <a:latin typeface="RobotoRegular"/>
              </a:rPr>
              <a:t>sebagai</a:t>
            </a:r>
            <a:r>
              <a:rPr lang="en-ID" sz="2600" b="0" i="0" dirty="0">
                <a:effectLst/>
                <a:latin typeface="RobotoRegular"/>
              </a:rPr>
              <a:t> </a:t>
            </a:r>
            <a:r>
              <a:rPr lang="en-ID" sz="2600" b="0" i="0" dirty="0" err="1">
                <a:effectLst/>
                <a:latin typeface="RobotoRegular"/>
              </a:rPr>
              <a:t>seorang</a:t>
            </a:r>
            <a:r>
              <a:rPr lang="en-ID" sz="2600" b="0" i="0" dirty="0">
                <a:effectLst/>
                <a:latin typeface="RobotoRegular"/>
              </a:rPr>
              <a:t> </a:t>
            </a:r>
            <a:r>
              <a:rPr lang="en-ID" sz="2600" b="0" i="0" dirty="0" err="1">
                <a:effectLst/>
                <a:latin typeface="RobotoRegular"/>
              </a:rPr>
              <a:t>pemimpin</a:t>
            </a:r>
            <a:r>
              <a:rPr lang="en-ID" sz="2600" b="0" i="0" dirty="0">
                <a:effectLst/>
                <a:latin typeface="RobotoRegular"/>
              </a:rPr>
              <a:t> </a:t>
            </a:r>
            <a:r>
              <a:rPr lang="en-ID" sz="2600" b="0" i="0" dirty="0" err="1">
                <a:effectLst/>
                <a:latin typeface="RobotoRegular"/>
              </a:rPr>
              <a:t>adalah</a:t>
            </a:r>
            <a:r>
              <a:rPr lang="en-ID" sz="2600" b="0" i="0" dirty="0">
                <a:effectLst/>
                <a:latin typeface="RobotoRegular"/>
              </a:rPr>
              <a:t> </a:t>
            </a:r>
            <a:r>
              <a:rPr lang="en-ID" sz="2600" b="0" i="0" dirty="0" err="1">
                <a:effectLst/>
                <a:latin typeface="RobotoRegular"/>
              </a:rPr>
              <a:t>manakala</a:t>
            </a:r>
            <a:r>
              <a:rPr lang="en-ID" sz="2600" b="0" i="0" dirty="0">
                <a:effectLst/>
                <a:latin typeface="RobotoRegular"/>
              </a:rPr>
              <a:t> </a:t>
            </a:r>
            <a:r>
              <a:rPr lang="en-ID" sz="2600" b="0" i="0" dirty="0" err="1">
                <a:effectLst/>
                <a:latin typeface="RobotoRegular"/>
              </a:rPr>
              <a:t>kita</a:t>
            </a:r>
            <a:r>
              <a:rPr lang="en-ID" sz="2600" b="0" i="0" dirty="0">
                <a:effectLst/>
                <a:latin typeface="RobotoRegular"/>
              </a:rPr>
              <a:t> </a:t>
            </a:r>
            <a:r>
              <a:rPr lang="en-ID" sz="2600" b="0" i="0" dirty="0" err="1">
                <a:effectLst/>
                <a:latin typeface="RobotoRegular"/>
              </a:rPr>
              <a:t>berhasil</a:t>
            </a:r>
            <a:r>
              <a:rPr lang="en-ID" sz="2600" b="0" i="0" dirty="0">
                <a:effectLst/>
                <a:latin typeface="RobotoRegular"/>
              </a:rPr>
              <a:t> </a:t>
            </a:r>
            <a:r>
              <a:rPr lang="en-ID" sz="2600" b="0" i="0" dirty="0" err="1">
                <a:effectLst/>
                <a:latin typeface="RobotoRegular"/>
              </a:rPr>
              <a:t>melahirkan</a:t>
            </a:r>
            <a:r>
              <a:rPr lang="en-ID" sz="2600" b="0" i="0" dirty="0">
                <a:effectLst/>
                <a:latin typeface="RobotoRegular"/>
              </a:rPr>
              <a:t> </a:t>
            </a:r>
            <a:r>
              <a:rPr lang="en-ID" sz="2600" b="0" i="0" dirty="0" err="1">
                <a:effectLst/>
                <a:latin typeface="RobotoRegular"/>
              </a:rPr>
              <a:t>atau</a:t>
            </a:r>
            <a:r>
              <a:rPr lang="en-ID" sz="2600" b="0" i="0" dirty="0">
                <a:effectLst/>
                <a:latin typeface="RobotoRegular"/>
              </a:rPr>
              <a:t> </a:t>
            </a:r>
            <a:r>
              <a:rPr lang="en-ID" sz="2600" b="0" i="0" dirty="0" err="1">
                <a:effectLst/>
                <a:latin typeface="RobotoRegular"/>
              </a:rPr>
              <a:t>menciptakan</a:t>
            </a:r>
            <a:r>
              <a:rPr lang="en-ID" sz="2600" b="0" i="0" dirty="0">
                <a:effectLst/>
                <a:latin typeface="RobotoRegular"/>
              </a:rPr>
              <a:t> </a:t>
            </a:r>
            <a:r>
              <a:rPr lang="en-ID" sz="2600" b="0" i="0" dirty="0" err="1">
                <a:effectLst/>
                <a:latin typeface="RobotoRegular"/>
              </a:rPr>
              <a:t>pemimpin-pemimpin</a:t>
            </a:r>
            <a:r>
              <a:rPr lang="en-ID" sz="2600" b="0" i="0" dirty="0">
                <a:effectLst/>
                <a:latin typeface="RobotoRegular"/>
              </a:rPr>
              <a:t> </a:t>
            </a:r>
            <a:r>
              <a:rPr lang="en-ID" sz="2600" b="0" i="0" dirty="0" err="1">
                <a:effectLst/>
                <a:latin typeface="RobotoRegular"/>
              </a:rPr>
              <a:t>baru</a:t>
            </a:r>
            <a:r>
              <a:rPr lang="en-ID" sz="2600" b="0" i="0" dirty="0">
                <a:effectLst/>
                <a:latin typeface="RobotoRegular"/>
              </a:rPr>
              <a:t> yang </a:t>
            </a:r>
            <a:r>
              <a:rPr lang="en-ID" sz="2600" b="0" i="0" dirty="0" err="1">
                <a:effectLst/>
                <a:latin typeface="RobotoRegular"/>
              </a:rPr>
              <a:t>bahkan</a:t>
            </a:r>
            <a:r>
              <a:rPr lang="en-ID" sz="2600" b="0" i="0" dirty="0">
                <a:effectLst/>
                <a:latin typeface="RobotoRegular"/>
              </a:rPr>
              <a:t> </a:t>
            </a:r>
            <a:r>
              <a:rPr lang="en-ID" sz="2600" b="0" i="0" dirty="0" err="1">
                <a:effectLst/>
                <a:latin typeface="RobotoRegular"/>
              </a:rPr>
              <a:t>lebih</a:t>
            </a:r>
            <a:r>
              <a:rPr lang="en-ID" sz="2600" b="0" i="0" dirty="0">
                <a:effectLst/>
                <a:latin typeface="RobotoRegular"/>
              </a:rPr>
              <a:t> </a:t>
            </a:r>
            <a:r>
              <a:rPr lang="en-ID" sz="2600" b="0" i="0" dirty="0" err="1">
                <a:effectLst/>
                <a:latin typeface="RobotoRegular"/>
              </a:rPr>
              <a:t>hebat</a:t>
            </a:r>
            <a:r>
              <a:rPr lang="en-ID" sz="2600" b="0" i="0" dirty="0">
                <a:effectLst/>
                <a:latin typeface="RobotoRegular"/>
              </a:rPr>
              <a:t> </a:t>
            </a:r>
            <a:r>
              <a:rPr lang="en-ID" sz="2600" b="0" i="0" dirty="0" err="1">
                <a:effectLst/>
                <a:latin typeface="RobotoRegular"/>
              </a:rPr>
              <a:t>dari</a:t>
            </a:r>
            <a:r>
              <a:rPr lang="en-ID" sz="2600" b="0" i="0" dirty="0">
                <a:effectLst/>
                <a:latin typeface="RobotoRegular"/>
              </a:rPr>
              <a:t> </a:t>
            </a:r>
            <a:r>
              <a:rPr lang="en-ID" sz="2600" b="0" i="0" dirty="0" err="1">
                <a:effectLst/>
                <a:latin typeface="RobotoRegular"/>
              </a:rPr>
              <a:t>kita</a:t>
            </a:r>
            <a:r>
              <a:rPr lang="en-ID" sz="2600" b="0" i="0" dirty="0">
                <a:effectLst/>
                <a:latin typeface="RobotoRegular"/>
              </a:rPr>
              <a:t>.</a:t>
            </a:r>
            <a:endParaRPr lang="en-ID" sz="2600" dirty="0"/>
          </a:p>
        </p:txBody>
      </p:sp>
    </p:spTree>
    <p:extLst>
      <p:ext uri="{BB962C8B-B14F-4D97-AF65-F5344CB8AC3E}">
        <p14:creationId xmlns:p14="http://schemas.microsoft.com/office/powerpoint/2010/main" val="106556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CC92EE8-B29E-5910-F84D-C920705F9CAD}"/>
              </a:ext>
            </a:extLst>
          </p:cNvPr>
          <p:cNvSpPr txBox="1"/>
          <p:nvPr/>
        </p:nvSpPr>
        <p:spPr>
          <a:xfrm>
            <a:off x="471651" y="251680"/>
            <a:ext cx="758058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ID" sz="3600" b="1" i="0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Roboto" panose="02000000000000000000" pitchFamily="2" charset="0"/>
              </a:rPr>
              <a:t>Sukses</a:t>
            </a:r>
            <a:r>
              <a:rPr lang="en-ID" sz="3600" b="1" i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Roboto" panose="02000000000000000000" pitchFamily="2" charset="0"/>
              </a:rPr>
              <a:t> </a:t>
            </a:r>
            <a:r>
              <a:rPr lang="en-ID" sz="3600" b="1" i="0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Roboto" panose="02000000000000000000" pitchFamily="2" charset="0"/>
              </a:rPr>
              <a:t>tergantung</a:t>
            </a:r>
            <a:r>
              <a:rPr lang="en-ID" sz="3600" b="1" i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Roboto" panose="02000000000000000000" pitchFamily="2" charset="0"/>
              </a:rPr>
              <a:t> pada </a:t>
            </a:r>
            <a:r>
              <a:rPr lang="en-ID" sz="3600" b="1" i="0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Roboto" panose="02000000000000000000" pitchFamily="2" charset="0"/>
              </a:rPr>
              <a:t>persiapan</a:t>
            </a:r>
            <a:r>
              <a:rPr lang="en-ID" sz="3600" b="1" i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Roboto" panose="02000000000000000000" pitchFamily="2" charset="0"/>
              </a:rPr>
              <a:t> </a:t>
            </a:r>
            <a:r>
              <a:rPr lang="en-ID" sz="3600" b="1" i="0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Roboto" panose="02000000000000000000" pitchFamily="2" charset="0"/>
              </a:rPr>
              <a:t>sebelumnya</a:t>
            </a:r>
            <a:r>
              <a:rPr lang="en-ID" sz="3600" b="1" i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Roboto" panose="02000000000000000000" pitchFamily="2" charset="0"/>
              </a:rPr>
              <a:t> dan </a:t>
            </a:r>
            <a:r>
              <a:rPr lang="en-ID" sz="3600" b="1" i="0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Roboto" panose="02000000000000000000" pitchFamily="2" charset="0"/>
              </a:rPr>
              <a:t>tanpa</a:t>
            </a:r>
            <a:r>
              <a:rPr lang="en-ID" sz="3600" b="1" i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Roboto" panose="02000000000000000000" pitchFamily="2" charset="0"/>
              </a:rPr>
              <a:t> </a:t>
            </a:r>
            <a:r>
              <a:rPr lang="en-ID" sz="3600" b="1" i="0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Roboto" panose="02000000000000000000" pitchFamily="2" charset="0"/>
              </a:rPr>
              <a:t>persiapan</a:t>
            </a:r>
            <a:r>
              <a:rPr lang="en-ID" sz="3600" b="1" i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Roboto" panose="02000000000000000000" pitchFamily="2" charset="0"/>
              </a:rPr>
              <a:t> </a:t>
            </a:r>
            <a:r>
              <a:rPr lang="en-ID" sz="3600" b="1" i="0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Roboto" panose="02000000000000000000" pitchFamily="2" charset="0"/>
              </a:rPr>
              <a:t>pasti</a:t>
            </a:r>
            <a:r>
              <a:rPr lang="en-ID" sz="3600" b="1" i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Roboto" panose="02000000000000000000" pitchFamily="2" charset="0"/>
              </a:rPr>
              <a:t> </a:t>
            </a:r>
            <a:r>
              <a:rPr lang="en-ID" sz="3600" b="1" i="0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Roboto" panose="02000000000000000000" pitchFamily="2" charset="0"/>
              </a:rPr>
              <a:t>akan</a:t>
            </a:r>
            <a:r>
              <a:rPr lang="en-ID" sz="3600" b="1" i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Roboto" panose="02000000000000000000" pitchFamily="2" charset="0"/>
              </a:rPr>
              <a:t> </a:t>
            </a:r>
            <a:r>
              <a:rPr lang="en-ID" sz="3600" b="1" i="0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Roboto" panose="02000000000000000000" pitchFamily="2" charset="0"/>
              </a:rPr>
              <a:t>terjadi</a:t>
            </a:r>
            <a:r>
              <a:rPr lang="en-ID" sz="3600" b="1" i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Roboto" panose="02000000000000000000" pitchFamily="2" charset="0"/>
              </a:rPr>
              <a:t> </a:t>
            </a:r>
            <a:r>
              <a:rPr lang="en-ID" sz="3600" b="1" i="0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Roboto" panose="02000000000000000000" pitchFamily="2" charset="0"/>
              </a:rPr>
              <a:t>kegagalan</a:t>
            </a:r>
            <a:r>
              <a:rPr lang="en-ID" sz="3600" b="1" i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Roboto" panose="02000000000000000000" pitchFamily="2" charset="0"/>
              </a:rPr>
              <a:t> - Confucius.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4A236E-6414-B807-B921-6DF715D2CBF2}"/>
              </a:ext>
            </a:extLst>
          </p:cNvPr>
          <p:cNvSpPr txBox="1"/>
          <p:nvPr/>
        </p:nvSpPr>
        <p:spPr>
          <a:xfrm>
            <a:off x="6339364" y="4211369"/>
            <a:ext cx="554783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ID" sz="4000" b="1" i="0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Jadilah</a:t>
            </a:r>
            <a:r>
              <a:rPr lang="en-ID" sz="4000" b="1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sz="4000" b="1" i="0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Sukses</a:t>
            </a:r>
            <a:r>
              <a:rPr lang="en-ID" sz="4000" b="1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sz="4000" b="1" i="0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Seperti</a:t>
            </a:r>
            <a:r>
              <a:rPr lang="en-ID" sz="4000" b="1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yang Kamu </a:t>
            </a:r>
            <a:r>
              <a:rPr lang="en-ID" sz="4000" b="1" i="0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Bayangkan</a:t>
            </a:r>
            <a:r>
              <a:rPr lang="en-ID" sz="4000" b="1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 </a:t>
            </a:r>
            <a:endParaRPr lang="en-ID" sz="4000" b="0" i="0" dirty="0">
              <a:solidFill>
                <a:schemeClr val="bg1"/>
              </a:solidFill>
              <a:effectLst/>
              <a:latin typeface="Roboto" panose="020000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787182-93FC-8FA6-73E8-BC4BD3831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51" y="2864803"/>
            <a:ext cx="5380987" cy="35891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282FDC-74A8-23DF-307E-8533422D9E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2238" y="251680"/>
            <a:ext cx="3984869" cy="265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7958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26B771-1495-8B0E-9AD2-F0C996D6B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856" y="529212"/>
            <a:ext cx="10328287" cy="57995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D88503-D8B8-5C25-4A55-B7A74C7CD7D1}"/>
              </a:ext>
            </a:extLst>
          </p:cNvPr>
          <p:cNvSpPr txBox="1"/>
          <p:nvPr/>
        </p:nvSpPr>
        <p:spPr>
          <a:xfrm>
            <a:off x="5906815" y="4782207"/>
            <a:ext cx="62851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Lucida Calligraphy" panose="03010101010101010101" pitchFamily="66" charset="0"/>
              </a:rPr>
              <a:t>Terima</a:t>
            </a:r>
            <a:r>
              <a:rPr lang="en-US" sz="4800" dirty="0">
                <a:latin typeface="Lucida Calligraphy" panose="03010101010101010101" pitchFamily="66" charset="0"/>
              </a:rPr>
              <a:t> </a:t>
            </a:r>
            <a:r>
              <a:rPr lang="en-US" sz="4800" dirty="0" err="1">
                <a:latin typeface="Lucida Calligraphy" panose="03010101010101010101" pitchFamily="66" charset="0"/>
              </a:rPr>
              <a:t>kasih</a:t>
            </a:r>
            <a:r>
              <a:rPr lang="en-US" sz="4800" dirty="0">
                <a:latin typeface="Lucida Calligraphy" panose="03010101010101010101" pitchFamily="66" charset="0"/>
              </a:rPr>
              <a:t>.</a:t>
            </a:r>
            <a:endParaRPr lang="en-ID" sz="4800" dirty="0"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809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C95C3EB-2230-924F-9FE2-CA169D218C2A}"/>
              </a:ext>
            </a:extLst>
          </p:cNvPr>
          <p:cNvSpPr txBox="1"/>
          <p:nvPr/>
        </p:nvSpPr>
        <p:spPr>
          <a:xfrm>
            <a:off x="951185" y="704192"/>
            <a:ext cx="102896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 Rounded MT Bold" panose="020F0704030504030204" pitchFamily="34" charset="0"/>
              </a:rPr>
              <a:t>BAGAIMANA MENJADI PEMIMPIN   ???</a:t>
            </a:r>
            <a:endParaRPr lang="en-ID" sz="4000" dirty="0">
              <a:latin typeface="Arial Rounded MT Bold" panose="020F07040305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53ABA3-5A56-6F92-B80E-48E153562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8" y="1867558"/>
            <a:ext cx="7620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678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892416A-AF5E-3730-CF78-856D112D42B0}"/>
              </a:ext>
            </a:extLst>
          </p:cNvPr>
          <p:cNvSpPr txBox="1"/>
          <p:nvPr/>
        </p:nvSpPr>
        <p:spPr>
          <a:xfrm>
            <a:off x="785812" y="228123"/>
            <a:ext cx="1086802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ID" sz="2400" b="0" i="0" dirty="0" err="1">
                <a:solidFill>
                  <a:srgbClr val="000000"/>
                </a:solidFill>
                <a:effectLst/>
                <a:latin typeface="RobotoRegular"/>
              </a:rPr>
              <a:t>Setiap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RobotoRegular"/>
              </a:rPr>
              <a:t> orang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RobotoRegular"/>
              </a:rPr>
              <a:t>pasti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RobotoRegular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RobotoRegular"/>
              </a:rPr>
              <a:t>pernah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RobotoRegular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RobotoRegular"/>
              </a:rPr>
              <a:t>merasakan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RobotoRegular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RobotoRegular"/>
              </a:rPr>
              <a:t>menjadi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RobotoRegular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RobotoRegular"/>
              </a:rPr>
              <a:t>seorang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RobotoRegular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RobotoRegular"/>
              </a:rPr>
              <a:t>pemimpin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RobotoRegular"/>
              </a:rPr>
              <a:t>,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RobotoRegular"/>
              </a:rPr>
              <a:t>entah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RobotoRegular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RobotoRegular"/>
              </a:rPr>
              <a:t>itu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RobotoRegular"/>
              </a:rPr>
              <a:t> di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RobotoRegular"/>
              </a:rPr>
              <a:t>lingkungan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RobotoRegular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RobotoRegular"/>
              </a:rPr>
              <a:t>sekolah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RobotoRegular"/>
              </a:rPr>
              <a:t>,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RobotoRegular"/>
              </a:rPr>
              <a:t>tempat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RobotoRegular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RobotoRegular"/>
              </a:rPr>
              <a:t>kerja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RobotoRegular"/>
              </a:rPr>
              <a:t>,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RobotoRegular"/>
              </a:rPr>
              <a:t>atau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RobotoRegular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RobotoRegular"/>
              </a:rPr>
              <a:t>untuk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RobotoRegular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RobotoRegular"/>
              </a:rPr>
              <a:t>dirinya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RobotoRegular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RobotoRegular"/>
              </a:rPr>
              <a:t>sendiri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RobotoRegular"/>
              </a:rPr>
              <a:t>. 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ID" sz="2400" b="0" i="0" dirty="0">
                <a:solidFill>
                  <a:srgbClr val="000000"/>
                </a:solidFill>
                <a:effectLst/>
                <a:latin typeface="RobotoRegular"/>
              </a:rPr>
              <a:t>Momen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RobotoRegular"/>
              </a:rPr>
              <a:t>tersebut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RobotoRegular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RobotoRegular"/>
              </a:rPr>
              <a:t>akan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RobotoRegular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RobotoRegular"/>
              </a:rPr>
              <a:t>membantu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RobotoRegular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RobotoRegular"/>
              </a:rPr>
              <a:t>memunculkan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RobotoRegular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RobotoRegular"/>
              </a:rPr>
              <a:t>kualitas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RobotoRegular"/>
              </a:rPr>
              <a:t> dan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RobotoRegular"/>
              </a:rPr>
              <a:t>gaya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RobotoRegular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RobotoRegular"/>
              </a:rPr>
              <a:t>kepemimpinan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RobotoRegular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RobotoRegular"/>
              </a:rPr>
              <a:t>dalam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RobotoRegular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RobotoRegular"/>
              </a:rPr>
              <a:t>diri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RobotoRegular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RobotoRegular"/>
              </a:rPr>
              <a:t>seseorang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RobotoRegular"/>
              </a:rPr>
              <a:t>. 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ID" sz="2400" b="0" i="0" dirty="0" err="1">
                <a:solidFill>
                  <a:srgbClr val="000000"/>
                </a:solidFill>
                <a:effectLst/>
                <a:latin typeface="RobotoRegular"/>
              </a:rPr>
              <a:t>Pemimpin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RobotoRegular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RobotoRegular"/>
              </a:rPr>
              <a:t>bukan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RobotoRegular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RobotoRegular"/>
              </a:rPr>
              <a:t>sekadar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RobotoRegular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RobotoRegular"/>
              </a:rPr>
              <a:t>memerintah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RobotoRegular"/>
              </a:rPr>
              <a:t> orang di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RobotoRegular"/>
              </a:rPr>
              <a:t>bawahnya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RobotoRegular"/>
              </a:rPr>
              <a:t>. 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ID" sz="2400" b="0" i="0" dirty="0" err="1">
                <a:solidFill>
                  <a:srgbClr val="000000"/>
                </a:solidFill>
                <a:effectLst/>
                <a:latin typeface="RobotoRegular"/>
              </a:rPr>
              <a:t>Sosok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RobotoRegular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RobotoRegular"/>
              </a:rPr>
              <a:t>pemimpin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RobotoRegular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RobotoRegular"/>
              </a:rPr>
              <a:t>membantu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RobotoRegular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RobotoRegular"/>
              </a:rPr>
              <a:t>diri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RobotoRegular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RobotoRegular"/>
              </a:rPr>
              <a:t>mereka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RobotoRegular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RobotoRegular"/>
              </a:rPr>
              <a:t>sendiri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RobotoRegular"/>
              </a:rPr>
              <a:t> dan orang lain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RobotoRegular"/>
              </a:rPr>
              <a:t>untuk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RobotoRegular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RobotoRegular"/>
              </a:rPr>
              <a:t>melakukan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RobotoRegular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RobotoRegular"/>
              </a:rPr>
              <a:t>hal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RobotoRegular"/>
              </a:rPr>
              <a:t> yang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RobotoRegular"/>
              </a:rPr>
              <a:t>benar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RobotoRegular"/>
              </a:rPr>
              <a:t>. 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ID" sz="2400" b="0" i="0" dirty="0" err="1">
                <a:solidFill>
                  <a:srgbClr val="000000"/>
                </a:solidFill>
                <a:effectLst/>
                <a:latin typeface="RobotoRegular"/>
              </a:rPr>
              <a:t>Mereka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RobotoRegular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RobotoRegular"/>
              </a:rPr>
              <a:t>menetapkan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RobotoRegular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RobotoRegular"/>
              </a:rPr>
              <a:t>arah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RobotoRegular"/>
              </a:rPr>
              <a:t>,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RobotoRegular"/>
              </a:rPr>
              <a:t>membangun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RobotoRegular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RobotoRegular"/>
              </a:rPr>
              <a:t>visi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RobotoRegular"/>
              </a:rPr>
              <a:t> yang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RobotoRegular"/>
              </a:rPr>
              <a:t>menginspirasi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RobotoRegular"/>
              </a:rPr>
              <a:t>, dan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RobotoRegular"/>
              </a:rPr>
              <a:t>menciptakan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RobotoRegular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RobotoRegular"/>
              </a:rPr>
              <a:t>sesuatu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RobotoRegular"/>
              </a:rPr>
              <a:t> yang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RobotoRegular"/>
              </a:rPr>
              <a:t>baru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RobotoRegular"/>
              </a:rPr>
              <a:t>. 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ID" sz="2400" b="0" i="0" dirty="0" err="1">
                <a:solidFill>
                  <a:srgbClr val="000000"/>
                </a:solidFill>
                <a:effectLst/>
                <a:latin typeface="RobotoRegular"/>
              </a:rPr>
              <a:t>Kepemimpinan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RobotoRegular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RobotoRegular"/>
              </a:rPr>
              <a:t>adalah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RobotoRegular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RobotoRegular"/>
              </a:rPr>
              <a:t>tentang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RobotoRegular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RobotoRegular"/>
              </a:rPr>
              <a:t>memetakan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RobotoRegular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RobotoRegular"/>
              </a:rPr>
              <a:t>ke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RobotoRegular"/>
              </a:rPr>
              <a:t> mana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RobotoRegular"/>
              </a:rPr>
              <a:t>harus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RobotoRegular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RobotoRegular"/>
              </a:rPr>
              <a:t>pergi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RobotoRegular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RobotoRegular"/>
              </a:rPr>
              <a:t>untuk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RobotoRegular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RobotoRegular"/>
              </a:rPr>
              <a:t>berhasil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RobotoRegular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RobotoRegular"/>
              </a:rPr>
              <a:t>sebagai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RobotoRegular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RobotoRegular"/>
              </a:rPr>
              <a:t>tim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RobotoRegular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RobotoRegular"/>
              </a:rPr>
              <a:t>atau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RobotoRegular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RobotoRegular"/>
              </a:rPr>
              <a:t>organisasi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RobotoRegular"/>
              </a:rPr>
              <a:t>. 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ID" sz="2400" b="0" i="0" dirty="0">
                <a:solidFill>
                  <a:srgbClr val="000000"/>
                </a:solidFill>
                <a:effectLst/>
                <a:latin typeface="RobotoRegular"/>
              </a:rPr>
              <a:t>Ketika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RobotoRegular"/>
              </a:rPr>
              <a:t>seorang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RobotoRegular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RobotoRegular"/>
              </a:rPr>
              <a:t>pemimpin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RobotoRegular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RobotoRegular"/>
              </a:rPr>
              <a:t>menetapkan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RobotoRegular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RobotoRegular"/>
              </a:rPr>
              <a:t>tujuan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RobotoRegular"/>
              </a:rPr>
              <a:t>,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RobotoRegular"/>
              </a:rPr>
              <a:t>mereka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RobotoRegular"/>
              </a:rPr>
              <a:t> juga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RobotoRegular"/>
              </a:rPr>
              <a:t>harus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RobotoRegular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RobotoRegular"/>
              </a:rPr>
              <a:t>menggunakan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RobotoRegular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RobotoRegular"/>
              </a:rPr>
              <a:t>keterampilan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RobotoRegular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RobotoRegular"/>
              </a:rPr>
              <a:t>manajemen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RobotoRegular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RobotoRegular"/>
              </a:rPr>
              <a:t>mereka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RobotoRegular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RobotoRegular"/>
              </a:rPr>
              <a:t>untuk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RobotoRegular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RobotoRegular"/>
              </a:rPr>
              <a:t>membimbing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RobotoRegular"/>
              </a:rPr>
              <a:t> orang-orang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RobotoRegular"/>
              </a:rPr>
              <a:t>mereka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RobotoRegular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RobotoRegular"/>
              </a:rPr>
              <a:t>ke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RobotoRegular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RobotoRegular"/>
              </a:rPr>
              <a:t>tujuan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RobotoRegular"/>
              </a:rPr>
              <a:t> yang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RobotoRegular"/>
              </a:rPr>
              <a:t>tepat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RobotoRegular"/>
              </a:rPr>
              <a:t>,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RobotoRegular"/>
              </a:rPr>
              <a:t>dengan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RobotoRegular"/>
              </a:rPr>
              <a:t>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RobotoRegular"/>
              </a:rPr>
              <a:t>cara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RobotoRegular"/>
              </a:rPr>
              <a:t> yang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RobotoRegular"/>
              </a:rPr>
              <a:t>efektif</a:t>
            </a:r>
            <a:r>
              <a:rPr lang="en-ID" sz="2400" b="0" i="0" dirty="0">
                <a:solidFill>
                  <a:srgbClr val="000000"/>
                </a:solidFill>
                <a:effectLst/>
                <a:latin typeface="RobotoRegular"/>
              </a:rPr>
              <a:t> dan </a:t>
            </a:r>
            <a:r>
              <a:rPr lang="en-ID" sz="2400" b="0" i="0" dirty="0" err="1">
                <a:solidFill>
                  <a:srgbClr val="000000"/>
                </a:solidFill>
                <a:effectLst/>
                <a:latin typeface="RobotoRegular"/>
              </a:rPr>
              <a:t>efisien</a:t>
            </a:r>
            <a:endParaRPr lang="en-ID" sz="2400" dirty="0"/>
          </a:p>
        </p:txBody>
      </p:sp>
    </p:spTree>
    <p:extLst>
      <p:ext uri="{BB962C8B-B14F-4D97-AF65-F5344CB8AC3E}">
        <p14:creationId xmlns:p14="http://schemas.microsoft.com/office/powerpoint/2010/main" val="19758669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731D562-F1D8-2A0B-031A-1B5261482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A381E9-D406-849F-2A1E-1C23110397E4}"/>
              </a:ext>
            </a:extLst>
          </p:cNvPr>
          <p:cNvSpPr txBox="1"/>
          <p:nvPr/>
        </p:nvSpPr>
        <p:spPr>
          <a:xfrm>
            <a:off x="3005958" y="1151453"/>
            <a:ext cx="8818180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ID" sz="3000" dirty="0" err="1">
                <a:latin typeface="RobotoRegular"/>
              </a:rPr>
              <a:t>K</a:t>
            </a:r>
            <a:r>
              <a:rPr lang="en-ID" sz="3000" b="0" i="0" dirty="0" err="1">
                <a:effectLst/>
                <a:latin typeface="RobotoRegular"/>
              </a:rPr>
              <a:t>epemimpinan</a:t>
            </a:r>
            <a:r>
              <a:rPr lang="en-ID" sz="3000" b="0" i="0" dirty="0">
                <a:effectLst/>
                <a:latin typeface="RobotoRegular"/>
              </a:rPr>
              <a:t> </a:t>
            </a:r>
            <a:r>
              <a:rPr lang="en-ID" sz="3000" b="0" i="0" dirty="0" err="1">
                <a:effectLst/>
                <a:latin typeface="RobotoRegular"/>
              </a:rPr>
              <a:t>menggambarkan</a:t>
            </a:r>
            <a:r>
              <a:rPr lang="en-ID" sz="3000" b="0" i="0" dirty="0">
                <a:effectLst/>
                <a:latin typeface="RobotoRegular"/>
              </a:rPr>
              <a:t> </a:t>
            </a:r>
            <a:r>
              <a:rPr lang="en-ID" sz="3000" b="0" i="0" dirty="0" err="1">
                <a:effectLst/>
                <a:latin typeface="RobotoRegular"/>
              </a:rPr>
              <a:t>hubungan</a:t>
            </a:r>
            <a:r>
              <a:rPr lang="en-ID" sz="3000" b="0" i="0" dirty="0">
                <a:effectLst/>
                <a:latin typeface="RobotoRegular"/>
              </a:rPr>
              <a:t> yang </a:t>
            </a:r>
            <a:r>
              <a:rPr lang="en-ID" sz="3000" b="0" i="0" dirty="0" err="1">
                <a:effectLst/>
                <a:latin typeface="RobotoRegular"/>
              </a:rPr>
              <a:t>erat</a:t>
            </a:r>
            <a:r>
              <a:rPr lang="en-ID" sz="3000" b="0" i="0" dirty="0">
                <a:effectLst/>
                <a:latin typeface="RobotoRegular"/>
              </a:rPr>
              <a:t> </a:t>
            </a:r>
            <a:r>
              <a:rPr lang="en-ID" sz="3000" b="0" i="0" dirty="0" err="1">
                <a:effectLst/>
                <a:latin typeface="RobotoRegular"/>
              </a:rPr>
              <a:t>antara</a:t>
            </a:r>
            <a:r>
              <a:rPr lang="en-ID" sz="3000" b="0" i="0" dirty="0">
                <a:effectLst/>
                <a:latin typeface="RobotoRegular"/>
              </a:rPr>
              <a:t> </a:t>
            </a:r>
            <a:r>
              <a:rPr lang="en-ID" sz="3000" b="0" i="0" dirty="0" err="1">
                <a:effectLst/>
                <a:latin typeface="RobotoRegular"/>
              </a:rPr>
              <a:t>seseorang</a:t>
            </a:r>
            <a:r>
              <a:rPr lang="en-ID" sz="3000" b="0" i="0" dirty="0">
                <a:effectLst/>
                <a:latin typeface="RobotoRegular"/>
              </a:rPr>
              <a:t> </a:t>
            </a:r>
            <a:r>
              <a:rPr lang="en-ID" sz="3000" b="0" i="0" dirty="0" err="1">
                <a:effectLst/>
                <a:latin typeface="RobotoRegular"/>
              </a:rPr>
              <a:t>pemimpin</a:t>
            </a:r>
            <a:r>
              <a:rPr lang="en-ID" sz="3000" b="0" i="0" dirty="0">
                <a:effectLst/>
                <a:latin typeface="RobotoRegular"/>
              </a:rPr>
              <a:t> </a:t>
            </a:r>
            <a:r>
              <a:rPr lang="en-ID" sz="3000" b="0" i="0" dirty="0" err="1">
                <a:effectLst/>
                <a:latin typeface="RobotoRegular"/>
              </a:rPr>
              <a:t>dengan</a:t>
            </a:r>
            <a:r>
              <a:rPr lang="en-ID" sz="3000" b="0" i="0" dirty="0">
                <a:effectLst/>
                <a:latin typeface="RobotoRegular"/>
              </a:rPr>
              <a:t> </a:t>
            </a:r>
            <a:r>
              <a:rPr lang="en-ID" sz="3000" b="0" i="0" dirty="0" err="1">
                <a:effectLst/>
                <a:latin typeface="RobotoRegular"/>
              </a:rPr>
              <a:t>sekelompok</a:t>
            </a:r>
            <a:r>
              <a:rPr lang="en-ID" sz="3000" b="0" i="0" dirty="0">
                <a:effectLst/>
                <a:latin typeface="RobotoRegular"/>
              </a:rPr>
              <a:t> </a:t>
            </a:r>
            <a:r>
              <a:rPr lang="en-ID" sz="3000" b="0" i="0" dirty="0" err="1">
                <a:effectLst/>
                <a:latin typeface="RobotoRegular"/>
              </a:rPr>
              <a:t>manusia</a:t>
            </a:r>
            <a:r>
              <a:rPr lang="en-ID" sz="3000" b="0" i="0" dirty="0">
                <a:effectLst/>
                <a:latin typeface="RobotoRegular"/>
              </a:rPr>
              <a:t> yang </a:t>
            </a:r>
            <a:r>
              <a:rPr lang="en-ID" sz="3000" b="0" i="0" dirty="0" err="1">
                <a:effectLst/>
                <a:latin typeface="RobotoRegular"/>
              </a:rPr>
              <a:t>dipimpin</a:t>
            </a:r>
            <a:r>
              <a:rPr lang="en-ID" sz="3000" b="0" i="0" dirty="0">
                <a:effectLst/>
                <a:latin typeface="RobotoRegular"/>
              </a:rPr>
              <a:t> </a:t>
            </a:r>
            <a:r>
              <a:rPr lang="en-ID" sz="3000" b="0" i="0" dirty="0" err="1">
                <a:effectLst/>
                <a:latin typeface="RobotoRegular"/>
              </a:rPr>
              <a:t>karena</a:t>
            </a:r>
            <a:r>
              <a:rPr lang="en-ID" sz="3000" b="0" i="0" dirty="0">
                <a:effectLst/>
                <a:latin typeface="RobotoRegular"/>
              </a:rPr>
              <a:t> </a:t>
            </a:r>
            <a:r>
              <a:rPr lang="en-ID" sz="3000" b="0" i="0" dirty="0" err="1">
                <a:effectLst/>
                <a:latin typeface="RobotoRegular"/>
              </a:rPr>
              <a:t>adanya</a:t>
            </a:r>
            <a:r>
              <a:rPr lang="en-ID" sz="3000" b="0" i="0" dirty="0">
                <a:effectLst/>
                <a:latin typeface="RobotoRegular"/>
              </a:rPr>
              <a:t> </a:t>
            </a:r>
            <a:r>
              <a:rPr lang="en-ID" sz="3000" b="0" i="0" dirty="0" err="1">
                <a:effectLst/>
                <a:latin typeface="RobotoRegular"/>
              </a:rPr>
              <a:t>kepentingan</a:t>
            </a:r>
            <a:r>
              <a:rPr lang="en-ID" sz="3000" b="0" i="0" dirty="0">
                <a:effectLst/>
                <a:latin typeface="RobotoRegular"/>
              </a:rPr>
              <a:t> </a:t>
            </a:r>
            <a:r>
              <a:rPr lang="en-ID" sz="3000" b="0" i="0" dirty="0" err="1">
                <a:effectLst/>
                <a:latin typeface="RobotoRegular"/>
              </a:rPr>
              <a:t>bersama</a:t>
            </a:r>
            <a:r>
              <a:rPr lang="en-ID" sz="3000" b="0" i="0" dirty="0">
                <a:effectLst/>
                <a:latin typeface="RobotoRegular"/>
              </a:rPr>
              <a:t>. </a:t>
            </a:r>
          </a:p>
          <a:p>
            <a:pPr>
              <a:spcAft>
                <a:spcPts val="1200"/>
              </a:spcAft>
            </a:pPr>
            <a:r>
              <a:rPr lang="en-ID" sz="3000" b="0" i="0" dirty="0" err="1">
                <a:effectLst/>
                <a:latin typeface="RobotoRegular"/>
              </a:rPr>
              <a:t>Kepemimpinan</a:t>
            </a:r>
            <a:r>
              <a:rPr lang="en-ID" sz="3000" b="0" i="0" dirty="0">
                <a:effectLst/>
                <a:latin typeface="RobotoRegular"/>
              </a:rPr>
              <a:t> </a:t>
            </a:r>
            <a:r>
              <a:rPr lang="en-ID" sz="3000" b="0" i="0" dirty="0" err="1">
                <a:effectLst/>
                <a:latin typeface="RobotoRegular"/>
              </a:rPr>
              <a:t>merupakan</a:t>
            </a:r>
            <a:r>
              <a:rPr lang="en-ID" sz="3000" b="0" i="0" dirty="0">
                <a:effectLst/>
                <a:latin typeface="RobotoRegular"/>
              </a:rPr>
              <a:t> </a:t>
            </a:r>
            <a:r>
              <a:rPr lang="en-ID" sz="3000" b="0" i="0" dirty="0" err="1">
                <a:effectLst/>
                <a:latin typeface="RobotoRegular"/>
              </a:rPr>
              <a:t>titik</a:t>
            </a:r>
            <a:r>
              <a:rPr lang="en-ID" sz="3000" b="0" i="0" dirty="0">
                <a:effectLst/>
                <a:latin typeface="RobotoRegular"/>
              </a:rPr>
              <a:t> </a:t>
            </a:r>
            <a:r>
              <a:rPr lang="en-ID" sz="3000" b="0" i="0" dirty="0" err="1">
                <a:effectLst/>
                <a:latin typeface="RobotoRegular"/>
              </a:rPr>
              <a:t>sentral</a:t>
            </a:r>
            <a:r>
              <a:rPr lang="en-ID" sz="3000" b="0" i="0" dirty="0">
                <a:effectLst/>
                <a:latin typeface="RobotoRegular"/>
              </a:rPr>
              <a:t> dan </a:t>
            </a:r>
            <a:r>
              <a:rPr lang="en-ID" sz="3000" b="0" i="0" dirty="0" err="1">
                <a:effectLst/>
                <a:latin typeface="RobotoRegular"/>
              </a:rPr>
              <a:t>dinamisator</a:t>
            </a:r>
            <a:r>
              <a:rPr lang="en-ID" sz="3000" b="0" i="0" dirty="0">
                <a:effectLst/>
                <a:latin typeface="RobotoRegular"/>
              </a:rPr>
              <a:t> </a:t>
            </a:r>
            <a:r>
              <a:rPr lang="en-ID" sz="3000" b="0" i="0" dirty="0" err="1">
                <a:effectLst/>
                <a:latin typeface="RobotoRegular"/>
              </a:rPr>
              <a:t>seluruh</a:t>
            </a:r>
            <a:r>
              <a:rPr lang="en-ID" sz="3000" b="0" i="0" dirty="0">
                <a:effectLst/>
                <a:latin typeface="RobotoRegular"/>
              </a:rPr>
              <a:t> proses </a:t>
            </a:r>
            <a:r>
              <a:rPr lang="en-ID" sz="3000" b="0" i="0" dirty="0" err="1">
                <a:effectLst/>
                <a:latin typeface="RobotoRegular"/>
              </a:rPr>
              <a:t>kegiatan</a:t>
            </a:r>
            <a:r>
              <a:rPr lang="en-ID" sz="3000" b="0" i="0" dirty="0">
                <a:effectLst/>
                <a:latin typeface="RobotoRegular"/>
              </a:rPr>
              <a:t> </a:t>
            </a:r>
            <a:r>
              <a:rPr lang="en-ID" sz="3000" b="0" i="0" dirty="0" err="1">
                <a:effectLst/>
                <a:latin typeface="RobotoRegular"/>
              </a:rPr>
              <a:t>organisasi</a:t>
            </a:r>
            <a:r>
              <a:rPr lang="en-ID" sz="3000" b="0" i="0" dirty="0">
                <a:effectLst/>
                <a:latin typeface="RobotoRegular"/>
              </a:rPr>
              <a:t>. </a:t>
            </a:r>
          </a:p>
          <a:p>
            <a:pPr>
              <a:spcAft>
                <a:spcPts val="1200"/>
              </a:spcAft>
            </a:pPr>
            <a:r>
              <a:rPr lang="en-ID" sz="3000" b="0" i="0" dirty="0" err="1">
                <a:effectLst/>
                <a:latin typeface="RobotoRegular"/>
              </a:rPr>
              <a:t>Kepemimpinan</a:t>
            </a:r>
            <a:r>
              <a:rPr lang="en-ID" sz="3000" b="0" i="0" dirty="0">
                <a:effectLst/>
                <a:latin typeface="RobotoRegular"/>
              </a:rPr>
              <a:t> </a:t>
            </a:r>
            <a:r>
              <a:rPr lang="en-ID" sz="3000" b="0" i="0" dirty="0" err="1">
                <a:effectLst/>
                <a:latin typeface="RobotoRegular"/>
              </a:rPr>
              <a:t>mutlak</a:t>
            </a:r>
            <a:r>
              <a:rPr lang="en-ID" sz="3000" b="0" i="0" dirty="0">
                <a:effectLst/>
                <a:latin typeface="RobotoRegular"/>
              </a:rPr>
              <a:t> </a:t>
            </a:r>
            <a:r>
              <a:rPr lang="en-ID" sz="3000" b="0" i="0" dirty="0" err="1">
                <a:effectLst/>
                <a:latin typeface="RobotoRegular"/>
              </a:rPr>
              <a:t>diperlukan</a:t>
            </a:r>
            <a:r>
              <a:rPr lang="en-ID" sz="3000" b="0" i="0" dirty="0">
                <a:effectLst/>
                <a:latin typeface="RobotoRegular"/>
              </a:rPr>
              <a:t> </a:t>
            </a:r>
            <a:r>
              <a:rPr lang="en-ID" sz="3000" b="0" i="0" dirty="0" err="1">
                <a:effectLst/>
                <a:latin typeface="RobotoRegular"/>
              </a:rPr>
              <a:t>bila</a:t>
            </a:r>
            <a:r>
              <a:rPr lang="en-ID" sz="3000" b="0" i="0" dirty="0">
                <a:effectLst/>
                <a:latin typeface="RobotoRegular"/>
              </a:rPr>
              <a:t> </a:t>
            </a:r>
            <a:r>
              <a:rPr lang="en-ID" sz="3000" b="0" i="0" dirty="0" err="1">
                <a:effectLst/>
                <a:latin typeface="RobotoRegular"/>
              </a:rPr>
              <a:t>terjadi</a:t>
            </a:r>
            <a:r>
              <a:rPr lang="en-ID" sz="3000" b="0" i="0" dirty="0">
                <a:effectLst/>
                <a:latin typeface="RobotoRegular"/>
              </a:rPr>
              <a:t> </a:t>
            </a:r>
            <a:r>
              <a:rPr lang="en-ID" sz="3000" b="0" i="0" dirty="0" err="1">
                <a:effectLst/>
                <a:latin typeface="RobotoRegular"/>
              </a:rPr>
              <a:t>interaksi</a:t>
            </a:r>
            <a:r>
              <a:rPr lang="en-ID" sz="3000" b="0" i="0" dirty="0">
                <a:effectLst/>
                <a:latin typeface="RobotoRegular"/>
              </a:rPr>
              <a:t> </a:t>
            </a:r>
            <a:r>
              <a:rPr lang="en-ID" sz="3000" b="0" i="0" dirty="0" err="1">
                <a:effectLst/>
                <a:latin typeface="RobotoRegular"/>
              </a:rPr>
              <a:t>kerja</a:t>
            </a:r>
            <a:r>
              <a:rPr lang="en-ID" sz="3000" b="0" i="0" dirty="0">
                <a:effectLst/>
                <a:latin typeface="RobotoRegular"/>
              </a:rPr>
              <a:t> </a:t>
            </a:r>
            <a:r>
              <a:rPr lang="en-ID" sz="3000" b="0" i="0" dirty="0" err="1">
                <a:effectLst/>
                <a:latin typeface="RobotoRegular"/>
              </a:rPr>
              <a:t>sama</a:t>
            </a:r>
            <a:r>
              <a:rPr lang="en-ID" sz="3000" b="0" i="0" dirty="0">
                <a:effectLst/>
                <a:latin typeface="RobotoRegular"/>
              </a:rPr>
              <a:t> </a:t>
            </a:r>
            <a:r>
              <a:rPr lang="en-ID" sz="3000" b="0" i="0" dirty="0" err="1">
                <a:effectLst/>
                <a:latin typeface="RobotoRegular"/>
              </a:rPr>
              <a:t>antara</a:t>
            </a:r>
            <a:r>
              <a:rPr lang="en-ID" sz="3000" b="0" i="0" dirty="0">
                <a:effectLst/>
                <a:latin typeface="RobotoRegular"/>
              </a:rPr>
              <a:t> dua orang </a:t>
            </a:r>
            <a:r>
              <a:rPr lang="en-ID" sz="3000" b="0" i="0" dirty="0" err="1">
                <a:effectLst/>
                <a:latin typeface="RobotoRegular"/>
              </a:rPr>
              <a:t>atau</a:t>
            </a:r>
            <a:r>
              <a:rPr lang="en-ID" sz="3000" b="0" i="0" dirty="0">
                <a:effectLst/>
                <a:latin typeface="RobotoRegular"/>
              </a:rPr>
              <a:t> </a:t>
            </a:r>
            <a:r>
              <a:rPr lang="en-ID" sz="3000" b="0" i="0" dirty="0" err="1">
                <a:effectLst/>
                <a:latin typeface="RobotoRegular"/>
              </a:rPr>
              <a:t>lebih</a:t>
            </a:r>
            <a:r>
              <a:rPr lang="en-ID" sz="3000" b="0" i="0" dirty="0">
                <a:effectLst/>
                <a:latin typeface="RobotoRegular"/>
              </a:rPr>
              <a:t> </a:t>
            </a:r>
            <a:r>
              <a:rPr lang="en-ID" sz="3000" b="0" i="0" dirty="0" err="1">
                <a:effectLst/>
                <a:latin typeface="RobotoRegular"/>
              </a:rPr>
              <a:t>dalam</a:t>
            </a:r>
            <a:r>
              <a:rPr lang="en-ID" sz="3000" b="0" i="0" dirty="0">
                <a:effectLst/>
                <a:latin typeface="RobotoRegular"/>
              </a:rPr>
              <a:t> </a:t>
            </a:r>
            <a:r>
              <a:rPr lang="en-ID" sz="3000" b="0" i="0" dirty="0" err="1">
                <a:effectLst/>
                <a:latin typeface="RobotoRegular"/>
              </a:rPr>
              <a:t>mencapai</a:t>
            </a:r>
            <a:r>
              <a:rPr lang="en-ID" sz="3000" b="0" i="0" dirty="0">
                <a:effectLst/>
                <a:latin typeface="RobotoRegular"/>
              </a:rPr>
              <a:t> </a:t>
            </a:r>
            <a:r>
              <a:rPr lang="en-ID" sz="3000" b="0" i="0" dirty="0" err="1">
                <a:effectLst/>
                <a:latin typeface="RobotoRegular"/>
              </a:rPr>
              <a:t>tujuan</a:t>
            </a:r>
            <a:r>
              <a:rPr lang="en-ID" sz="3000" b="0" i="0" dirty="0">
                <a:effectLst/>
                <a:latin typeface="RobotoRegular"/>
              </a:rPr>
              <a:t> </a:t>
            </a:r>
            <a:r>
              <a:rPr lang="en-ID" sz="3000" b="0" i="0" dirty="0" err="1">
                <a:effectLst/>
                <a:latin typeface="RobotoRegular"/>
              </a:rPr>
              <a:t>organisasi</a:t>
            </a:r>
            <a:endParaRPr lang="en-ID" sz="3000" dirty="0"/>
          </a:p>
        </p:txBody>
      </p:sp>
    </p:spTree>
    <p:extLst>
      <p:ext uri="{BB962C8B-B14F-4D97-AF65-F5344CB8AC3E}">
        <p14:creationId xmlns:p14="http://schemas.microsoft.com/office/powerpoint/2010/main" val="18842777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5E40B6-87EA-5146-ABE7-B8980F4C3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41C2FE-4A7C-5C89-CA6C-9D1C908F81EE}"/>
              </a:ext>
            </a:extLst>
          </p:cNvPr>
          <p:cNvSpPr txBox="1"/>
          <p:nvPr/>
        </p:nvSpPr>
        <p:spPr>
          <a:xfrm>
            <a:off x="719958" y="1074508"/>
            <a:ext cx="1075208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nl-NL" sz="3000" b="0" i="0" dirty="0">
                <a:effectLst/>
                <a:latin typeface="RobotoRegular"/>
              </a:rPr>
              <a:t>Paul Hersey dan Ken Blanchard  </a:t>
            </a:r>
            <a:r>
              <a:rPr lang="en-ID" sz="3000" b="0" i="0" dirty="0" err="1">
                <a:effectLst/>
                <a:latin typeface="RobotoRegular"/>
              </a:rPr>
              <a:t>mengemukakan</a:t>
            </a:r>
            <a:r>
              <a:rPr lang="en-ID" sz="3000" b="0" i="0" dirty="0">
                <a:effectLst/>
                <a:latin typeface="RobotoRegular"/>
              </a:rPr>
              <a:t> </a:t>
            </a:r>
            <a:r>
              <a:rPr lang="en-ID" sz="3000" b="0" i="0" dirty="0" err="1">
                <a:effectLst/>
                <a:latin typeface="RobotoRegular"/>
              </a:rPr>
              <a:t>bahwa</a:t>
            </a:r>
            <a:r>
              <a:rPr lang="en-ID" sz="3000" b="0" i="0" dirty="0">
                <a:effectLst/>
                <a:latin typeface="RobotoRegular"/>
              </a:rPr>
              <a:t> </a:t>
            </a:r>
            <a:r>
              <a:rPr lang="en-ID" sz="3000" b="0" i="0" dirty="0" err="1">
                <a:effectLst/>
                <a:latin typeface="RobotoRegular"/>
              </a:rPr>
              <a:t>esensi</a:t>
            </a:r>
            <a:r>
              <a:rPr lang="en-ID" sz="3000" b="0" i="0" dirty="0">
                <a:effectLst/>
                <a:latin typeface="RobotoRegular"/>
              </a:rPr>
              <a:t> </a:t>
            </a:r>
            <a:r>
              <a:rPr lang="en-ID" sz="3000" b="0" i="0" dirty="0" err="1">
                <a:effectLst/>
                <a:latin typeface="RobotoRegular"/>
              </a:rPr>
              <a:t>kepemimpinan</a:t>
            </a:r>
            <a:r>
              <a:rPr lang="en-ID" sz="3000" b="0" i="0" dirty="0">
                <a:effectLst/>
                <a:latin typeface="RobotoRegular"/>
              </a:rPr>
              <a:t> </a:t>
            </a:r>
            <a:r>
              <a:rPr lang="en-ID" sz="3000" b="0" i="0" dirty="0" err="1">
                <a:effectLst/>
                <a:latin typeface="RobotoRegular"/>
              </a:rPr>
              <a:t>adalah</a:t>
            </a:r>
            <a:r>
              <a:rPr lang="en-ID" sz="3000" b="0" i="0" dirty="0">
                <a:effectLst/>
                <a:latin typeface="RobotoRegular"/>
              </a:rPr>
              <a:t> </a:t>
            </a:r>
            <a:r>
              <a:rPr lang="en-ID" sz="3000" b="0" i="0" dirty="0" err="1">
                <a:effectLst/>
                <a:latin typeface="RobotoRegular"/>
              </a:rPr>
              <a:t>tercapainya</a:t>
            </a:r>
            <a:r>
              <a:rPr lang="en-ID" sz="3000" b="0" i="0" dirty="0">
                <a:effectLst/>
                <a:latin typeface="RobotoRegular"/>
              </a:rPr>
              <a:t> </a:t>
            </a:r>
            <a:r>
              <a:rPr lang="en-ID" sz="3000" b="0" i="0" dirty="0" err="1">
                <a:effectLst/>
                <a:latin typeface="RobotoRegular"/>
              </a:rPr>
              <a:t>tujuan</a:t>
            </a:r>
            <a:r>
              <a:rPr lang="en-ID" sz="3000" b="0" i="0" dirty="0">
                <a:effectLst/>
                <a:latin typeface="RobotoRegular"/>
              </a:rPr>
              <a:t> </a:t>
            </a:r>
            <a:r>
              <a:rPr lang="en-ID" sz="3000" b="0" i="0" dirty="0" err="1">
                <a:effectLst/>
                <a:latin typeface="RobotoRegular"/>
              </a:rPr>
              <a:t>melalui</a:t>
            </a:r>
            <a:r>
              <a:rPr lang="en-ID" sz="3000" b="0" i="0" dirty="0">
                <a:effectLst/>
                <a:latin typeface="RobotoRegular"/>
              </a:rPr>
              <a:t> </a:t>
            </a:r>
            <a:r>
              <a:rPr lang="en-ID" sz="3000" b="0" i="0" dirty="0" err="1">
                <a:effectLst/>
                <a:latin typeface="RobotoRegular"/>
              </a:rPr>
              <a:t>kerja</a:t>
            </a:r>
            <a:r>
              <a:rPr lang="en-ID" sz="3000" b="0" i="0" dirty="0">
                <a:effectLst/>
                <a:latin typeface="RobotoRegular"/>
              </a:rPr>
              <a:t> </a:t>
            </a:r>
            <a:r>
              <a:rPr lang="en-ID" sz="3000" b="0" i="0" dirty="0" err="1">
                <a:effectLst/>
                <a:latin typeface="RobotoRegular"/>
              </a:rPr>
              <a:t>sama</a:t>
            </a:r>
            <a:r>
              <a:rPr lang="en-ID" sz="3000" b="0" i="0" dirty="0">
                <a:effectLst/>
                <a:latin typeface="RobotoRegular"/>
              </a:rPr>
              <a:t> </a:t>
            </a:r>
            <a:r>
              <a:rPr lang="en-ID" sz="3000" b="0" i="0" dirty="0" err="1">
                <a:effectLst/>
                <a:latin typeface="RobotoRegular"/>
              </a:rPr>
              <a:t>kelompok</a:t>
            </a:r>
            <a:r>
              <a:rPr lang="en-ID" sz="3000" b="0" i="0" dirty="0">
                <a:effectLst/>
                <a:latin typeface="RobotoRegular"/>
              </a:rPr>
              <a:t>.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ID" sz="3000" b="0" i="0" dirty="0" err="1">
                <a:effectLst/>
                <a:latin typeface="RobotoRegular"/>
              </a:rPr>
              <a:t>Kepemimpinan</a:t>
            </a:r>
            <a:r>
              <a:rPr lang="en-ID" sz="3000" b="0" i="0" dirty="0">
                <a:effectLst/>
                <a:latin typeface="RobotoRegular"/>
              </a:rPr>
              <a:t> </a:t>
            </a:r>
            <a:r>
              <a:rPr lang="en-ID" sz="3000" b="0" i="0" dirty="0" err="1">
                <a:effectLst/>
                <a:latin typeface="RobotoRegular"/>
              </a:rPr>
              <a:t>seharusnya</a:t>
            </a:r>
            <a:r>
              <a:rPr lang="en-ID" sz="3000" b="0" i="0" dirty="0">
                <a:effectLst/>
                <a:latin typeface="RobotoRegular"/>
              </a:rPr>
              <a:t> </a:t>
            </a:r>
            <a:r>
              <a:rPr lang="en-ID" sz="3000" b="0" i="0" dirty="0" err="1">
                <a:effectLst/>
                <a:latin typeface="RobotoRegular"/>
              </a:rPr>
              <a:t>ditempatkan</a:t>
            </a:r>
            <a:r>
              <a:rPr lang="en-ID" sz="3000" b="0" i="0" dirty="0">
                <a:effectLst/>
                <a:latin typeface="RobotoRegular"/>
              </a:rPr>
              <a:t> di </a:t>
            </a:r>
            <a:r>
              <a:rPr lang="en-ID" sz="3000" b="0" i="0" dirty="0" err="1">
                <a:effectLst/>
                <a:latin typeface="RobotoRegular"/>
              </a:rPr>
              <a:t>depan</a:t>
            </a:r>
            <a:r>
              <a:rPr lang="en-ID" sz="3000" b="0" i="0" dirty="0">
                <a:effectLst/>
                <a:latin typeface="RobotoRegular"/>
              </a:rPr>
              <a:t> </a:t>
            </a:r>
            <a:r>
              <a:rPr lang="en-ID" sz="3000" b="0" i="0" dirty="0" err="1">
                <a:effectLst/>
                <a:latin typeface="RobotoRegular"/>
              </a:rPr>
              <a:t>baru</a:t>
            </a:r>
            <a:r>
              <a:rPr lang="en-ID" sz="3000" b="0" i="0" dirty="0">
                <a:effectLst/>
                <a:latin typeface="RobotoRegular"/>
              </a:rPr>
              <a:t> </a:t>
            </a:r>
            <a:r>
              <a:rPr lang="en-ID" sz="3000" b="0" i="0" dirty="0" err="1">
                <a:effectLst/>
                <a:latin typeface="RobotoRegular"/>
              </a:rPr>
              <a:t>kemudian</a:t>
            </a:r>
            <a:r>
              <a:rPr lang="en-ID" sz="3000" b="0" i="0" dirty="0">
                <a:effectLst/>
                <a:latin typeface="RobotoRegular"/>
              </a:rPr>
              <a:t> </a:t>
            </a:r>
            <a:r>
              <a:rPr lang="en-ID" sz="3000" b="0" i="0" dirty="0" err="1">
                <a:effectLst/>
                <a:latin typeface="RobotoRegular"/>
              </a:rPr>
              <a:t>diikuti</a:t>
            </a:r>
            <a:r>
              <a:rPr lang="en-ID" sz="3000" b="0" i="0" dirty="0">
                <a:effectLst/>
                <a:latin typeface="RobotoRegular"/>
              </a:rPr>
              <a:t> </a:t>
            </a:r>
            <a:r>
              <a:rPr lang="en-ID" sz="3000" b="0" i="0" dirty="0" err="1">
                <a:effectLst/>
                <a:latin typeface="RobotoRegular"/>
              </a:rPr>
              <a:t>dengan</a:t>
            </a:r>
            <a:r>
              <a:rPr lang="en-ID" sz="3000" b="0" i="0" dirty="0">
                <a:effectLst/>
                <a:latin typeface="RobotoRegular"/>
              </a:rPr>
              <a:t> </a:t>
            </a:r>
            <a:r>
              <a:rPr lang="en-ID" sz="3000" b="0" i="0" dirty="0" err="1">
                <a:effectLst/>
                <a:latin typeface="RobotoRegular"/>
              </a:rPr>
              <a:t>manajemen</a:t>
            </a:r>
            <a:r>
              <a:rPr lang="en-ID" sz="3000" b="0" i="0" dirty="0">
                <a:effectLst/>
                <a:latin typeface="RobotoRegular"/>
              </a:rPr>
              <a:t>.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ID" sz="3000" b="0" i="0" dirty="0" err="1">
                <a:effectLst/>
                <a:latin typeface="RobotoRegular"/>
              </a:rPr>
              <a:t>Mengapa</a:t>
            </a:r>
            <a:r>
              <a:rPr lang="en-ID" sz="3000" b="0" i="0" dirty="0">
                <a:effectLst/>
                <a:latin typeface="RobotoRegular"/>
              </a:rPr>
              <a:t> </a:t>
            </a:r>
            <a:r>
              <a:rPr lang="en-ID" sz="3000" b="0" i="0" dirty="0" err="1">
                <a:effectLst/>
                <a:latin typeface="RobotoRegular"/>
              </a:rPr>
              <a:t>kepemimpinan</a:t>
            </a:r>
            <a:r>
              <a:rPr lang="en-ID" sz="3000" b="0" i="0" dirty="0">
                <a:effectLst/>
                <a:latin typeface="RobotoRegular"/>
              </a:rPr>
              <a:t> </a:t>
            </a:r>
            <a:r>
              <a:rPr lang="en-ID" sz="3000" b="0" i="0" dirty="0" err="1">
                <a:effectLst/>
                <a:latin typeface="RobotoRegular"/>
              </a:rPr>
              <a:t>harus</a:t>
            </a:r>
            <a:r>
              <a:rPr lang="en-ID" sz="3000" b="0" i="0" dirty="0">
                <a:effectLst/>
                <a:latin typeface="RobotoRegular"/>
              </a:rPr>
              <a:t> </a:t>
            </a:r>
            <a:r>
              <a:rPr lang="en-ID" sz="3000" b="0" i="0" dirty="0" err="1">
                <a:effectLst/>
                <a:latin typeface="RobotoRegular"/>
              </a:rPr>
              <a:t>diletakkan</a:t>
            </a:r>
            <a:r>
              <a:rPr lang="en-ID" sz="3000" b="0" i="0" dirty="0">
                <a:effectLst/>
                <a:latin typeface="RobotoRegular"/>
              </a:rPr>
              <a:t> </a:t>
            </a:r>
            <a:r>
              <a:rPr lang="en-ID" sz="3000" b="0" i="0" dirty="0" err="1">
                <a:effectLst/>
                <a:latin typeface="RobotoRegular"/>
              </a:rPr>
              <a:t>terlebih</a:t>
            </a:r>
            <a:r>
              <a:rPr lang="en-ID" sz="3000" b="0" i="0" dirty="0">
                <a:effectLst/>
                <a:latin typeface="RobotoRegular"/>
              </a:rPr>
              <a:t> </a:t>
            </a:r>
            <a:r>
              <a:rPr lang="en-ID" sz="3000" b="0" i="0" dirty="0" err="1">
                <a:effectLst/>
                <a:latin typeface="RobotoRegular"/>
              </a:rPr>
              <a:t>dahulu</a:t>
            </a:r>
            <a:r>
              <a:rPr lang="en-ID" sz="3000" b="0" i="0" dirty="0">
                <a:effectLst/>
                <a:latin typeface="RobotoRegular"/>
              </a:rPr>
              <a:t>, </a:t>
            </a:r>
            <a:r>
              <a:rPr lang="en-ID" sz="3000" b="0" i="0" dirty="0" err="1">
                <a:effectLst/>
                <a:latin typeface="RobotoRegular"/>
              </a:rPr>
              <a:t>yaitu</a:t>
            </a:r>
            <a:r>
              <a:rPr lang="en-ID" sz="3000" b="0" i="0" dirty="0">
                <a:effectLst/>
                <a:latin typeface="RobotoRegular"/>
              </a:rPr>
              <a:t> </a:t>
            </a:r>
            <a:r>
              <a:rPr lang="en-ID" sz="3000" b="0" i="0" dirty="0" err="1">
                <a:effectLst/>
                <a:latin typeface="RobotoRegular"/>
              </a:rPr>
              <a:t>karena</a:t>
            </a:r>
            <a:r>
              <a:rPr lang="en-ID" sz="3000" b="0" i="0" dirty="0">
                <a:effectLst/>
                <a:latin typeface="RobotoRegular"/>
              </a:rPr>
              <a:t> </a:t>
            </a:r>
            <a:r>
              <a:rPr lang="en-ID" sz="3000" b="0" i="0" dirty="0" err="1">
                <a:effectLst/>
                <a:latin typeface="RobotoRegular"/>
              </a:rPr>
              <a:t>kepemimpinan</a:t>
            </a:r>
            <a:r>
              <a:rPr lang="en-ID" sz="3000" b="0" i="0" dirty="0">
                <a:effectLst/>
                <a:latin typeface="RobotoRegular"/>
              </a:rPr>
              <a:t> pada </a:t>
            </a:r>
            <a:r>
              <a:rPr lang="en-ID" sz="3000" b="0" i="0" dirty="0" err="1">
                <a:effectLst/>
                <a:latin typeface="RobotoRegular"/>
              </a:rPr>
              <a:t>dasarnya</a:t>
            </a:r>
            <a:r>
              <a:rPr lang="en-ID" sz="3000" b="0" i="0" dirty="0">
                <a:effectLst/>
                <a:latin typeface="RobotoRegular"/>
              </a:rPr>
              <a:t> </a:t>
            </a:r>
            <a:r>
              <a:rPr lang="en-ID" sz="3000" b="0" i="0" dirty="0" err="1">
                <a:effectLst/>
                <a:latin typeface="RobotoRegular"/>
              </a:rPr>
              <a:t>merefleksikan</a:t>
            </a:r>
            <a:r>
              <a:rPr lang="en-ID" sz="3000" b="0" i="0" dirty="0">
                <a:effectLst/>
                <a:latin typeface="RobotoRegular"/>
              </a:rPr>
              <a:t> proses </a:t>
            </a:r>
            <a:r>
              <a:rPr lang="en-ID" sz="3000" b="0" i="0" dirty="0" err="1">
                <a:effectLst/>
                <a:latin typeface="RobotoRegular"/>
              </a:rPr>
              <a:t>pemimpin</a:t>
            </a:r>
            <a:r>
              <a:rPr lang="en-ID" sz="3000" b="0" i="0" dirty="0">
                <a:effectLst/>
                <a:latin typeface="RobotoRegular"/>
              </a:rPr>
              <a:t> </a:t>
            </a:r>
            <a:r>
              <a:rPr lang="en-ID" sz="3000" b="0" i="0" dirty="0" err="1">
                <a:effectLst/>
                <a:latin typeface="RobotoRegular"/>
              </a:rPr>
              <a:t>menciptakan</a:t>
            </a:r>
            <a:r>
              <a:rPr lang="en-ID" sz="3000" b="0" i="0" dirty="0">
                <a:effectLst/>
                <a:latin typeface="RobotoRegular"/>
              </a:rPr>
              <a:t> </a:t>
            </a:r>
            <a:r>
              <a:rPr lang="en-ID" sz="3000" b="0" i="0" dirty="0" err="1">
                <a:effectLst/>
                <a:latin typeface="RobotoRegular"/>
              </a:rPr>
              <a:t>visi</a:t>
            </a:r>
            <a:r>
              <a:rPr lang="en-ID" sz="3000" b="0" i="0" dirty="0">
                <a:effectLst/>
                <a:latin typeface="RobotoRegular"/>
              </a:rPr>
              <a:t>, </a:t>
            </a:r>
            <a:r>
              <a:rPr lang="en-ID" sz="3000" b="0" i="0" dirty="0" err="1">
                <a:effectLst/>
                <a:latin typeface="RobotoRegular"/>
              </a:rPr>
              <a:t>mempengaruhi</a:t>
            </a:r>
            <a:r>
              <a:rPr lang="en-ID" sz="3000" b="0" i="0" dirty="0">
                <a:effectLst/>
                <a:latin typeface="RobotoRegular"/>
              </a:rPr>
              <a:t> </a:t>
            </a:r>
            <a:r>
              <a:rPr lang="en-ID" sz="3000" b="0" i="0" dirty="0" err="1">
                <a:effectLst/>
                <a:latin typeface="RobotoRegular"/>
              </a:rPr>
              <a:t>sikap</a:t>
            </a:r>
            <a:r>
              <a:rPr lang="en-ID" sz="3000" b="0" i="0" dirty="0">
                <a:effectLst/>
                <a:latin typeface="RobotoRegular"/>
              </a:rPr>
              <a:t>, </a:t>
            </a:r>
            <a:r>
              <a:rPr lang="en-ID" sz="3000" b="0" i="0" dirty="0" err="1">
                <a:effectLst/>
                <a:latin typeface="RobotoRegular"/>
              </a:rPr>
              <a:t>perilaku</a:t>
            </a:r>
            <a:r>
              <a:rPr lang="en-ID" sz="3000" b="0" i="0" dirty="0">
                <a:effectLst/>
                <a:latin typeface="RobotoRegular"/>
              </a:rPr>
              <a:t>, </a:t>
            </a:r>
            <a:r>
              <a:rPr lang="en-ID" sz="3000" b="0" i="0" dirty="0" err="1">
                <a:effectLst/>
                <a:latin typeface="RobotoRegular"/>
              </a:rPr>
              <a:t>pendapat</a:t>
            </a:r>
            <a:r>
              <a:rPr lang="en-ID" sz="3000" b="0" i="0" dirty="0">
                <a:effectLst/>
                <a:latin typeface="RobotoRegular"/>
              </a:rPr>
              <a:t>, </a:t>
            </a:r>
            <a:r>
              <a:rPr lang="en-ID" sz="3000" b="0" i="0" dirty="0" err="1">
                <a:effectLst/>
                <a:latin typeface="RobotoRegular"/>
              </a:rPr>
              <a:t>nilai</a:t>
            </a:r>
            <a:r>
              <a:rPr lang="en-ID" sz="3000" b="0" i="0" dirty="0">
                <a:effectLst/>
                <a:latin typeface="RobotoRegular"/>
              </a:rPr>
              <a:t>- </a:t>
            </a:r>
            <a:r>
              <a:rPr lang="en-ID" sz="3000" b="0" i="0" dirty="0" err="1">
                <a:effectLst/>
                <a:latin typeface="RobotoRegular"/>
              </a:rPr>
              <a:t>nilai</a:t>
            </a:r>
            <a:r>
              <a:rPr lang="en-ID" sz="3000" b="0" i="0" dirty="0">
                <a:effectLst/>
                <a:latin typeface="RobotoRegular"/>
              </a:rPr>
              <a:t>, norma, dan </a:t>
            </a:r>
            <a:r>
              <a:rPr lang="en-ID" sz="3000" b="0" i="0" dirty="0" err="1">
                <a:effectLst/>
                <a:latin typeface="RobotoRegular"/>
              </a:rPr>
              <a:t>sebagainya</a:t>
            </a:r>
            <a:r>
              <a:rPr lang="en-ID" sz="3000" b="0" i="0" dirty="0">
                <a:effectLst/>
                <a:latin typeface="RobotoRegular"/>
              </a:rPr>
              <a:t> </a:t>
            </a:r>
            <a:r>
              <a:rPr lang="en-ID" sz="3000" b="0" i="0" dirty="0" err="1">
                <a:effectLst/>
                <a:latin typeface="RobotoRegular"/>
              </a:rPr>
              <a:t>dari</a:t>
            </a:r>
            <a:r>
              <a:rPr lang="en-ID" sz="3000" b="0" i="0" dirty="0">
                <a:effectLst/>
                <a:latin typeface="RobotoRegular"/>
              </a:rPr>
              <a:t> </a:t>
            </a:r>
            <a:r>
              <a:rPr lang="en-ID" sz="3000" b="0" i="0" dirty="0" err="1">
                <a:effectLst/>
                <a:latin typeface="RobotoRegular"/>
              </a:rPr>
              <a:t>pengikut</a:t>
            </a:r>
            <a:r>
              <a:rPr lang="en-ID" sz="3000" b="0" i="0" dirty="0">
                <a:effectLst/>
                <a:latin typeface="RobotoRegular"/>
              </a:rPr>
              <a:t> </a:t>
            </a:r>
            <a:r>
              <a:rPr lang="en-ID" sz="3000" b="0" i="0" dirty="0" err="1">
                <a:effectLst/>
                <a:latin typeface="RobotoRegular"/>
              </a:rPr>
              <a:t>untuk</a:t>
            </a:r>
            <a:r>
              <a:rPr lang="en-ID" sz="3000" b="0" i="0" dirty="0">
                <a:effectLst/>
                <a:latin typeface="RobotoRegular"/>
              </a:rPr>
              <a:t> </a:t>
            </a:r>
            <a:r>
              <a:rPr lang="en-ID" sz="3000" b="0" i="0" dirty="0" err="1">
                <a:effectLst/>
                <a:latin typeface="RobotoRegular"/>
              </a:rPr>
              <a:t>mewujudkan</a:t>
            </a:r>
            <a:r>
              <a:rPr lang="en-ID" sz="3000" b="0" i="0" dirty="0">
                <a:effectLst/>
                <a:latin typeface="RobotoRegular"/>
              </a:rPr>
              <a:t> </a:t>
            </a:r>
            <a:r>
              <a:rPr lang="en-ID" sz="3000" b="0" i="0" dirty="0" err="1">
                <a:effectLst/>
                <a:latin typeface="RobotoRegular"/>
              </a:rPr>
              <a:t>visi</a:t>
            </a:r>
            <a:r>
              <a:rPr lang="en-ID" sz="3000" b="0" i="0" dirty="0">
                <a:effectLst/>
                <a:latin typeface="RobotoRegular"/>
              </a:rPr>
              <a:t> </a:t>
            </a:r>
            <a:r>
              <a:rPr lang="en-ID" sz="3000" b="0" i="0" dirty="0" err="1">
                <a:effectLst/>
                <a:latin typeface="RobotoRegular"/>
              </a:rPr>
              <a:t>tersebut</a:t>
            </a:r>
            <a:endParaRPr lang="en-ID" sz="3000" dirty="0"/>
          </a:p>
        </p:txBody>
      </p:sp>
    </p:spTree>
    <p:extLst>
      <p:ext uri="{BB962C8B-B14F-4D97-AF65-F5344CB8AC3E}">
        <p14:creationId xmlns:p14="http://schemas.microsoft.com/office/powerpoint/2010/main" val="41080711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3DF62-51FF-B417-761E-BF0E5CE7E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EA237-865E-2DF1-CEFC-716864EA63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25CF81-5D4B-352F-31F5-68A737D08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68220B-4C4D-4B48-C52A-2FBC4A3EC0D7}"/>
              </a:ext>
            </a:extLst>
          </p:cNvPr>
          <p:cNvSpPr txBox="1"/>
          <p:nvPr/>
        </p:nvSpPr>
        <p:spPr>
          <a:xfrm>
            <a:off x="442474" y="1309330"/>
            <a:ext cx="11065314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ID" sz="2800" b="0" i="0" dirty="0" err="1">
                <a:effectLst/>
                <a:latin typeface="RobotoRegular"/>
              </a:rPr>
              <a:t>Peranan</a:t>
            </a:r>
            <a:r>
              <a:rPr lang="en-ID" sz="2800" b="0" i="0" dirty="0">
                <a:effectLst/>
                <a:latin typeface="RobotoRegular"/>
              </a:rPr>
              <a:t> </a:t>
            </a:r>
            <a:r>
              <a:rPr lang="en-ID" sz="2800" b="0" i="0" dirty="0" err="1">
                <a:effectLst/>
                <a:latin typeface="RobotoRegular"/>
              </a:rPr>
              <a:t>kepemimpinan</a:t>
            </a:r>
            <a:r>
              <a:rPr lang="en-ID" sz="2800" b="0" i="0" dirty="0">
                <a:effectLst/>
                <a:latin typeface="RobotoRegular"/>
              </a:rPr>
              <a:t> </a:t>
            </a:r>
            <a:r>
              <a:rPr lang="en-ID" sz="2800" b="0" i="0" dirty="0" err="1">
                <a:effectLst/>
                <a:latin typeface="RobotoRegular"/>
              </a:rPr>
              <a:t>adalah</a:t>
            </a:r>
            <a:r>
              <a:rPr lang="en-ID" sz="2800" b="0" i="0" dirty="0">
                <a:effectLst/>
                <a:latin typeface="RobotoRegular"/>
              </a:rPr>
              <a:t> </a:t>
            </a:r>
            <a:r>
              <a:rPr lang="en-ID" sz="2800" b="0" i="0" dirty="0" err="1">
                <a:effectLst/>
                <a:latin typeface="RobotoRegular"/>
              </a:rPr>
              <a:t>memberikan</a:t>
            </a:r>
            <a:r>
              <a:rPr lang="en-ID" sz="2800" b="0" i="0" dirty="0">
                <a:effectLst/>
                <a:latin typeface="RobotoRegular"/>
              </a:rPr>
              <a:t> </a:t>
            </a:r>
            <a:r>
              <a:rPr lang="en-ID" sz="2800" b="0" i="0" dirty="0" err="1">
                <a:effectLst/>
                <a:latin typeface="RobotoRegular"/>
              </a:rPr>
              <a:t>dorongan</a:t>
            </a:r>
            <a:r>
              <a:rPr lang="en-ID" sz="2800" b="0" i="0" dirty="0">
                <a:effectLst/>
                <a:latin typeface="RobotoRegular"/>
              </a:rPr>
              <a:t> </a:t>
            </a:r>
            <a:r>
              <a:rPr lang="en-ID" sz="2800" b="0" i="0" dirty="0" err="1">
                <a:effectLst/>
                <a:latin typeface="RobotoRegular"/>
              </a:rPr>
              <a:t>terhadap</a:t>
            </a:r>
            <a:r>
              <a:rPr lang="en-ID" sz="2800" b="0" i="0" dirty="0">
                <a:effectLst/>
                <a:latin typeface="RobotoRegular"/>
              </a:rPr>
              <a:t> </a:t>
            </a:r>
            <a:r>
              <a:rPr lang="en-ID" sz="2800" b="0" i="0" dirty="0" err="1">
                <a:effectLst/>
                <a:latin typeface="RobotoRegular"/>
              </a:rPr>
              <a:t>bawahan</a:t>
            </a:r>
            <a:r>
              <a:rPr lang="en-ID" sz="2800" b="0" i="0" dirty="0">
                <a:effectLst/>
                <a:latin typeface="RobotoRegular"/>
              </a:rPr>
              <a:t> </a:t>
            </a:r>
            <a:r>
              <a:rPr lang="en-ID" sz="2800" b="0" i="0" dirty="0" err="1">
                <a:effectLst/>
                <a:latin typeface="RobotoRegular"/>
              </a:rPr>
              <a:t>untuk</a:t>
            </a:r>
            <a:r>
              <a:rPr lang="en-ID" sz="2800" b="0" i="0" dirty="0">
                <a:effectLst/>
                <a:latin typeface="RobotoRegular"/>
              </a:rPr>
              <a:t> </a:t>
            </a:r>
            <a:r>
              <a:rPr lang="en-ID" sz="2800" b="0" i="0" dirty="0" err="1">
                <a:effectLst/>
                <a:latin typeface="RobotoRegular"/>
              </a:rPr>
              <a:t>mengerjakan</a:t>
            </a:r>
            <a:r>
              <a:rPr lang="en-ID" sz="2800" b="0" i="0" dirty="0">
                <a:effectLst/>
                <a:latin typeface="RobotoRegular"/>
              </a:rPr>
              <a:t> </a:t>
            </a:r>
            <a:r>
              <a:rPr lang="en-ID" sz="2800" b="0" i="0" dirty="0" err="1">
                <a:effectLst/>
                <a:latin typeface="RobotoRegular"/>
              </a:rPr>
              <a:t>apa</a:t>
            </a:r>
            <a:r>
              <a:rPr lang="en-ID" sz="2800" b="0" i="0" dirty="0">
                <a:effectLst/>
                <a:latin typeface="RobotoRegular"/>
              </a:rPr>
              <a:t> yang </a:t>
            </a:r>
            <a:r>
              <a:rPr lang="en-ID" sz="2800" b="0" i="0" dirty="0" err="1">
                <a:effectLst/>
                <a:latin typeface="RobotoRegular"/>
              </a:rPr>
              <a:t>dikehendaki</a:t>
            </a:r>
            <a:r>
              <a:rPr lang="en-ID" sz="2800" b="0" i="0" dirty="0">
                <a:effectLst/>
                <a:latin typeface="RobotoRegular"/>
              </a:rPr>
              <a:t> </a:t>
            </a:r>
            <a:r>
              <a:rPr lang="en-ID" sz="2800" b="0" i="0" dirty="0" err="1">
                <a:effectLst/>
                <a:latin typeface="RobotoRegular"/>
              </a:rPr>
              <a:t>pemimpin</a:t>
            </a:r>
            <a:r>
              <a:rPr lang="en-ID" sz="2800" b="0" i="0" dirty="0">
                <a:effectLst/>
                <a:latin typeface="RobotoRegular"/>
              </a:rPr>
              <a:t>. 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ID" sz="2800" b="0" i="0" dirty="0">
                <a:effectLst/>
                <a:latin typeface="RobotoRegular"/>
              </a:rPr>
              <a:t>Oleh </a:t>
            </a:r>
            <a:r>
              <a:rPr lang="en-ID" sz="2800" b="0" i="0" dirty="0" err="1">
                <a:effectLst/>
                <a:latin typeface="RobotoRegular"/>
              </a:rPr>
              <a:t>karena</a:t>
            </a:r>
            <a:r>
              <a:rPr lang="en-ID" sz="2800" b="0" i="0" dirty="0">
                <a:effectLst/>
                <a:latin typeface="RobotoRegular"/>
              </a:rPr>
              <a:t> </a:t>
            </a:r>
            <a:r>
              <a:rPr lang="en-ID" sz="2800" b="0" i="0" dirty="0" err="1">
                <a:effectLst/>
                <a:latin typeface="RobotoRegular"/>
              </a:rPr>
              <a:t>itu</a:t>
            </a:r>
            <a:r>
              <a:rPr lang="en-ID" sz="2800" b="0" i="0" dirty="0">
                <a:effectLst/>
                <a:latin typeface="RobotoRegular"/>
              </a:rPr>
              <a:t>, </a:t>
            </a:r>
            <a:r>
              <a:rPr lang="en-ID" sz="2800" b="0" i="0" dirty="0" err="1">
                <a:effectLst/>
                <a:latin typeface="RobotoRegular"/>
              </a:rPr>
              <a:t>kepemimpinan</a:t>
            </a:r>
            <a:r>
              <a:rPr lang="en-ID" sz="2800" b="0" i="0" dirty="0">
                <a:effectLst/>
                <a:latin typeface="RobotoRegular"/>
              </a:rPr>
              <a:t> </a:t>
            </a:r>
            <a:r>
              <a:rPr lang="en-ID" sz="2800" b="0" i="0" dirty="0" err="1">
                <a:effectLst/>
                <a:latin typeface="RobotoRegular"/>
              </a:rPr>
              <a:t>secara</a:t>
            </a:r>
            <a:r>
              <a:rPr lang="en-ID" sz="2800" b="0" i="0" dirty="0">
                <a:effectLst/>
                <a:latin typeface="RobotoRegular"/>
              </a:rPr>
              <a:t> </a:t>
            </a:r>
            <a:r>
              <a:rPr lang="en-ID" sz="2800" b="0" i="0" dirty="0" err="1">
                <a:effectLst/>
                <a:latin typeface="RobotoRegular"/>
              </a:rPr>
              <a:t>umum</a:t>
            </a:r>
            <a:r>
              <a:rPr lang="en-ID" sz="2800" b="0" i="0" dirty="0">
                <a:effectLst/>
                <a:latin typeface="RobotoRegular"/>
              </a:rPr>
              <a:t> </a:t>
            </a:r>
            <a:r>
              <a:rPr lang="en-ID" sz="2800" b="0" i="0" dirty="0" err="1">
                <a:effectLst/>
                <a:latin typeface="RobotoRegular"/>
              </a:rPr>
              <a:t>didefinisikan</a:t>
            </a:r>
            <a:r>
              <a:rPr lang="en-ID" sz="2800" b="0" i="0" dirty="0">
                <a:effectLst/>
                <a:latin typeface="RobotoRegular"/>
              </a:rPr>
              <a:t> </a:t>
            </a:r>
            <a:r>
              <a:rPr lang="en-ID" sz="2800" b="0" i="0" dirty="0" err="1">
                <a:effectLst/>
                <a:latin typeface="RobotoRegular"/>
              </a:rPr>
              <a:t>sebagai</a:t>
            </a:r>
            <a:r>
              <a:rPr lang="en-ID" sz="2800" b="0" i="0" dirty="0">
                <a:effectLst/>
                <a:latin typeface="RobotoRegular"/>
              </a:rPr>
              <a:t> </a:t>
            </a:r>
            <a:r>
              <a:rPr lang="en-ID" sz="2800" b="0" i="0" dirty="0" err="1">
                <a:effectLst/>
                <a:latin typeface="RobotoRegular"/>
              </a:rPr>
              <a:t>suatu</a:t>
            </a:r>
            <a:r>
              <a:rPr lang="en-ID" sz="2800" b="0" i="0" dirty="0">
                <a:effectLst/>
                <a:latin typeface="RobotoRegular"/>
              </a:rPr>
              <a:t> </a:t>
            </a:r>
            <a:r>
              <a:rPr lang="en-ID" sz="2800" b="0" i="0" dirty="0" err="1">
                <a:effectLst/>
                <a:latin typeface="RobotoRegular"/>
              </a:rPr>
              <a:t>seni</a:t>
            </a:r>
            <a:r>
              <a:rPr lang="en-ID" sz="2800" b="0" i="0" dirty="0">
                <a:effectLst/>
                <a:latin typeface="RobotoRegular"/>
              </a:rPr>
              <a:t> </a:t>
            </a:r>
            <a:r>
              <a:rPr lang="en-ID" sz="2800" b="0" i="0" dirty="0" err="1">
                <a:effectLst/>
                <a:latin typeface="RobotoRegular"/>
              </a:rPr>
              <a:t>bagaimana</a:t>
            </a:r>
            <a:r>
              <a:rPr lang="en-ID" sz="2800" b="0" i="0" dirty="0">
                <a:effectLst/>
                <a:latin typeface="RobotoRegular"/>
              </a:rPr>
              <a:t> </a:t>
            </a:r>
            <a:r>
              <a:rPr lang="en-ID" sz="2800" b="0" i="0" dirty="0" err="1">
                <a:effectLst/>
                <a:latin typeface="RobotoRegular"/>
              </a:rPr>
              <a:t>membuat</a:t>
            </a:r>
            <a:r>
              <a:rPr lang="en-ID" sz="2800" b="0" i="0" dirty="0">
                <a:effectLst/>
                <a:latin typeface="RobotoRegular"/>
              </a:rPr>
              <a:t> orang lain </a:t>
            </a:r>
            <a:r>
              <a:rPr lang="en-ID" sz="2800" b="0" i="0" dirty="0" err="1">
                <a:effectLst/>
                <a:latin typeface="RobotoRegular"/>
              </a:rPr>
              <a:t>mengikuti</a:t>
            </a:r>
            <a:r>
              <a:rPr lang="en-ID" sz="2800" b="0" i="0" dirty="0">
                <a:effectLst/>
                <a:latin typeface="RobotoRegular"/>
              </a:rPr>
              <a:t> </a:t>
            </a:r>
            <a:r>
              <a:rPr lang="en-ID" sz="2800" b="0" i="0" dirty="0" err="1">
                <a:effectLst/>
                <a:latin typeface="RobotoRegular"/>
              </a:rPr>
              <a:t>serangkaian</a:t>
            </a:r>
            <a:r>
              <a:rPr lang="en-ID" sz="2800" b="0" i="0" dirty="0">
                <a:effectLst/>
                <a:latin typeface="RobotoRegular"/>
              </a:rPr>
              <a:t> </a:t>
            </a:r>
            <a:r>
              <a:rPr lang="en-ID" sz="2800" b="0" i="0" dirty="0" err="1">
                <a:effectLst/>
                <a:latin typeface="RobotoRegular"/>
              </a:rPr>
              <a:t>tindakan</a:t>
            </a:r>
            <a:r>
              <a:rPr lang="en-ID" sz="2800" b="0" i="0" dirty="0">
                <a:effectLst/>
                <a:latin typeface="RobotoRegular"/>
              </a:rPr>
              <a:t> </a:t>
            </a:r>
            <a:r>
              <a:rPr lang="en-ID" sz="2800" b="0" i="0" dirty="0" err="1">
                <a:effectLst/>
                <a:latin typeface="RobotoRegular"/>
              </a:rPr>
              <a:t>dalam</a:t>
            </a:r>
            <a:r>
              <a:rPr lang="en-ID" sz="2800" b="0" i="0" dirty="0">
                <a:effectLst/>
                <a:latin typeface="RobotoRegular"/>
              </a:rPr>
              <a:t> </a:t>
            </a:r>
            <a:r>
              <a:rPr lang="en-ID" sz="2800" b="0" i="0" dirty="0" err="1">
                <a:effectLst/>
                <a:latin typeface="RobotoRegular"/>
              </a:rPr>
              <a:t>mencapai</a:t>
            </a:r>
            <a:r>
              <a:rPr lang="en-ID" sz="2800" b="0" i="0" dirty="0">
                <a:effectLst/>
                <a:latin typeface="RobotoRegular"/>
              </a:rPr>
              <a:t> </a:t>
            </a:r>
            <a:r>
              <a:rPr lang="en-ID" sz="2800" b="0" i="0" dirty="0" err="1">
                <a:effectLst/>
                <a:latin typeface="RobotoRegular"/>
              </a:rPr>
              <a:t>tujuan</a:t>
            </a:r>
            <a:r>
              <a:rPr lang="en-ID" sz="2800" b="0" i="0" dirty="0">
                <a:effectLst/>
                <a:latin typeface="RobotoRegular"/>
              </a:rPr>
              <a:t>. 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ID" sz="2800" b="0" i="0" dirty="0" err="1">
                <a:effectLst/>
                <a:latin typeface="RobotoRegular"/>
              </a:rPr>
              <a:t>Tujuan</a:t>
            </a:r>
            <a:r>
              <a:rPr lang="en-ID" sz="2800" b="0" i="0" dirty="0">
                <a:effectLst/>
                <a:latin typeface="RobotoRegular"/>
              </a:rPr>
              <a:t> </a:t>
            </a:r>
            <a:r>
              <a:rPr lang="en-ID" sz="2800" b="0" i="0" dirty="0" err="1">
                <a:effectLst/>
                <a:latin typeface="RobotoRegular"/>
              </a:rPr>
              <a:t>ini</a:t>
            </a:r>
            <a:r>
              <a:rPr lang="en-ID" sz="2800" b="0" i="0" dirty="0">
                <a:effectLst/>
                <a:latin typeface="RobotoRegular"/>
              </a:rPr>
              <a:t> </a:t>
            </a:r>
            <a:r>
              <a:rPr lang="en-ID" sz="2800" b="0" i="0" dirty="0" err="1">
                <a:effectLst/>
                <a:latin typeface="RobotoRegular"/>
              </a:rPr>
              <a:t>merefleksikan</a:t>
            </a:r>
            <a:r>
              <a:rPr lang="en-ID" sz="2800" b="0" i="0" dirty="0">
                <a:effectLst/>
                <a:latin typeface="RobotoRegular"/>
              </a:rPr>
              <a:t> </a:t>
            </a:r>
            <a:r>
              <a:rPr lang="en-ID" sz="2800" b="0" i="0" dirty="0" err="1">
                <a:effectLst/>
                <a:latin typeface="RobotoRegular"/>
              </a:rPr>
              <a:t>nilai-nilai</a:t>
            </a:r>
            <a:r>
              <a:rPr lang="en-ID" sz="2800" b="0" i="0" dirty="0">
                <a:effectLst/>
                <a:latin typeface="RobotoRegular"/>
              </a:rPr>
              <a:t>, </a:t>
            </a:r>
            <a:r>
              <a:rPr lang="en-ID" sz="2800" b="0" i="0" dirty="0" err="1">
                <a:effectLst/>
                <a:latin typeface="RobotoRegular"/>
              </a:rPr>
              <a:t>motivasi</a:t>
            </a:r>
            <a:r>
              <a:rPr lang="en-ID" sz="2800" b="0" i="0" dirty="0">
                <a:effectLst/>
                <a:latin typeface="RobotoRegular"/>
              </a:rPr>
              <a:t>, </a:t>
            </a:r>
            <a:r>
              <a:rPr lang="en-ID" sz="2800" b="0" i="0" dirty="0" err="1">
                <a:effectLst/>
                <a:latin typeface="RobotoRegular"/>
              </a:rPr>
              <a:t>keinginan</a:t>
            </a:r>
            <a:r>
              <a:rPr lang="en-ID" sz="2800" b="0" i="0" dirty="0">
                <a:effectLst/>
                <a:latin typeface="RobotoRegular"/>
              </a:rPr>
              <a:t>, </a:t>
            </a:r>
            <a:r>
              <a:rPr lang="en-ID" sz="2800" b="0" i="0" dirty="0" err="1">
                <a:effectLst/>
                <a:latin typeface="RobotoRegular"/>
              </a:rPr>
              <a:t>kebutuhan</a:t>
            </a:r>
            <a:r>
              <a:rPr lang="en-ID" sz="2800" b="0" i="0" dirty="0">
                <a:effectLst/>
                <a:latin typeface="RobotoRegular"/>
              </a:rPr>
              <a:t>, </a:t>
            </a:r>
            <a:r>
              <a:rPr lang="en-ID" sz="2800" b="0" i="0" dirty="0" err="1">
                <a:effectLst/>
                <a:latin typeface="RobotoRegular"/>
              </a:rPr>
              <a:t>aspirasi</a:t>
            </a:r>
            <a:r>
              <a:rPr lang="en-ID" sz="2800" b="0" i="0" dirty="0">
                <a:effectLst/>
                <a:latin typeface="RobotoRegular"/>
              </a:rPr>
              <a:t> yang </a:t>
            </a:r>
            <a:r>
              <a:rPr lang="en-ID" sz="2800" b="0" i="0" dirty="0" err="1">
                <a:effectLst/>
                <a:latin typeface="RobotoRegular"/>
              </a:rPr>
              <a:t>diharapkan</a:t>
            </a:r>
            <a:r>
              <a:rPr lang="en-ID" sz="2800" b="0" i="0" dirty="0">
                <a:effectLst/>
                <a:latin typeface="RobotoRegular"/>
              </a:rPr>
              <a:t> oleh </a:t>
            </a:r>
            <a:r>
              <a:rPr lang="en-ID" sz="2800" b="0" i="0" dirty="0" err="1">
                <a:effectLst/>
                <a:latin typeface="RobotoRegular"/>
              </a:rPr>
              <a:t>pemimpin</a:t>
            </a:r>
            <a:r>
              <a:rPr lang="en-ID" sz="2800" b="0" i="0" dirty="0">
                <a:effectLst/>
                <a:latin typeface="RobotoRegular"/>
              </a:rPr>
              <a:t> dan yang </a:t>
            </a:r>
            <a:r>
              <a:rPr lang="en-ID" sz="2800" b="0" i="0" dirty="0" err="1">
                <a:effectLst/>
                <a:latin typeface="RobotoRegular"/>
              </a:rPr>
              <a:t>dipimpin</a:t>
            </a:r>
            <a:r>
              <a:rPr lang="en-ID" sz="2800" b="0" i="0" dirty="0">
                <a:effectLst/>
                <a:latin typeface="RobotoRegular"/>
              </a:rPr>
              <a:t>. 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ID" sz="2800" b="0" i="0" dirty="0">
                <a:effectLst/>
                <a:latin typeface="RobotoRegular"/>
              </a:rPr>
              <a:t>Kata </a:t>
            </a:r>
            <a:r>
              <a:rPr lang="en-ID" sz="2800" b="0" i="0" dirty="0" err="1">
                <a:effectLst/>
                <a:latin typeface="RobotoRegular"/>
              </a:rPr>
              <a:t>pimpin</a:t>
            </a:r>
            <a:r>
              <a:rPr lang="en-ID" sz="2800" b="0" i="0" dirty="0">
                <a:effectLst/>
                <a:latin typeface="RobotoRegular"/>
              </a:rPr>
              <a:t> </a:t>
            </a:r>
            <a:r>
              <a:rPr lang="en-ID" sz="2800" b="0" i="0" dirty="0" err="1">
                <a:effectLst/>
                <a:latin typeface="RobotoRegular"/>
              </a:rPr>
              <a:t>mengandung</a:t>
            </a:r>
            <a:r>
              <a:rPr lang="en-ID" sz="2800" b="0" i="0" dirty="0">
                <a:effectLst/>
                <a:latin typeface="RobotoRegular"/>
              </a:rPr>
              <a:t> </a:t>
            </a:r>
            <a:r>
              <a:rPr lang="en-ID" sz="2800" b="0" i="0" dirty="0" err="1">
                <a:effectLst/>
                <a:latin typeface="RobotoRegular"/>
              </a:rPr>
              <a:t>pengertian</a:t>
            </a:r>
            <a:r>
              <a:rPr lang="en-ID" sz="2800" b="0" i="0" dirty="0">
                <a:effectLst/>
                <a:latin typeface="RobotoRegular"/>
              </a:rPr>
              <a:t> </a:t>
            </a:r>
            <a:r>
              <a:rPr lang="en-ID" sz="2800" b="0" i="0" dirty="0" err="1">
                <a:effectLst/>
                <a:latin typeface="RobotoRegular"/>
              </a:rPr>
              <a:t>mengarahkan</a:t>
            </a:r>
            <a:r>
              <a:rPr lang="en-ID" sz="2800" b="0" i="0" dirty="0">
                <a:effectLst/>
                <a:latin typeface="RobotoRegular"/>
              </a:rPr>
              <a:t>, </a:t>
            </a:r>
            <a:r>
              <a:rPr lang="en-ID" sz="2800" b="0" i="0" dirty="0" err="1">
                <a:effectLst/>
                <a:latin typeface="RobotoRegular"/>
              </a:rPr>
              <a:t>membina</a:t>
            </a:r>
            <a:r>
              <a:rPr lang="en-ID" sz="2800" b="0" i="0" dirty="0">
                <a:effectLst/>
                <a:latin typeface="RobotoRegular"/>
              </a:rPr>
              <a:t> </a:t>
            </a:r>
            <a:r>
              <a:rPr lang="en-ID" sz="2800" b="0" i="0" dirty="0" err="1">
                <a:effectLst/>
                <a:latin typeface="RobotoRegular"/>
              </a:rPr>
              <a:t>atau</a:t>
            </a:r>
            <a:r>
              <a:rPr lang="en-ID" sz="2800" b="0" i="0" dirty="0">
                <a:effectLst/>
                <a:latin typeface="RobotoRegular"/>
              </a:rPr>
              <a:t> </a:t>
            </a:r>
            <a:r>
              <a:rPr lang="en-ID" sz="2800" b="0" i="0" dirty="0" err="1">
                <a:effectLst/>
                <a:latin typeface="RobotoRegular"/>
              </a:rPr>
              <a:t>mengatur</a:t>
            </a:r>
            <a:r>
              <a:rPr lang="en-ID" sz="2800" b="0" i="0" dirty="0">
                <a:effectLst/>
                <a:latin typeface="RobotoRegular"/>
              </a:rPr>
              <a:t>, </a:t>
            </a:r>
            <a:r>
              <a:rPr lang="en-ID" sz="2800" b="0" i="0" dirty="0" err="1">
                <a:effectLst/>
                <a:latin typeface="RobotoRegular"/>
              </a:rPr>
              <a:t>menuntun</a:t>
            </a:r>
            <a:r>
              <a:rPr lang="en-ID" sz="2800" b="0" i="0" dirty="0">
                <a:effectLst/>
                <a:latin typeface="RobotoRegular"/>
              </a:rPr>
              <a:t>, dan juga </a:t>
            </a:r>
            <a:r>
              <a:rPr lang="en-ID" sz="2800" b="0" i="0" dirty="0" err="1">
                <a:effectLst/>
                <a:latin typeface="RobotoRegular"/>
              </a:rPr>
              <a:t>menunjukkan</a:t>
            </a:r>
            <a:r>
              <a:rPr lang="en-ID" sz="2800" b="0" i="0" dirty="0">
                <a:effectLst/>
                <a:latin typeface="RobotoRegular"/>
              </a:rPr>
              <a:t> </a:t>
            </a:r>
            <a:r>
              <a:rPr lang="en-ID" sz="2800" b="0" i="0" dirty="0" err="1">
                <a:effectLst/>
                <a:latin typeface="RobotoRegular"/>
              </a:rPr>
              <a:t>ataupun</a:t>
            </a:r>
            <a:r>
              <a:rPr lang="en-ID" sz="2800" b="0" i="0" dirty="0">
                <a:effectLst/>
                <a:latin typeface="RobotoRegular"/>
              </a:rPr>
              <a:t> </a:t>
            </a:r>
            <a:r>
              <a:rPr lang="en-ID" sz="2800" b="0" i="0" dirty="0" err="1">
                <a:effectLst/>
                <a:latin typeface="RobotoRegular"/>
              </a:rPr>
              <a:t>mempengaruhi</a:t>
            </a:r>
            <a:endParaRPr lang="en-ID" sz="2800" dirty="0"/>
          </a:p>
        </p:txBody>
      </p:sp>
    </p:spTree>
    <p:extLst>
      <p:ext uri="{BB962C8B-B14F-4D97-AF65-F5344CB8AC3E}">
        <p14:creationId xmlns:p14="http://schemas.microsoft.com/office/powerpoint/2010/main" val="22867150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ABED43D-23FD-8D2C-32F2-1C94F89B1CEE}"/>
              </a:ext>
            </a:extLst>
          </p:cNvPr>
          <p:cNvSpPr txBox="1"/>
          <p:nvPr/>
        </p:nvSpPr>
        <p:spPr>
          <a:xfrm>
            <a:off x="346841" y="175272"/>
            <a:ext cx="11498317" cy="861774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latin typeface="Arial Rounded MT Bold" panose="020F0704030504030204" pitchFamily="34" charset="0"/>
              </a:rPr>
              <a:t>ESENSI KEPEMIMPINAN</a:t>
            </a:r>
            <a:endParaRPr lang="en-ID" sz="5000" dirty="0">
              <a:latin typeface="Arial Rounded MT Bold" panose="020F07040305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CC86805-3D43-8795-8959-DDE4BB8E269B}"/>
              </a:ext>
            </a:extLst>
          </p:cNvPr>
          <p:cNvSpPr/>
          <p:nvPr/>
        </p:nvSpPr>
        <p:spPr>
          <a:xfrm>
            <a:off x="231228" y="1255984"/>
            <a:ext cx="5349766" cy="272218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638570F-628A-756A-1400-258B2C970E26}"/>
              </a:ext>
            </a:extLst>
          </p:cNvPr>
          <p:cNvSpPr/>
          <p:nvPr/>
        </p:nvSpPr>
        <p:spPr>
          <a:xfrm>
            <a:off x="6300954" y="1255984"/>
            <a:ext cx="5349766" cy="272218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82AA897-6BD7-79EB-AE75-DFF797C4A0CF}"/>
              </a:ext>
            </a:extLst>
          </p:cNvPr>
          <p:cNvSpPr/>
          <p:nvPr/>
        </p:nvSpPr>
        <p:spPr>
          <a:xfrm>
            <a:off x="3266091" y="3833997"/>
            <a:ext cx="5349766" cy="272218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5D406A-F8C0-5220-23DC-2DA361971171}"/>
              </a:ext>
            </a:extLst>
          </p:cNvPr>
          <p:cNvSpPr txBox="1"/>
          <p:nvPr/>
        </p:nvSpPr>
        <p:spPr>
          <a:xfrm>
            <a:off x="1008992" y="2191048"/>
            <a:ext cx="36155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PENGARUH</a:t>
            </a:r>
            <a:endParaRPr lang="en-ID" sz="4000" dirty="0">
              <a:latin typeface="Arial Rounded MT Bold" panose="020F07040305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B3AFE8-C6AF-1BF1-8F0F-50E24D15B38D}"/>
              </a:ext>
            </a:extLst>
          </p:cNvPr>
          <p:cNvSpPr txBox="1"/>
          <p:nvPr/>
        </p:nvSpPr>
        <p:spPr>
          <a:xfrm>
            <a:off x="6826470" y="2237214"/>
            <a:ext cx="429873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latin typeface="Arial Rounded MT Bold" panose="020F0704030504030204" pitchFamily="34" charset="0"/>
              </a:rPr>
              <a:t>PEMBERDAYAAN</a:t>
            </a:r>
            <a:endParaRPr lang="en-ID" sz="3400" dirty="0">
              <a:latin typeface="Arial Rounded MT Bold" panose="020F07040305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5A290D-C1B6-B3E4-052D-3D8A1DC69BFA}"/>
              </a:ext>
            </a:extLst>
          </p:cNvPr>
          <p:cNvSpPr txBox="1"/>
          <p:nvPr/>
        </p:nvSpPr>
        <p:spPr>
          <a:xfrm>
            <a:off x="4133194" y="4586353"/>
            <a:ext cx="36155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Arial Rounded MT Bold" panose="020F0704030504030204" pitchFamily="34" charset="0"/>
              </a:rPr>
              <a:t>PELAYANAN/</a:t>
            </a:r>
          </a:p>
          <a:p>
            <a:pPr algn="ctr"/>
            <a:r>
              <a:rPr lang="en-US" sz="3000" dirty="0">
                <a:latin typeface="Arial Rounded MT Bold" panose="020F0704030504030204" pitchFamily="34" charset="0"/>
              </a:rPr>
              <a:t>PENGABDIAN</a:t>
            </a:r>
            <a:endParaRPr lang="en-ID" sz="30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6213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1613</Words>
  <Application>Microsoft Office PowerPoint</Application>
  <PresentationFormat>Widescreen</PresentationFormat>
  <Paragraphs>109</Paragraphs>
  <Slides>30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6" baseType="lpstr">
      <vt:lpstr>Arial</vt:lpstr>
      <vt:lpstr>Arial Rounded MT Bold</vt:lpstr>
      <vt:lpstr>Calibri</vt:lpstr>
      <vt:lpstr>Calibri Light</vt:lpstr>
      <vt:lpstr>Century Gothic</vt:lpstr>
      <vt:lpstr>Georgia</vt:lpstr>
      <vt:lpstr>Google Sans</vt:lpstr>
      <vt:lpstr>Lucida Calligraphy</vt:lpstr>
      <vt:lpstr>Open Sans</vt:lpstr>
      <vt:lpstr>Roboto</vt:lpstr>
      <vt:lpstr>RobotoRegular</vt:lpstr>
      <vt:lpstr>system-ui</vt:lpstr>
      <vt:lpstr>Wingdings</vt:lpstr>
      <vt:lpstr>Wingdings 3</vt:lpstr>
      <vt:lpstr>Office Theme</vt:lpstr>
      <vt:lpstr>Slice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faldiwandri@hotmail.com</dc:creator>
  <cp:lastModifiedBy>faldiwandri@hotmail.com</cp:lastModifiedBy>
  <cp:revision>25</cp:revision>
  <dcterms:created xsi:type="dcterms:W3CDTF">2024-10-14T23:50:24Z</dcterms:created>
  <dcterms:modified xsi:type="dcterms:W3CDTF">2024-10-15T04:41:53Z</dcterms:modified>
</cp:coreProperties>
</file>