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21"/>
  </p:notesMasterIdLst>
  <p:sldIdLst>
    <p:sldId id="275"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76B7E0-33C8-40EE-8E33-8CCBA27870EF}" type="datetimeFigureOut">
              <a:rPr lang="en-US" smtClean="0"/>
              <a:t>10/18/2024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3DA507-4846-484A-BB3C-566E9C9CFA08}" type="slidenum">
              <a:rPr lang="en-US" smtClean="0"/>
              <a:t>‹#›</a:t>
            </a:fld>
            <a:endParaRPr lang="en-US"/>
          </a:p>
        </p:txBody>
      </p:sp>
    </p:spTree>
    <p:extLst>
      <p:ext uri="{BB962C8B-B14F-4D97-AF65-F5344CB8AC3E}">
        <p14:creationId xmlns:p14="http://schemas.microsoft.com/office/powerpoint/2010/main" val="3149038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42" name="Google Shape;1063;p:notes"/>
          <p:cNvSpPr>
            <a:spLocks noGrp="1" noRot="1" noChangeAspect="1" noTextEdit="1"/>
          </p:cNvSpPr>
          <p:nvPr>
            <p:ph type="sldImg" idx="2"/>
          </p:nvPr>
        </p:nvSpPr>
        <p:spPr>
          <a:noFill/>
          <a:ln>
            <a:headEnd/>
            <a:tailEnd/>
          </a:ln>
        </p:spPr>
      </p:sp>
      <p:sp>
        <p:nvSpPr>
          <p:cNvPr id="61443" name="Google Shape;1064;p: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3503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0898" name="Google Shape;2154;gcd47b15857_0_977:notes"/>
          <p:cNvSpPr>
            <a:spLocks noGrp="1" noRot="1" noChangeAspect="1" noTextEdit="1"/>
          </p:cNvSpPr>
          <p:nvPr>
            <p:ph type="sldImg" idx="2"/>
          </p:nvPr>
        </p:nvSpPr>
        <p:spPr>
          <a:noFill/>
          <a:ln>
            <a:headEnd/>
            <a:tailEnd/>
          </a:ln>
        </p:spPr>
      </p:sp>
      <p:sp>
        <p:nvSpPr>
          <p:cNvPr id="80899" name="Google Shape;2155;gcd47b15857_0_977: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1934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22" name="Google Shape;2180;gcd47b15857_0_779:notes"/>
          <p:cNvSpPr>
            <a:spLocks noGrp="1" noRot="1" noChangeAspect="1" noTextEdit="1"/>
          </p:cNvSpPr>
          <p:nvPr>
            <p:ph type="sldImg" idx="2"/>
          </p:nvPr>
        </p:nvSpPr>
        <p:spPr>
          <a:noFill/>
          <a:ln>
            <a:headEnd/>
            <a:tailEnd/>
          </a:ln>
        </p:spPr>
      </p:sp>
      <p:sp>
        <p:nvSpPr>
          <p:cNvPr id="81923" name="Google Shape;2181;gcd47b15857_0_779: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887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2946" name="Google Shape;2186;gcd47b15857_0_784:notes"/>
          <p:cNvSpPr>
            <a:spLocks noGrp="1" noRot="1" noChangeAspect="1" noTextEdit="1"/>
          </p:cNvSpPr>
          <p:nvPr>
            <p:ph type="sldImg" idx="2"/>
          </p:nvPr>
        </p:nvSpPr>
        <p:spPr>
          <a:noFill/>
          <a:ln>
            <a:headEnd/>
            <a:tailEnd/>
          </a:ln>
        </p:spPr>
      </p:sp>
      <p:sp>
        <p:nvSpPr>
          <p:cNvPr id="82947" name="Google Shape;2187;gcd47b15857_0_784: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935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3970" name="Google Shape;2196;gcd47b15857_0_1006:notes"/>
          <p:cNvSpPr>
            <a:spLocks noGrp="1" noRot="1" noChangeAspect="1" noTextEdit="1"/>
          </p:cNvSpPr>
          <p:nvPr>
            <p:ph type="sldImg" idx="2"/>
          </p:nvPr>
        </p:nvSpPr>
        <p:spPr>
          <a:noFill/>
          <a:ln>
            <a:headEnd/>
            <a:tailEnd/>
          </a:ln>
        </p:spPr>
      </p:sp>
      <p:sp>
        <p:nvSpPr>
          <p:cNvPr id="83971" name="Google Shape;2197;gcd47b15857_0_1006: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10662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4994" name="Google Shape;2367;gcd47b15857_0_888:notes"/>
          <p:cNvSpPr>
            <a:spLocks noGrp="1" noRot="1" noChangeAspect="1" noTextEdit="1"/>
          </p:cNvSpPr>
          <p:nvPr>
            <p:ph type="sldImg" idx="2"/>
          </p:nvPr>
        </p:nvSpPr>
        <p:spPr>
          <a:noFill/>
          <a:ln>
            <a:headEnd/>
            <a:tailEnd/>
          </a:ln>
        </p:spPr>
      </p:sp>
      <p:sp>
        <p:nvSpPr>
          <p:cNvPr id="84995" name="Google Shape;2368;gcd47b15857_0_888: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3396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6018" name="Google Shape;2386;gcd47b15857_0_1417:notes"/>
          <p:cNvSpPr>
            <a:spLocks noGrp="1" noRot="1" noChangeAspect="1" noTextEdit="1"/>
          </p:cNvSpPr>
          <p:nvPr>
            <p:ph type="sldImg" idx="2"/>
          </p:nvPr>
        </p:nvSpPr>
        <p:spPr>
          <a:noFill/>
          <a:ln>
            <a:headEnd/>
            <a:tailEnd/>
          </a:ln>
        </p:spPr>
      </p:sp>
      <p:sp>
        <p:nvSpPr>
          <p:cNvPr id="86019" name="Google Shape;2387;gcd47b15857_0_1417: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6556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7042" name="Google Shape;2392;gd36b78741d_0_2:notes"/>
          <p:cNvSpPr>
            <a:spLocks noGrp="1" noRot="1" noChangeAspect="1" noTextEdit="1"/>
          </p:cNvSpPr>
          <p:nvPr>
            <p:ph type="sldImg" idx="2"/>
          </p:nvPr>
        </p:nvSpPr>
        <p:spPr>
          <a:noFill/>
          <a:ln>
            <a:headEnd/>
            <a:tailEnd/>
          </a:ln>
        </p:spPr>
      </p:sp>
      <p:sp>
        <p:nvSpPr>
          <p:cNvPr id="87043" name="Google Shape;2393;gd36b78741d_0_2: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8937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8066" name="Google Shape;2432;gcd47b15857_0_808:notes"/>
          <p:cNvSpPr>
            <a:spLocks noGrp="1" noRot="1" noChangeAspect="1" noTextEdit="1"/>
          </p:cNvSpPr>
          <p:nvPr>
            <p:ph type="sldImg" idx="2"/>
          </p:nvPr>
        </p:nvSpPr>
        <p:spPr>
          <a:noFill/>
          <a:ln>
            <a:headEnd/>
            <a:tailEnd/>
          </a:ln>
        </p:spPr>
      </p:sp>
      <p:sp>
        <p:nvSpPr>
          <p:cNvPr id="88067" name="Google Shape;2433;gcd47b15857_0_808: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0098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2706" name="Google Shape;1796;gcd47b15857_0_281:notes"/>
          <p:cNvSpPr>
            <a:spLocks noGrp="1" noRot="1" noChangeAspect="1" noTextEdit="1"/>
          </p:cNvSpPr>
          <p:nvPr>
            <p:ph type="sldImg" idx="2"/>
          </p:nvPr>
        </p:nvSpPr>
        <p:spPr>
          <a:noFill/>
          <a:ln>
            <a:headEnd/>
            <a:tailEnd/>
          </a:ln>
        </p:spPr>
      </p:sp>
      <p:sp>
        <p:nvSpPr>
          <p:cNvPr id="72707" name="Google Shape;1797;gcd47b15857_0_281: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2518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3730" name="Google Shape;1816;gcd47b15857_0_314:notes"/>
          <p:cNvSpPr>
            <a:spLocks noGrp="1" noRot="1" noChangeAspect="1" noTextEdit="1"/>
          </p:cNvSpPr>
          <p:nvPr>
            <p:ph type="sldImg" idx="2"/>
          </p:nvPr>
        </p:nvSpPr>
        <p:spPr>
          <a:noFill/>
          <a:ln>
            <a:headEnd/>
            <a:tailEnd/>
          </a:ln>
        </p:spPr>
      </p:sp>
      <p:sp>
        <p:nvSpPr>
          <p:cNvPr id="73731" name="Google Shape;1817;gcd47b15857_0_314: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2293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4754" name="Google Shape;1861;gcd47b15857_0_333:notes"/>
          <p:cNvSpPr>
            <a:spLocks noGrp="1" noRot="1" noChangeAspect="1" noTextEdit="1"/>
          </p:cNvSpPr>
          <p:nvPr>
            <p:ph type="sldImg" idx="2"/>
          </p:nvPr>
        </p:nvSpPr>
        <p:spPr>
          <a:noFill/>
          <a:ln>
            <a:headEnd/>
            <a:tailEnd/>
          </a:ln>
        </p:spPr>
      </p:sp>
      <p:sp>
        <p:nvSpPr>
          <p:cNvPr id="74755" name="Google Shape;1862;gcd47b15857_0_333: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424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5778" name="Google Shape;1963;gcd47b15857_0_682:notes"/>
          <p:cNvSpPr>
            <a:spLocks noGrp="1" noRot="1" noChangeAspect="1" noTextEdit="1"/>
          </p:cNvSpPr>
          <p:nvPr>
            <p:ph type="sldImg" idx="2"/>
          </p:nvPr>
        </p:nvSpPr>
        <p:spPr>
          <a:noFill/>
          <a:ln>
            <a:headEnd/>
            <a:tailEnd/>
          </a:ln>
        </p:spPr>
      </p:sp>
      <p:sp>
        <p:nvSpPr>
          <p:cNvPr id="75779" name="Google Shape;1964;gcd47b15857_0_682: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261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6802" name="Google Shape;1971;gcd47b15857_0_1392:notes"/>
          <p:cNvSpPr>
            <a:spLocks noGrp="1" noRot="1" noChangeAspect="1" noTextEdit="1"/>
          </p:cNvSpPr>
          <p:nvPr>
            <p:ph type="sldImg" idx="2"/>
          </p:nvPr>
        </p:nvSpPr>
        <p:spPr>
          <a:noFill/>
          <a:ln>
            <a:headEnd/>
            <a:tailEnd/>
          </a:ln>
        </p:spPr>
      </p:sp>
      <p:sp>
        <p:nvSpPr>
          <p:cNvPr id="76803" name="Google Shape;1972;gcd47b15857_0_1392: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5802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7826" name="Google Shape;1990;gcd47b15857_0_935:notes"/>
          <p:cNvSpPr>
            <a:spLocks noGrp="1" noRot="1" noChangeAspect="1" noTextEdit="1"/>
          </p:cNvSpPr>
          <p:nvPr>
            <p:ph type="sldImg" idx="2"/>
          </p:nvPr>
        </p:nvSpPr>
        <p:spPr>
          <a:noFill/>
          <a:ln>
            <a:headEnd/>
            <a:tailEnd/>
          </a:ln>
        </p:spPr>
      </p:sp>
      <p:sp>
        <p:nvSpPr>
          <p:cNvPr id="77827" name="Google Shape;1991;gcd47b15857_0_935: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0496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8850" name="Google Shape;2075;gcd47b15857_0_692:notes"/>
          <p:cNvSpPr>
            <a:spLocks noGrp="1" noRot="1" noChangeAspect="1" noTextEdit="1"/>
          </p:cNvSpPr>
          <p:nvPr>
            <p:ph type="sldImg" idx="2"/>
          </p:nvPr>
        </p:nvSpPr>
        <p:spPr>
          <a:noFill/>
          <a:ln>
            <a:headEnd/>
            <a:tailEnd/>
          </a:ln>
        </p:spPr>
      </p:sp>
      <p:sp>
        <p:nvSpPr>
          <p:cNvPr id="78851" name="Google Shape;2076;gcd47b15857_0_692: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8000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9874" name="Google Shape;2111;gcd47b15857_0_721:notes"/>
          <p:cNvSpPr>
            <a:spLocks noGrp="1" noRot="1" noChangeAspect="1" noTextEdit="1"/>
          </p:cNvSpPr>
          <p:nvPr>
            <p:ph type="sldImg" idx="2"/>
          </p:nvPr>
        </p:nvSpPr>
        <p:spPr>
          <a:noFill/>
          <a:ln>
            <a:headEnd/>
            <a:tailEnd/>
          </a:ln>
        </p:spPr>
      </p:sp>
      <p:sp>
        <p:nvSpPr>
          <p:cNvPr id="79875" name="Google Shape;2112;gcd47b15857_0_721:notes"/>
          <p:cNvSpPr txBox="1">
            <a:spLocks noGrp="1"/>
          </p:cNvSpPr>
          <p:nvPr>
            <p:ph type="body" idx="1"/>
          </p:nvPr>
        </p:nvSpPr>
        <p:spPr>
          <a:ln/>
        </p:spPr>
        <p:txBody>
          <a:bodyPr/>
          <a:lstStyle/>
          <a:p>
            <a:pPr marL="0" indent="0" eaLnBrk="1" hangingPunct="1">
              <a:buSzPts val="1100"/>
            </a:pPr>
            <a:endParaRPr lang="en-US" altLang="en-US" sz="11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7017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3844322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1423529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82563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15780524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09853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30111005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1839476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10789137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16"/>
        <p:cNvGrpSpPr/>
        <p:nvPr/>
      </p:nvGrpSpPr>
      <p:grpSpPr>
        <a:xfrm>
          <a:off x="0" y="0"/>
          <a:ext cx="0" cy="0"/>
          <a:chOff x="0" y="0"/>
          <a:chExt cx="0" cy="0"/>
        </a:xfrm>
      </p:grpSpPr>
      <p:sp>
        <p:nvSpPr>
          <p:cNvPr id="217" name="Google Shape;217;p8"/>
          <p:cNvSpPr txBox="1">
            <a:spLocks noGrp="1"/>
          </p:cNvSpPr>
          <p:nvPr>
            <p:ph type="title"/>
          </p:nvPr>
        </p:nvSpPr>
        <p:spPr>
          <a:xfrm>
            <a:off x="950967" y="896400"/>
            <a:ext cx="10290000" cy="5065200"/>
          </a:xfrm>
          <a:prstGeom prst="rect">
            <a:avLst/>
          </a:prstGeom>
        </p:spPr>
        <p:txBody>
          <a:bodyPr spcFirstLastPara="1">
            <a:noAutofit/>
          </a:bodyPr>
          <a:lstStyle>
            <a:lvl1pPr lvl="0">
              <a:spcBef>
                <a:spcPts val="0"/>
              </a:spcBef>
              <a:spcAft>
                <a:spcPts val="0"/>
              </a:spcAft>
              <a:buSzPts val="4800"/>
              <a:buNone/>
              <a:defRPr sz="10666"/>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Tree>
    <p:extLst>
      <p:ext uri="{BB962C8B-B14F-4D97-AF65-F5344CB8AC3E}">
        <p14:creationId xmlns:p14="http://schemas.microsoft.com/office/powerpoint/2010/main" val="11539554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517"/>
        <p:cNvGrpSpPr/>
        <p:nvPr/>
      </p:nvGrpSpPr>
      <p:grpSpPr>
        <a:xfrm>
          <a:off x="0" y="0"/>
          <a:ext cx="0" cy="0"/>
          <a:chOff x="0" y="0"/>
          <a:chExt cx="0" cy="0"/>
        </a:xfrm>
      </p:grpSpPr>
      <p:sp>
        <p:nvSpPr>
          <p:cNvPr id="518" name="Google Shape;518;p18"/>
          <p:cNvSpPr txBox="1">
            <a:spLocks noGrp="1"/>
          </p:cNvSpPr>
          <p:nvPr>
            <p:ph type="title"/>
          </p:nvPr>
        </p:nvSpPr>
        <p:spPr>
          <a:xfrm>
            <a:off x="1366465" y="2548333"/>
            <a:ext cx="2332000" cy="410800"/>
          </a:xfrm>
          <a:prstGeom prst="rect">
            <a:avLst/>
          </a:prstGeom>
        </p:spPr>
        <p:txBody>
          <a:bodyPr spcFirstLastPara="1">
            <a:noAutofit/>
          </a:bodyPr>
          <a:lstStyle>
            <a:lvl1pPr lvl="0" algn="ctr" rtl="0">
              <a:spcBef>
                <a:spcPts val="0"/>
              </a:spcBef>
              <a:spcAft>
                <a:spcPts val="0"/>
              </a:spcAft>
              <a:buClr>
                <a:schemeClr val="accent6"/>
              </a:buClr>
              <a:buSzPts val="2200"/>
              <a:buNone/>
              <a:defRPr sz="2667"/>
            </a:lvl1pPr>
            <a:lvl2pPr lvl="1" algn="ctr" rtl="0">
              <a:spcBef>
                <a:spcPts val="0"/>
              </a:spcBef>
              <a:spcAft>
                <a:spcPts val="0"/>
              </a:spcAft>
              <a:buClr>
                <a:schemeClr val="accent6"/>
              </a:buClr>
              <a:buSzPts val="2800"/>
              <a:buNone/>
              <a:defRPr>
                <a:solidFill>
                  <a:schemeClr val="accent6"/>
                </a:solidFill>
                <a:latin typeface="Roboto"/>
                <a:ea typeface="Roboto"/>
                <a:cs typeface="Roboto"/>
                <a:sym typeface="Roboto"/>
              </a:defRPr>
            </a:lvl2pPr>
            <a:lvl3pPr lvl="2" algn="ctr" rtl="0">
              <a:spcBef>
                <a:spcPts val="0"/>
              </a:spcBef>
              <a:spcAft>
                <a:spcPts val="0"/>
              </a:spcAft>
              <a:buClr>
                <a:schemeClr val="accent6"/>
              </a:buClr>
              <a:buSzPts val="2800"/>
              <a:buNone/>
              <a:defRPr>
                <a:solidFill>
                  <a:schemeClr val="accent6"/>
                </a:solidFill>
                <a:latin typeface="Roboto"/>
                <a:ea typeface="Roboto"/>
                <a:cs typeface="Roboto"/>
                <a:sym typeface="Roboto"/>
              </a:defRPr>
            </a:lvl3pPr>
            <a:lvl4pPr lvl="3" algn="ctr" rtl="0">
              <a:spcBef>
                <a:spcPts val="0"/>
              </a:spcBef>
              <a:spcAft>
                <a:spcPts val="0"/>
              </a:spcAft>
              <a:buClr>
                <a:schemeClr val="accent6"/>
              </a:buClr>
              <a:buSzPts val="2800"/>
              <a:buNone/>
              <a:defRPr>
                <a:solidFill>
                  <a:schemeClr val="accent6"/>
                </a:solidFill>
                <a:latin typeface="Roboto"/>
                <a:ea typeface="Roboto"/>
                <a:cs typeface="Roboto"/>
                <a:sym typeface="Roboto"/>
              </a:defRPr>
            </a:lvl4pPr>
            <a:lvl5pPr lvl="4" algn="ctr" rtl="0">
              <a:spcBef>
                <a:spcPts val="0"/>
              </a:spcBef>
              <a:spcAft>
                <a:spcPts val="0"/>
              </a:spcAft>
              <a:buClr>
                <a:schemeClr val="accent6"/>
              </a:buClr>
              <a:buSzPts val="2800"/>
              <a:buNone/>
              <a:defRPr>
                <a:solidFill>
                  <a:schemeClr val="accent6"/>
                </a:solidFill>
                <a:latin typeface="Roboto"/>
                <a:ea typeface="Roboto"/>
                <a:cs typeface="Roboto"/>
                <a:sym typeface="Roboto"/>
              </a:defRPr>
            </a:lvl5pPr>
            <a:lvl6pPr lvl="5" algn="ctr" rtl="0">
              <a:spcBef>
                <a:spcPts val="0"/>
              </a:spcBef>
              <a:spcAft>
                <a:spcPts val="0"/>
              </a:spcAft>
              <a:buClr>
                <a:schemeClr val="accent6"/>
              </a:buClr>
              <a:buSzPts val="2800"/>
              <a:buNone/>
              <a:defRPr>
                <a:solidFill>
                  <a:schemeClr val="accent6"/>
                </a:solidFill>
                <a:latin typeface="Roboto"/>
                <a:ea typeface="Roboto"/>
                <a:cs typeface="Roboto"/>
                <a:sym typeface="Roboto"/>
              </a:defRPr>
            </a:lvl6pPr>
            <a:lvl7pPr lvl="6" algn="ctr" rtl="0">
              <a:spcBef>
                <a:spcPts val="0"/>
              </a:spcBef>
              <a:spcAft>
                <a:spcPts val="0"/>
              </a:spcAft>
              <a:buClr>
                <a:schemeClr val="accent6"/>
              </a:buClr>
              <a:buSzPts val="2800"/>
              <a:buNone/>
              <a:defRPr>
                <a:solidFill>
                  <a:schemeClr val="accent6"/>
                </a:solidFill>
                <a:latin typeface="Roboto"/>
                <a:ea typeface="Roboto"/>
                <a:cs typeface="Roboto"/>
                <a:sym typeface="Roboto"/>
              </a:defRPr>
            </a:lvl7pPr>
            <a:lvl8pPr lvl="7" algn="ctr" rtl="0">
              <a:spcBef>
                <a:spcPts val="0"/>
              </a:spcBef>
              <a:spcAft>
                <a:spcPts val="0"/>
              </a:spcAft>
              <a:buClr>
                <a:schemeClr val="accent6"/>
              </a:buClr>
              <a:buSzPts val="2800"/>
              <a:buNone/>
              <a:defRPr>
                <a:solidFill>
                  <a:schemeClr val="accent6"/>
                </a:solidFill>
                <a:latin typeface="Roboto"/>
                <a:ea typeface="Roboto"/>
                <a:cs typeface="Roboto"/>
                <a:sym typeface="Roboto"/>
              </a:defRPr>
            </a:lvl8pPr>
            <a:lvl9pPr lvl="8" algn="ctr" rtl="0">
              <a:spcBef>
                <a:spcPts val="0"/>
              </a:spcBef>
              <a:spcAft>
                <a:spcPts val="0"/>
              </a:spcAft>
              <a:buClr>
                <a:schemeClr val="accent6"/>
              </a:buClr>
              <a:buSzPts val="2800"/>
              <a:buNone/>
              <a:defRPr>
                <a:solidFill>
                  <a:schemeClr val="accent6"/>
                </a:solidFill>
                <a:latin typeface="Roboto"/>
                <a:ea typeface="Roboto"/>
                <a:cs typeface="Roboto"/>
                <a:sym typeface="Roboto"/>
              </a:defRPr>
            </a:lvl9pPr>
          </a:lstStyle>
          <a:p>
            <a:endParaRPr/>
          </a:p>
        </p:txBody>
      </p:sp>
      <p:sp>
        <p:nvSpPr>
          <p:cNvPr id="519" name="Google Shape;519;p18"/>
          <p:cNvSpPr txBox="1">
            <a:spLocks noGrp="1"/>
          </p:cNvSpPr>
          <p:nvPr>
            <p:ph type="title" idx="2"/>
          </p:nvPr>
        </p:nvSpPr>
        <p:spPr>
          <a:xfrm>
            <a:off x="4932469" y="2548333"/>
            <a:ext cx="2332000" cy="410800"/>
          </a:xfrm>
          <a:prstGeom prst="rect">
            <a:avLst/>
          </a:prstGeom>
        </p:spPr>
        <p:txBody>
          <a:bodyPr spcFirstLastPara="1">
            <a:noAutofit/>
          </a:bodyPr>
          <a:lstStyle>
            <a:lvl1pPr lvl="0" algn="ctr" rtl="0">
              <a:spcBef>
                <a:spcPts val="0"/>
              </a:spcBef>
              <a:spcAft>
                <a:spcPts val="0"/>
              </a:spcAft>
              <a:buClr>
                <a:schemeClr val="accent6"/>
              </a:buClr>
              <a:buSzPts val="2200"/>
              <a:buNone/>
              <a:defRPr sz="2667"/>
            </a:lvl1pPr>
            <a:lvl2pPr lvl="1" algn="ctr" rtl="0">
              <a:spcBef>
                <a:spcPts val="0"/>
              </a:spcBef>
              <a:spcAft>
                <a:spcPts val="0"/>
              </a:spcAft>
              <a:buClr>
                <a:schemeClr val="accent6"/>
              </a:buClr>
              <a:buSzPts val="2800"/>
              <a:buNone/>
              <a:defRPr>
                <a:solidFill>
                  <a:schemeClr val="accent6"/>
                </a:solidFill>
                <a:latin typeface="Roboto"/>
                <a:ea typeface="Roboto"/>
                <a:cs typeface="Roboto"/>
                <a:sym typeface="Roboto"/>
              </a:defRPr>
            </a:lvl2pPr>
            <a:lvl3pPr lvl="2" algn="ctr" rtl="0">
              <a:spcBef>
                <a:spcPts val="0"/>
              </a:spcBef>
              <a:spcAft>
                <a:spcPts val="0"/>
              </a:spcAft>
              <a:buClr>
                <a:schemeClr val="accent6"/>
              </a:buClr>
              <a:buSzPts val="2800"/>
              <a:buNone/>
              <a:defRPr>
                <a:solidFill>
                  <a:schemeClr val="accent6"/>
                </a:solidFill>
                <a:latin typeface="Roboto"/>
                <a:ea typeface="Roboto"/>
                <a:cs typeface="Roboto"/>
                <a:sym typeface="Roboto"/>
              </a:defRPr>
            </a:lvl3pPr>
            <a:lvl4pPr lvl="3" algn="ctr" rtl="0">
              <a:spcBef>
                <a:spcPts val="0"/>
              </a:spcBef>
              <a:spcAft>
                <a:spcPts val="0"/>
              </a:spcAft>
              <a:buClr>
                <a:schemeClr val="accent6"/>
              </a:buClr>
              <a:buSzPts val="2800"/>
              <a:buNone/>
              <a:defRPr>
                <a:solidFill>
                  <a:schemeClr val="accent6"/>
                </a:solidFill>
                <a:latin typeface="Roboto"/>
                <a:ea typeface="Roboto"/>
                <a:cs typeface="Roboto"/>
                <a:sym typeface="Roboto"/>
              </a:defRPr>
            </a:lvl4pPr>
            <a:lvl5pPr lvl="4" algn="ctr" rtl="0">
              <a:spcBef>
                <a:spcPts val="0"/>
              </a:spcBef>
              <a:spcAft>
                <a:spcPts val="0"/>
              </a:spcAft>
              <a:buClr>
                <a:schemeClr val="accent6"/>
              </a:buClr>
              <a:buSzPts val="2800"/>
              <a:buNone/>
              <a:defRPr>
                <a:solidFill>
                  <a:schemeClr val="accent6"/>
                </a:solidFill>
                <a:latin typeface="Roboto"/>
                <a:ea typeface="Roboto"/>
                <a:cs typeface="Roboto"/>
                <a:sym typeface="Roboto"/>
              </a:defRPr>
            </a:lvl5pPr>
            <a:lvl6pPr lvl="5" algn="ctr" rtl="0">
              <a:spcBef>
                <a:spcPts val="0"/>
              </a:spcBef>
              <a:spcAft>
                <a:spcPts val="0"/>
              </a:spcAft>
              <a:buClr>
                <a:schemeClr val="accent6"/>
              </a:buClr>
              <a:buSzPts val="2800"/>
              <a:buNone/>
              <a:defRPr>
                <a:solidFill>
                  <a:schemeClr val="accent6"/>
                </a:solidFill>
                <a:latin typeface="Roboto"/>
                <a:ea typeface="Roboto"/>
                <a:cs typeface="Roboto"/>
                <a:sym typeface="Roboto"/>
              </a:defRPr>
            </a:lvl6pPr>
            <a:lvl7pPr lvl="6" algn="ctr" rtl="0">
              <a:spcBef>
                <a:spcPts val="0"/>
              </a:spcBef>
              <a:spcAft>
                <a:spcPts val="0"/>
              </a:spcAft>
              <a:buClr>
                <a:schemeClr val="accent6"/>
              </a:buClr>
              <a:buSzPts val="2800"/>
              <a:buNone/>
              <a:defRPr>
                <a:solidFill>
                  <a:schemeClr val="accent6"/>
                </a:solidFill>
                <a:latin typeface="Roboto"/>
                <a:ea typeface="Roboto"/>
                <a:cs typeface="Roboto"/>
                <a:sym typeface="Roboto"/>
              </a:defRPr>
            </a:lvl7pPr>
            <a:lvl8pPr lvl="7" algn="ctr" rtl="0">
              <a:spcBef>
                <a:spcPts val="0"/>
              </a:spcBef>
              <a:spcAft>
                <a:spcPts val="0"/>
              </a:spcAft>
              <a:buClr>
                <a:schemeClr val="accent6"/>
              </a:buClr>
              <a:buSzPts val="2800"/>
              <a:buNone/>
              <a:defRPr>
                <a:solidFill>
                  <a:schemeClr val="accent6"/>
                </a:solidFill>
                <a:latin typeface="Roboto"/>
                <a:ea typeface="Roboto"/>
                <a:cs typeface="Roboto"/>
                <a:sym typeface="Roboto"/>
              </a:defRPr>
            </a:lvl8pPr>
            <a:lvl9pPr lvl="8" algn="ctr" rtl="0">
              <a:spcBef>
                <a:spcPts val="0"/>
              </a:spcBef>
              <a:spcAft>
                <a:spcPts val="0"/>
              </a:spcAft>
              <a:buClr>
                <a:schemeClr val="accent6"/>
              </a:buClr>
              <a:buSzPts val="2800"/>
              <a:buNone/>
              <a:defRPr>
                <a:solidFill>
                  <a:schemeClr val="accent6"/>
                </a:solidFill>
                <a:latin typeface="Roboto"/>
                <a:ea typeface="Roboto"/>
                <a:cs typeface="Roboto"/>
                <a:sym typeface="Roboto"/>
              </a:defRPr>
            </a:lvl9pPr>
          </a:lstStyle>
          <a:p>
            <a:endParaRPr/>
          </a:p>
        </p:txBody>
      </p:sp>
      <p:sp>
        <p:nvSpPr>
          <p:cNvPr id="520" name="Google Shape;520;p18"/>
          <p:cNvSpPr txBox="1">
            <a:spLocks noGrp="1"/>
          </p:cNvSpPr>
          <p:nvPr>
            <p:ph type="title" idx="3"/>
          </p:nvPr>
        </p:nvSpPr>
        <p:spPr>
          <a:xfrm>
            <a:off x="8496633" y="2548333"/>
            <a:ext cx="2332000" cy="410800"/>
          </a:xfrm>
          <a:prstGeom prst="rect">
            <a:avLst/>
          </a:prstGeom>
        </p:spPr>
        <p:txBody>
          <a:bodyPr spcFirstLastPara="1">
            <a:noAutofit/>
          </a:bodyPr>
          <a:lstStyle>
            <a:lvl1pPr lvl="0" algn="ctr" rtl="0">
              <a:spcBef>
                <a:spcPts val="0"/>
              </a:spcBef>
              <a:spcAft>
                <a:spcPts val="0"/>
              </a:spcAft>
              <a:buClr>
                <a:schemeClr val="accent6"/>
              </a:buClr>
              <a:buSzPts val="2200"/>
              <a:buNone/>
              <a:defRPr sz="2667"/>
            </a:lvl1pPr>
            <a:lvl2pPr lvl="1" algn="ctr" rtl="0">
              <a:spcBef>
                <a:spcPts val="0"/>
              </a:spcBef>
              <a:spcAft>
                <a:spcPts val="0"/>
              </a:spcAft>
              <a:buClr>
                <a:schemeClr val="accent6"/>
              </a:buClr>
              <a:buSzPts val="2800"/>
              <a:buNone/>
              <a:defRPr>
                <a:solidFill>
                  <a:schemeClr val="accent6"/>
                </a:solidFill>
                <a:latin typeface="Roboto"/>
                <a:ea typeface="Roboto"/>
                <a:cs typeface="Roboto"/>
                <a:sym typeface="Roboto"/>
              </a:defRPr>
            </a:lvl2pPr>
            <a:lvl3pPr lvl="2" algn="ctr" rtl="0">
              <a:spcBef>
                <a:spcPts val="0"/>
              </a:spcBef>
              <a:spcAft>
                <a:spcPts val="0"/>
              </a:spcAft>
              <a:buClr>
                <a:schemeClr val="accent6"/>
              </a:buClr>
              <a:buSzPts val="2800"/>
              <a:buNone/>
              <a:defRPr>
                <a:solidFill>
                  <a:schemeClr val="accent6"/>
                </a:solidFill>
                <a:latin typeface="Roboto"/>
                <a:ea typeface="Roboto"/>
                <a:cs typeface="Roboto"/>
                <a:sym typeface="Roboto"/>
              </a:defRPr>
            </a:lvl3pPr>
            <a:lvl4pPr lvl="3" algn="ctr" rtl="0">
              <a:spcBef>
                <a:spcPts val="0"/>
              </a:spcBef>
              <a:spcAft>
                <a:spcPts val="0"/>
              </a:spcAft>
              <a:buClr>
                <a:schemeClr val="accent6"/>
              </a:buClr>
              <a:buSzPts val="2800"/>
              <a:buNone/>
              <a:defRPr>
                <a:solidFill>
                  <a:schemeClr val="accent6"/>
                </a:solidFill>
                <a:latin typeface="Roboto"/>
                <a:ea typeface="Roboto"/>
                <a:cs typeface="Roboto"/>
                <a:sym typeface="Roboto"/>
              </a:defRPr>
            </a:lvl4pPr>
            <a:lvl5pPr lvl="4" algn="ctr" rtl="0">
              <a:spcBef>
                <a:spcPts val="0"/>
              </a:spcBef>
              <a:spcAft>
                <a:spcPts val="0"/>
              </a:spcAft>
              <a:buClr>
                <a:schemeClr val="accent6"/>
              </a:buClr>
              <a:buSzPts val="2800"/>
              <a:buNone/>
              <a:defRPr>
                <a:solidFill>
                  <a:schemeClr val="accent6"/>
                </a:solidFill>
                <a:latin typeface="Roboto"/>
                <a:ea typeface="Roboto"/>
                <a:cs typeface="Roboto"/>
                <a:sym typeface="Roboto"/>
              </a:defRPr>
            </a:lvl5pPr>
            <a:lvl6pPr lvl="5" algn="ctr" rtl="0">
              <a:spcBef>
                <a:spcPts val="0"/>
              </a:spcBef>
              <a:spcAft>
                <a:spcPts val="0"/>
              </a:spcAft>
              <a:buClr>
                <a:schemeClr val="accent6"/>
              </a:buClr>
              <a:buSzPts val="2800"/>
              <a:buNone/>
              <a:defRPr>
                <a:solidFill>
                  <a:schemeClr val="accent6"/>
                </a:solidFill>
                <a:latin typeface="Roboto"/>
                <a:ea typeface="Roboto"/>
                <a:cs typeface="Roboto"/>
                <a:sym typeface="Roboto"/>
              </a:defRPr>
            </a:lvl6pPr>
            <a:lvl7pPr lvl="6" algn="ctr" rtl="0">
              <a:spcBef>
                <a:spcPts val="0"/>
              </a:spcBef>
              <a:spcAft>
                <a:spcPts val="0"/>
              </a:spcAft>
              <a:buClr>
                <a:schemeClr val="accent6"/>
              </a:buClr>
              <a:buSzPts val="2800"/>
              <a:buNone/>
              <a:defRPr>
                <a:solidFill>
                  <a:schemeClr val="accent6"/>
                </a:solidFill>
                <a:latin typeface="Roboto"/>
                <a:ea typeface="Roboto"/>
                <a:cs typeface="Roboto"/>
                <a:sym typeface="Roboto"/>
              </a:defRPr>
            </a:lvl7pPr>
            <a:lvl8pPr lvl="7" algn="ctr" rtl="0">
              <a:spcBef>
                <a:spcPts val="0"/>
              </a:spcBef>
              <a:spcAft>
                <a:spcPts val="0"/>
              </a:spcAft>
              <a:buClr>
                <a:schemeClr val="accent6"/>
              </a:buClr>
              <a:buSzPts val="2800"/>
              <a:buNone/>
              <a:defRPr>
                <a:solidFill>
                  <a:schemeClr val="accent6"/>
                </a:solidFill>
                <a:latin typeface="Roboto"/>
                <a:ea typeface="Roboto"/>
                <a:cs typeface="Roboto"/>
                <a:sym typeface="Roboto"/>
              </a:defRPr>
            </a:lvl8pPr>
            <a:lvl9pPr lvl="8" algn="ctr" rtl="0">
              <a:spcBef>
                <a:spcPts val="0"/>
              </a:spcBef>
              <a:spcAft>
                <a:spcPts val="0"/>
              </a:spcAft>
              <a:buClr>
                <a:schemeClr val="accent6"/>
              </a:buClr>
              <a:buSzPts val="2800"/>
              <a:buNone/>
              <a:defRPr>
                <a:solidFill>
                  <a:schemeClr val="accent6"/>
                </a:solidFill>
                <a:latin typeface="Roboto"/>
                <a:ea typeface="Roboto"/>
                <a:cs typeface="Roboto"/>
                <a:sym typeface="Roboto"/>
              </a:defRPr>
            </a:lvl9pPr>
          </a:lstStyle>
          <a:p>
            <a:endParaRPr/>
          </a:p>
        </p:txBody>
      </p:sp>
      <p:sp>
        <p:nvSpPr>
          <p:cNvPr id="521" name="Google Shape;521;p18"/>
          <p:cNvSpPr txBox="1">
            <a:spLocks noGrp="1"/>
          </p:cNvSpPr>
          <p:nvPr>
            <p:ph type="title" idx="4"/>
          </p:nvPr>
        </p:nvSpPr>
        <p:spPr>
          <a:xfrm>
            <a:off x="1366465" y="4942161"/>
            <a:ext cx="2332000" cy="410800"/>
          </a:xfrm>
          <a:prstGeom prst="rect">
            <a:avLst/>
          </a:prstGeom>
        </p:spPr>
        <p:txBody>
          <a:bodyPr spcFirstLastPara="1">
            <a:noAutofit/>
          </a:bodyPr>
          <a:lstStyle>
            <a:lvl1pPr lvl="0" algn="ctr" rtl="0">
              <a:spcBef>
                <a:spcPts val="0"/>
              </a:spcBef>
              <a:spcAft>
                <a:spcPts val="0"/>
              </a:spcAft>
              <a:buClr>
                <a:schemeClr val="accent6"/>
              </a:buClr>
              <a:buSzPts val="2200"/>
              <a:buNone/>
              <a:defRPr sz="2667"/>
            </a:lvl1pPr>
            <a:lvl2pPr lvl="1" algn="ctr" rtl="0">
              <a:spcBef>
                <a:spcPts val="0"/>
              </a:spcBef>
              <a:spcAft>
                <a:spcPts val="0"/>
              </a:spcAft>
              <a:buClr>
                <a:schemeClr val="accent6"/>
              </a:buClr>
              <a:buSzPts val="2800"/>
              <a:buNone/>
              <a:defRPr>
                <a:solidFill>
                  <a:schemeClr val="accent6"/>
                </a:solidFill>
                <a:latin typeface="Roboto"/>
                <a:ea typeface="Roboto"/>
                <a:cs typeface="Roboto"/>
                <a:sym typeface="Roboto"/>
              </a:defRPr>
            </a:lvl2pPr>
            <a:lvl3pPr lvl="2" algn="ctr" rtl="0">
              <a:spcBef>
                <a:spcPts val="0"/>
              </a:spcBef>
              <a:spcAft>
                <a:spcPts val="0"/>
              </a:spcAft>
              <a:buClr>
                <a:schemeClr val="accent6"/>
              </a:buClr>
              <a:buSzPts val="2800"/>
              <a:buNone/>
              <a:defRPr>
                <a:solidFill>
                  <a:schemeClr val="accent6"/>
                </a:solidFill>
                <a:latin typeface="Roboto"/>
                <a:ea typeface="Roboto"/>
                <a:cs typeface="Roboto"/>
                <a:sym typeface="Roboto"/>
              </a:defRPr>
            </a:lvl3pPr>
            <a:lvl4pPr lvl="3" algn="ctr" rtl="0">
              <a:spcBef>
                <a:spcPts val="0"/>
              </a:spcBef>
              <a:spcAft>
                <a:spcPts val="0"/>
              </a:spcAft>
              <a:buClr>
                <a:schemeClr val="accent6"/>
              </a:buClr>
              <a:buSzPts val="2800"/>
              <a:buNone/>
              <a:defRPr>
                <a:solidFill>
                  <a:schemeClr val="accent6"/>
                </a:solidFill>
                <a:latin typeface="Roboto"/>
                <a:ea typeface="Roboto"/>
                <a:cs typeface="Roboto"/>
                <a:sym typeface="Roboto"/>
              </a:defRPr>
            </a:lvl4pPr>
            <a:lvl5pPr lvl="4" algn="ctr" rtl="0">
              <a:spcBef>
                <a:spcPts val="0"/>
              </a:spcBef>
              <a:spcAft>
                <a:spcPts val="0"/>
              </a:spcAft>
              <a:buClr>
                <a:schemeClr val="accent6"/>
              </a:buClr>
              <a:buSzPts val="2800"/>
              <a:buNone/>
              <a:defRPr>
                <a:solidFill>
                  <a:schemeClr val="accent6"/>
                </a:solidFill>
                <a:latin typeface="Roboto"/>
                <a:ea typeface="Roboto"/>
                <a:cs typeface="Roboto"/>
                <a:sym typeface="Roboto"/>
              </a:defRPr>
            </a:lvl5pPr>
            <a:lvl6pPr lvl="5" algn="ctr" rtl="0">
              <a:spcBef>
                <a:spcPts val="0"/>
              </a:spcBef>
              <a:spcAft>
                <a:spcPts val="0"/>
              </a:spcAft>
              <a:buClr>
                <a:schemeClr val="accent6"/>
              </a:buClr>
              <a:buSzPts val="2800"/>
              <a:buNone/>
              <a:defRPr>
                <a:solidFill>
                  <a:schemeClr val="accent6"/>
                </a:solidFill>
                <a:latin typeface="Roboto"/>
                <a:ea typeface="Roboto"/>
                <a:cs typeface="Roboto"/>
                <a:sym typeface="Roboto"/>
              </a:defRPr>
            </a:lvl6pPr>
            <a:lvl7pPr lvl="6" algn="ctr" rtl="0">
              <a:spcBef>
                <a:spcPts val="0"/>
              </a:spcBef>
              <a:spcAft>
                <a:spcPts val="0"/>
              </a:spcAft>
              <a:buClr>
                <a:schemeClr val="accent6"/>
              </a:buClr>
              <a:buSzPts val="2800"/>
              <a:buNone/>
              <a:defRPr>
                <a:solidFill>
                  <a:schemeClr val="accent6"/>
                </a:solidFill>
                <a:latin typeface="Roboto"/>
                <a:ea typeface="Roboto"/>
                <a:cs typeface="Roboto"/>
                <a:sym typeface="Roboto"/>
              </a:defRPr>
            </a:lvl7pPr>
            <a:lvl8pPr lvl="7" algn="ctr" rtl="0">
              <a:spcBef>
                <a:spcPts val="0"/>
              </a:spcBef>
              <a:spcAft>
                <a:spcPts val="0"/>
              </a:spcAft>
              <a:buClr>
                <a:schemeClr val="accent6"/>
              </a:buClr>
              <a:buSzPts val="2800"/>
              <a:buNone/>
              <a:defRPr>
                <a:solidFill>
                  <a:schemeClr val="accent6"/>
                </a:solidFill>
                <a:latin typeface="Roboto"/>
                <a:ea typeface="Roboto"/>
                <a:cs typeface="Roboto"/>
                <a:sym typeface="Roboto"/>
              </a:defRPr>
            </a:lvl8pPr>
            <a:lvl9pPr lvl="8" algn="ctr" rtl="0">
              <a:spcBef>
                <a:spcPts val="0"/>
              </a:spcBef>
              <a:spcAft>
                <a:spcPts val="0"/>
              </a:spcAft>
              <a:buClr>
                <a:schemeClr val="accent6"/>
              </a:buClr>
              <a:buSzPts val="2800"/>
              <a:buNone/>
              <a:defRPr>
                <a:solidFill>
                  <a:schemeClr val="accent6"/>
                </a:solidFill>
                <a:latin typeface="Roboto"/>
                <a:ea typeface="Roboto"/>
                <a:cs typeface="Roboto"/>
                <a:sym typeface="Roboto"/>
              </a:defRPr>
            </a:lvl9pPr>
          </a:lstStyle>
          <a:p>
            <a:endParaRPr/>
          </a:p>
        </p:txBody>
      </p:sp>
      <p:sp>
        <p:nvSpPr>
          <p:cNvPr id="522" name="Google Shape;522;p18"/>
          <p:cNvSpPr txBox="1">
            <a:spLocks noGrp="1"/>
          </p:cNvSpPr>
          <p:nvPr>
            <p:ph type="title" idx="5"/>
          </p:nvPr>
        </p:nvSpPr>
        <p:spPr>
          <a:xfrm>
            <a:off x="4932469" y="4942128"/>
            <a:ext cx="2332000" cy="410800"/>
          </a:xfrm>
          <a:prstGeom prst="rect">
            <a:avLst/>
          </a:prstGeom>
        </p:spPr>
        <p:txBody>
          <a:bodyPr spcFirstLastPara="1">
            <a:noAutofit/>
          </a:bodyPr>
          <a:lstStyle>
            <a:lvl1pPr lvl="0" algn="ctr" rtl="0">
              <a:spcBef>
                <a:spcPts val="0"/>
              </a:spcBef>
              <a:spcAft>
                <a:spcPts val="0"/>
              </a:spcAft>
              <a:buClr>
                <a:schemeClr val="accent6"/>
              </a:buClr>
              <a:buSzPts val="2200"/>
              <a:buNone/>
              <a:defRPr sz="2667"/>
            </a:lvl1pPr>
            <a:lvl2pPr lvl="1" algn="ctr" rtl="0">
              <a:spcBef>
                <a:spcPts val="0"/>
              </a:spcBef>
              <a:spcAft>
                <a:spcPts val="0"/>
              </a:spcAft>
              <a:buClr>
                <a:schemeClr val="accent6"/>
              </a:buClr>
              <a:buSzPts val="2800"/>
              <a:buNone/>
              <a:defRPr>
                <a:solidFill>
                  <a:schemeClr val="accent6"/>
                </a:solidFill>
                <a:latin typeface="Roboto"/>
                <a:ea typeface="Roboto"/>
                <a:cs typeface="Roboto"/>
                <a:sym typeface="Roboto"/>
              </a:defRPr>
            </a:lvl2pPr>
            <a:lvl3pPr lvl="2" algn="ctr" rtl="0">
              <a:spcBef>
                <a:spcPts val="0"/>
              </a:spcBef>
              <a:spcAft>
                <a:spcPts val="0"/>
              </a:spcAft>
              <a:buClr>
                <a:schemeClr val="accent6"/>
              </a:buClr>
              <a:buSzPts val="2800"/>
              <a:buNone/>
              <a:defRPr>
                <a:solidFill>
                  <a:schemeClr val="accent6"/>
                </a:solidFill>
                <a:latin typeface="Roboto"/>
                <a:ea typeface="Roboto"/>
                <a:cs typeface="Roboto"/>
                <a:sym typeface="Roboto"/>
              </a:defRPr>
            </a:lvl3pPr>
            <a:lvl4pPr lvl="3" algn="ctr" rtl="0">
              <a:spcBef>
                <a:spcPts val="0"/>
              </a:spcBef>
              <a:spcAft>
                <a:spcPts val="0"/>
              </a:spcAft>
              <a:buClr>
                <a:schemeClr val="accent6"/>
              </a:buClr>
              <a:buSzPts val="2800"/>
              <a:buNone/>
              <a:defRPr>
                <a:solidFill>
                  <a:schemeClr val="accent6"/>
                </a:solidFill>
                <a:latin typeface="Roboto"/>
                <a:ea typeface="Roboto"/>
                <a:cs typeface="Roboto"/>
                <a:sym typeface="Roboto"/>
              </a:defRPr>
            </a:lvl4pPr>
            <a:lvl5pPr lvl="4" algn="ctr" rtl="0">
              <a:spcBef>
                <a:spcPts val="0"/>
              </a:spcBef>
              <a:spcAft>
                <a:spcPts val="0"/>
              </a:spcAft>
              <a:buClr>
                <a:schemeClr val="accent6"/>
              </a:buClr>
              <a:buSzPts val="2800"/>
              <a:buNone/>
              <a:defRPr>
                <a:solidFill>
                  <a:schemeClr val="accent6"/>
                </a:solidFill>
                <a:latin typeface="Roboto"/>
                <a:ea typeface="Roboto"/>
                <a:cs typeface="Roboto"/>
                <a:sym typeface="Roboto"/>
              </a:defRPr>
            </a:lvl5pPr>
            <a:lvl6pPr lvl="5" algn="ctr" rtl="0">
              <a:spcBef>
                <a:spcPts val="0"/>
              </a:spcBef>
              <a:spcAft>
                <a:spcPts val="0"/>
              </a:spcAft>
              <a:buClr>
                <a:schemeClr val="accent6"/>
              </a:buClr>
              <a:buSzPts val="2800"/>
              <a:buNone/>
              <a:defRPr>
                <a:solidFill>
                  <a:schemeClr val="accent6"/>
                </a:solidFill>
                <a:latin typeface="Roboto"/>
                <a:ea typeface="Roboto"/>
                <a:cs typeface="Roboto"/>
                <a:sym typeface="Roboto"/>
              </a:defRPr>
            </a:lvl6pPr>
            <a:lvl7pPr lvl="6" algn="ctr" rtl="0">
              <a:spcBef>
                <a:spcPts val="0"/>
              </a:spcBef>
              <a:spcAft>
                <a:spcPts val="0"/>
              </a:spcAft>
              <a:buClr>
                <a:schemeClr val="accent6"/>
              </a:buClr>
              <a:buSzPts val="2800"/>
              <a:buNone/>
              <a:defRPr>
                <a:solidFill>
                  <a:schemeClr val="accent6"/>
                </a:solidFill>
                <a:latin typeface="Roboto"/>
                <a:ea typeface="Roboto"/>
                <a:cs typeface="Roboto"/>
                <a:sym typeface="Roboto"/>
              </a:defRPr>
            </a:lvl7pPr>
            <a:lvl8pPr lvl="7" algn="ctr" rtl="0">
              <a:spcBef>
                <a:spcPts val="0"/>
              </a:spcBef>
              <a:spcAft>
                <a:spcPts val="0"/>
              </a:spcAft>
              <a:buClr>
                <a:schemeClr val="accent6"/>
              </a:buClr>
              <a:buSzPts val="2800"/>
              <a:buNone/>
              <a:defRPr>
                <a:solidFill>
                  <a:schemeClr val="accent6"/>
                </a:solidFill>
                <a:latin typeface="Roboto"/>
                <a:ea typeface="Roboto"/>
                <a:cs typeface="Roboto"/>
                <a:sym typeface="Roboto"/>
              </a:defRPr>
            </a:lvl8pPr>
            <a:lvl9pPr lvl="8" algn="ctr" rtl="0">
              <a:spcBef>
                <a:spcPts val="0"/>
              </a:spcBef>
              <a:spcAft>
                <a:spcPts val="0"/>
              </a:spcAft>
              <a:buClr>
                <a:schemeClr val="accent6"/>
              </a:buClr>
              <a:buSzPts val="2800"/>
              <a:buNone/>
              <a:defRPr>
                <a:solidFill>
                  <a:schemeClr val="accent6"/>
                </a:solidFill>
                <a:latin typeface="Roboto"/>
                <a:ea typeface="Roboto"/>
                <a:cs typeface="Roboto"/>
                <a:sym typeface="Roboto"/>
              </a:defRPr>
            </a:lvl9pPr>
          </a:lstStyle>
          <a:p>
            <a:endParaRPr/>
          </a:p>
        </p:txBody>
      </p:sp>
      <p:sp>
        <p:nvSpPr>
          <p:cNvPr id="523" name="Google Shape;523;p18"/>
          <p:cNvSpPr txBox="1">
            <a:spLocks noGrp="1"/>
          </p:cNvSpPr>
          <p:nvPr>
            <p:ph type="title" idx="6"/>
          </p:nvPr>
        </p:nvSpPr>
        <p:spPr>
          <a:xfrm>
            <a:off x="8496633" y="4942161"/>
            <a:ext cx="2332000" cy="410800"/>
          </a:xfrm>
          <a:prstGeom prst="rect">
            <a:avLst/>
          </a:prstGeom>
        </p:spPr>
        <p:txBody>
          <a:bodyPr spcFirstLastPara="1">
            <a:noAutofit/>
          </a:bodyPr>
          <a:lstStyle>
            <a:lvl1pPr lvl="0" algn="ctr" rtl="0">
              <a:spcBef>
                <a:spcPts val="0"/>
              </a:spcBef>
              <a:spcAft>
                <a:spcPts val="0"/>
              </a:spcAft>
              <a:buClr>
                <a:schemeClr val="accent6"/>
              </a:buClr>
              <a:buSzPts val="2200"/>
              <a:buNone/>
              <a:defRPr sz="2667"/>
            </a:lvl1pPr>
            <a:lvl2pPr lvl="1" algn="ctr" rtl="0">
              <a:spcBef>
                <a:spcPts val="0"/>
              </a:spcBef>
              <a:spcAft>
                <a:spcPts val="0"/>
              </a:spcAft>
              <a:buClr>
                <a:schemeClr val="accent6"/>
              </a:buClr>
              <a:buSzPts val="2800"/>
              <a:buNone/>
              <a:defRPr>
                <a:solidFill>
                  <a:schemeClr val="accent6"/>
                </a:solidFill>
                <a:latin typeface="Roboto"/>
                <a:ea typeface="Roboto"/>
                <a:cs typeface="Roboto"/>
                <a:sym typeface="Roboto"/>
              </a:defRPr>
            </a:lvl2pPr>
            <a:lvl3pPr lvl="2" algn="ctr" rtl="0">
              <a:spcBef>
                <a:spcPts val="0"/>
              </a:spcBef>
              <a:spcAft>
                <a:spcPts val="0"/>
              </a:spcAft>
              <a:buClr>
                <a:schemeClr val="accent6"/>
              </a:buClr>
              <a:buSzPts val="2800"/>
              <a:buNone/>
              <a:defRPr>
                <a:solidFill>
                  <a:schemeClr val="accent6"/>
                </a:solidFill>
                <a:latin typeface="Roboto"/>
                <a:ea typeface="Roboto"/>
                <a:cs typeface="Roboto"/>
                <a:sym typeface="Roboto"/>
              </a:defRPr>
            </a:lvl3pPr>
            <a:lvl4pPr lvl="3" algn="ctr" rtl="0">
              <a:spcBef>
                <a:spcPts val="0"/>
              </a:spcBef>
              <a:spcAft>
                <a:spcPts val="0"/>
              </a:spcAft>
              <a:buClr>
                <a:schemeClr val="accent6"/>
              </a:buClr>
              <a:buSzPts val="2800"/>
              <a:buNone/>
              <a:defRPr>
                <a:solidFill>
                  <a:schemeClr val="accent6"/>
                </a:solidFill>
                <a:latin typeface="Roboto"/>
                <a:ea typeface="Roboto"/>
                <a:cs typeface="Roboto"/>
                <a:sym typeface="Roboto"/>
              </a:defRPr>
            </a:lvl4pPr>
            <a:lvl5pPr lvl="4" algn="ctr" rtl="0">
              <a:spcBef>
                <a:spcPts val="0"/>
              </a:spcBef>
              <a:spcAft>
                <a:spcPts val="0"/>
              </a:spcAft>
              <a:buClr>
                <a:schemeClr val="accent6"/>
              </a:buClr>
              <a:buSzPts val="2800"/>
              <a:buNone/>
              <a:defRPr>
                <a:solidFill>
                  <a:schemeClr val="accent6"/>
                </a:solidFill>
                <a:latin typeface="Roboto"/>
                <a:ea typeface="Roboto"/>
                <a:cs typeface="Roboto"/>
                <a:sym typeface="Roboto"/>
              </a:defRPr>
            </a:lvl5pPr>
            <a:lvl6pPr lvl="5" algn="ctr" rtl="0">
              <a:spcBef>
                <a:spcPts val="0"/>
              </a:spcBef>
              <a:spcAft>
                <a:spcPts val="0"/>
              </a:spcAft>
              <a:buClr>
                <a:schemeClr val="accent6"/>
              </a:buClr>
              <a:buSzPts val="2800"/>
              <a:buNone/>
              <a:defRPr>
                <a:solidFill>
                  <a:schemeClr val="accent6"/>
                </a:solidFill>
                <a:latin typeface="Roboto"/>
                <a:ea typeface="Roboto"/>
                <a:cs typeface="Roboto"/>
                <a:sym typeface="Roboto"/>
              </a:defRPr>
            </a:lvl6pPr>
            <a:lvl7pPr lvl="6" algn="ctr" rtl="0">
              <a:spcBef>
                <a:spcPts val="0"/>
              </a:spcBef>
              <a:spcAft>
                <a:spcPts val="0"/>
              </a:spcAft>
              <a:buClr>
                <a:schemeClr val="accent6"/>
              </a:buClr>
              <a:buSzPts val="2800"/>
              <a:buNone/>
              <a:defRPr>
                <a:solidFill>
                  <a:schemeClr val="accent6"/>
                </a:solidFill>
                <a:latin typeface="Roboto"/>
                <a:ea typeface="Roboto"/>
                <a:cs typeface="Roboto"/>
                <a:sym typeface="Roboto"/>
              </a:defRPr>
            </a:lvl7pPr>
            <a:lvl8pPr lvl="7" algn="ctr" rtl="0">
              <a:spcBef>
                <a:spcPts val="0"/>
              </a:spcBef>
              <a:spcAft>
                <a:spcPts val="0"/>
              </a:spcAft>
              <a:buClr>
                <a:schemeClr val="accent6"/>
              </a:buClr>
              <a:buSzPts val="2800"/>
              <a:buNone/>
              <a:defRPr>
                <a:solidFill>
                  <a:schemeClr val="accent6"/>
                </a:solidFill>
                <a:latin typeface="Roboto"/>
                <a:ea typeface="Roboto"/>
                <a:cs typeface="Roboto"/>
                <a:sym typeface="Roboto"/>
              </a:defRPr>
            </a:lvl8pPr>
            <a:lvl9pPr lvl="8" algn="ctr" rtl="0">
              <a:spcBef>
                <a:spcPts val="0"/>
              </a:spcBef>
              <a:spcAft>
                <a:spcPts val="0"/>
              </a:spcAft>
              <a:buClr>
                <a:schemeClr val="accent6"/>
              </a:buClr>
              <a:buSzPts val="2800"/>
              <a:buNone/>
              <a:defRPr>
                <a:solidFill>
                  <a:schemeClr val="accent6"/>
                </a:solidFill>
                <a:latin typeface="Roboto"/>
                <a:ea typeface="Roboto"/>
                <a:cs typeface="Roboto"/>
                <a:sym typeface="Roboto"/>
              </a:defRPr>
            </a:lvl9pPr>
          </a:lstStyle>
          <a:p>
            <a:endParaRPr/>
          </a:p>
        </p:txBody>
      </p:sp>
      <p:sp>
        <p:nvSpPr>
          <p:cNvPr id="524" name="Google Shape;524;p18"/>
          <p:cNvSpPr txBox="1">
            <a:spLocks noGrp="1"/>
          </p:cNvSpPr>
          <p:nvPr>
            <p:ph type="subTitle" idx="1"/>
          </p:nvPr>
        </p:nvSpPr>
        <p:spPr>
          <a:xfrm>
            <a:off x="1117481" y="2803567"/>
            <a:ext cx="2826800" cy="1106000"/>
          </a:xfrm>
          <a:prstGeom prst="rect">
            <a:avLst/>
          </a:prstGeom>
        </p:spPr>
        <p:txBody>
          <a:bodyPr spcFirstLastPara="1" anchor="ctr">
            <a:noAutofit/>
          </a:bodyPr>
          <a:lstStyle>
            <a:lvl1pPr lvl="0" algn="ctr" rtl="0">
              <a:lnSpc>
                <a:spcPct val="100000"/>
              </a:lnSpc>
              <a:spcBef>
                <a:spcPts val="0"/>
              </a:spcBef>
              <a:spcAft>
                <a:spcPts val="0"/>
              </a:spcAft>
              <a:buSzPts val="1600"/>
              <a:buNone/>
              <a:defRPr sz="1867"/>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25" name="Google Shape;525;p18"/>
          <p:cNvSpPr txBox="1">
            <a:spLocks noGrp="1"/>
          </p:cNvSpPr>
          <p:nvPr>
            <p:ph type="subTitle" idx="7"/>
          </p:nvPr>
        </p:nvSpPr>
        <p:spPr>
          <a:xfrm>
            <a:off x="4685069" y="2803567"/>
            <a:ext cx="2826800" cy="1106000"/>
          </a:xfrm>
          <a:prstGeom prst="rect">
            <a:avLst/>
          </a:prstGeom>
        </p:spPr>
        <p:txBody>
          <a:bodyPr spcFirstLastPara="1" anchor="ctr">
            <a:noAutofit/>
          </a:bodyPr>
          <a:lstStyle>
            <a:lvl1pPr lvl="0" algn="ctr" rtl="0">
              <a:lnSpc>
                <a:spcPct val="100000"/>
              </a:lnSpc>
              <a:spcBef>
                <a:spcPts val="0"/>
              </a:spcBef>
              <a:spcAft>
                <a:spcPts val="0"/>
              </a:spcAft>
              <a:buSzPts val="1600"/>
              <a:buNone/>
              <a:defRPr sz="1867"/>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26" name="Google Shape;526;p18"/>
          <p:cNvSpPr txBox="1">
            <a:spLocks noGrp="1"/>
          </p:cNvSpPr>
          <p:nvPr>
            <p:ph type="subTitle" idx="8"/>
          </p:nvPr>
        </p:nvSpPr>
        <p:spPr>
          <a:xfrm>
            <a:off x="8247651" y="2803567"/>
            <a:ext cx="2826800" cy="1106000"/>
          </a:xfrm>
          <a:prstGeom prst="rect">
            <a:avLst/>
          </a:prstGeom>
        </p:spPr>
        <p:txBody>
          <a:bodyPr spcFirstLastPara="1" anchor="ctr">
            <a:noAutofit/>
          </a:bodyPr>
          <a:lstStyle>
            <a:lvl1pPr lvl="0" algn="ctr" rtl="0">
              <a:lnSpc>
                <a:spcPct val="100000"/>
              </a:lnSpc>
              <a:spcBef>
                <a:spcPts val="0"/>
              </a:spcBef>
              <a:spcAft>
                <a:spcPts val="0"/>
              </a:spcAft>
              <a:buSzPts val="1600"/>
              <a:buNone/>
              <a:defRPr sz="1867"/>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27" name="Google Shape;527;p18"/>
          <p:cNvSpPr txBox="1">
            <a:spLocks noGrp="1"/>
          </p:cNvSpPr>
          <p:nvPr>
            <p:ph type="subTitle" idx="9"/>
          </p:nvPr>
        </p:nvSpPr>
        <p:spPr>
          <a:xfrm>
            <a:off x="1117481" y="5202496"/>
            <a:ext cx="2826800" cy="1106000"/>
          </a:xfrm>
          <a:prstGeom prst="rect">
            <a:avLst/>
          </a:prstGeom>
        </p:spPr>
        <p:txBody>
          <a:bodyPr spcFirstLastPara="1" anchor="ctr">
            <a:noAutofit/>
          </a:bodyPr>
          <a:lstStyle>
            <a:lvl1pPr lvl="0" algn="ctr" rtl="0">
              <a:lnSpc>
                <a:spcPct val="100000"/>
              </a:lnSpc>
              <a:spcBef>
                <a:spcPts val="0"/>
              </a:spcBef>
              <a:spcAft>
                <a:spcPts val="0"/>
              </a:spcAft>
              <a:buSzPts val="1600"/>
              <a:buNone/>
              <a:defRPr sz="1867"/>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28" name="Google Shape;528;p18"/>
          <p:cNvSpPr txBox="1">
            <a:spLocks noGrp="1"/>
          </p:cNvSpPr>
          <p:nvPr>
            <p:ph type="subTitle" idx="13"/>
          </p:nvPr>
        </p:nvSpPr>
        <p:spPr>
          <a:xfrm>
            <a:off x="4685069" y="5202463"/>
            <a:ext cx="2826800" cy="1106000"/>
          </a:xfrm>
          <a:prstGeom prst="rect">
            <a:avLst/>
          </a:prstGeom>
        </p:spPr>
        <p:txBody>
          <a:bodyPr spcFirstLastPara="1" anchor="ctr">
            <a:noAutofit/>
          </a:bodyPr>
          <a:lstStyle>
            <a:lvl1pPr lvl="0" algn="ctr" rtl="0">
              <a:lnSpc>
                <a:spcPct val="100000"/>
              </a:lnSpc>
              <a:spcBef>
                <a:spcPts val="0"/>
              </a:spcBef>
              <a:spcAft>
                <a:spcPts val="0"/>
              </a:spcAft>
              <a:buSzPts val="1600"/>
              <a:buNone/>
              <a:defRPr sz="1867"/>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29" name="Google Shape;529;p18"/>
          <p:cNvSpPr txBox="1">
            <a:spLocks noGrp="1"/>
          </p:cNvSpPr>
          <p:nvPr>
            <p:ph type="subTitle" idx="14"/>
          </p:nvPr>
        </p:nvSpPr>
        <p:spPr>
          <a:xfrm>
            <a:off x="8247651" y="5202496"/>
            <a:ext cx="2826800" cy="1106000"/>
          </a:xfrm>
          <a:prstGeom prst="rect">
            <a:avLst/>
          </a:prstGeom>
        </p:spPr>
        <p:txBody>
          <a:bodyPr spcFirstLastPara="1" anchor="ctr">
            <a:noAutofit/>
          </a:bodyPr>
          <a:lstStyle>
            <a:lvl1pPr lvl="0" algn="ctr" rtl="0">
              <a:lnSpc>
                <a:spcPct val="100000"/>
              </a:lnSpc>
              <a:spcBef>
                <a:spcPts val="0"/>
              </a:spcBef>
              <a:spcAft>
                <a:spcPts val="0"/>
              </a:spcAft>
              <a:buSzPts val="1600"/>
              <a:buNone/>
              <a:defRPr sz="1867"/>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30" name="Google Shape;530;p18"/>
          <p:cNvSpPr txBox="1">
            <a:spLocks noGrp="1"/>
          </p:cNvSpPr>
          <p:nvPr>
            <p:ph type="title" idx="15"/>
          </p:nvPr>
        </p:nvSpPr>
        <p:spPr>
          <a:xfrm>
            <a:off x="950967" y="593367"/>
            <a:ext cx="10290000" cy="943200"/>
          </a:xfrm>
          <a:prstGeom prst="rect">
            <a:avLst/>
          </a:prstGeom>
        </p:spPr>
        <p:txBody>
          <a:bodyPr spcFirstLastPara="1">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2163186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593"/>
        <p:cNvGrpSpPr/>
        <p:nvPr/>
      </p:nvGrpSpPr>
      <p:grpSpPr>
        <a:xfrm>
          <a:off x="0" y="0"/>
          <a:ext cx="0" cy="0"/>
          <a:chOff x="0" y="0"/>
          <a:chExt cx="0" cy="0"/>
        </a:xfrm>
      </p:grpSpPr>
      <p:sp>
        <p:nvSpPr>
          <p:cNvPr id="594" name="Google Shape;594;p21"/>
          <p:cNvSpPr txBox="1">
            <a:spLocks noGrp="1"/>
          </p:cNvSpPr>
          <p:nvPr>
            <p:ph type="title"/>
          </p:nvPr>
        </p:nvSpPr>
        <p:spPr>
          <a:xfrm>
            <a:off x="950967" y="593367"/>
            <a:ext cx="10290000" cy="943200"/>
          </a:xfrm>
          <a:prstGeom prst="rect">
            <a:avLst/>
          </a:prstGeom>
          <a:solidFill>
            <a:schemeClr val="lt1"/>
          </a:solidFill>
        </p:spPr>
        <p:txBody>
          <a:bodyPr spcFirstLastPara="1">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132184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5459834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608"/>
        <p:cNvGrpSpPr/>
        <p:nvPr/>
      </p:nvGrpSpPr>
      <p:grpSpPr>
        <a:xfrm>
          <a:off x="0" y="0"/>
          <a:ext cx="0" cy="0"/>
          <a:chOff x="0" y="0"/>
          <a:chExt cx="0" cy="0"/>
        </a:xfrm>
      </p:grpSpPr>
      <p:sp>
        <p:nvSpPr>
          <p:cNvPr id="609" name="Google Shape;609;p22"/>
          <p:cNvSpPr txBox="1">
            <a:spLocks noGrp="1"/>
          </p:cNvSpPr>
          <p:nvPr>
            <p:ph type="title"/>
          </p:nvPr>
        </p:nvSpPr>
        <p:spPr>
          <a:xfrm>
            <a:off x="950967" y="593367"/>
            <a:ext cx="10290000" cy="943200"/>
          </a:xfrm>
          <a:prstGeom prst="rect">
            <a:avLst/>
          </a:prstGeom>
          <a:solidFill>
            <a:schemeClr val="dk1"/>
          </a:solidFill>
        </p:spPr>
        <p:txBody>
          <a:bodyPr spcFirstLastPara="1">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2828763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Section header 2">
  <p:cSld name="Section header 2">
    <p:spTree>
      <p:nvGrpSpPr>
        <p:cNvPr id="1" name="Shape 582"/>
        <p:cNvGrpSpPr/>
        <p:nvPr/>
      </p:nvGrpSpPr>
      <p:grpSpPr>
        <a:xfrm>
          <a:off x="0" y="0"/>
          <a:ext cx="0" cy="0"/>
          <a:chOff x="0" y="0"/>
          <a:chExt cx="0" cy="0"/>
        </a:xfrm>
      </p:grpSpPr>
      <p:sp>
        <p:nvSpPr>
          <p:cNvPr id="583" name="Google Shape;583;p20"/>
          <p:cNvSpPr txBox="1">
            <a:spLocks noGrp="1"/>
          </p:cNvSpPr>
          <p:nvPr>
            <p:ph type="title"/>
          </p:nvPr>
        </p:nvSpPr>
        <p:spPr>
          <a:xfrm>
            <a:off x="950967" y="3274200"/>
            <a:ext cx="5145200" cy="1122400"/>
          </a:xfrm>
          <a:prstGeom prst="rect">
            <a:avLst/>
          </a:prstGeom>
          <a:solidFill>
            <a:schemeClr val="dk1"/>
          </a:solidFill>
        </p:spPr>
        <p:txBody>
          <a:bodyPr spcFirstLastPara="1">
            <a:noAutofit/>
          </a:bodyPr>
          <a:lstStyle>
            <a:lvl1pPr lvl="0" algn="ctr" rtl="0">
              <a:spcBef>
                <a:spcPts val="0"/>
              </a:spcBef>
              <a:spcAft>
                <a:spcPts val="0"/>
              </a:spcAft>
              <a:buSzPts val="3600"/>
              <a:buNone/>
              <a:defRPr sz="60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584" name="Google Shape;584;p20"/>
          <p:cNvSpPr txBox="1">
            <a:spLocks noGrp="1"/>
          </p:cNvSpPr>
          <p:nvPr>
            <p:ph type="title" idx="2"/>
          </p:nvPr>
        </p:nvSpPr>
        <p:spPr>
          <a:xfrm>
            <a:off x="950967" y="1493367"/>
            <a:ext cx="5145200" cy="1622000"/>
          </a:xfrm>
          <a:prstGeom prst="rect">
            <a:avLst/>
          </a:prstGeom>
        </p:spPr>
        <p:txBody>
          <a:bodyPr spcFirstLastPara="1">
            <a:noAutofit/>
          </a:bodyPr>
          <a:lstStyle>
            <a:lvl1pPr lvl="0" algn="ctr" rtl="0">
              <a:spcBef>
                <a:spcPts val="0"/>
              </a:spcBef>
              <a:spcAft>
                <a:spcPts val="0"/>
              </a:spcAft>
              <a:buSzPts val="12000"/>
              <a:buNone/>
              <a:defRPr sz="160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rPr lang="en-US" smtClean="0"/>
              <a:t>Click to edit Master title style</a:t>
            </a:r>
            <a:endParaRPr/>
          </a:p>
        </p:txBody>
      </p:sp>
      <p:sp>
        <p:nvSpPr>
          <p:cNvPr id="585" name="Google Shape;585;p20"/>
          <p:cNvSpPr txBox="1">
            <a:spLocks noGrp="1"/>
          </p:cNvSpPr>
          <p:nvPr>
            <p:ph type="subTitle" idx="1"/>
          </p:nvPr>
        </p:nvSpPr>
        <p:spPr>
          <a:xfrm>
            <a:off x="950967" y="4555433"/>
            <a:ext cx="5145200" cy="831200"/>
          </a:xfrm>
          <a:prstGeom prst="rect">
            <a:avLst/>
          </a:prstGeom>
        </p:spPr>
        <p:txBody>
          <a:bodyPr spcFirstLastPara="1" anchor="ctr">
            <a:noAutofit/>
          </a:bodyPr>
          <a:lstStyle>
            <a:lvl1pPr lvl="0" algn="ctr" rtl="0">
              <a:spcBef>
                <a:spcPts val="0"/>
              </a:spcBef>
              <a:spcAft>
                <a:spcPts val="0"/>
              </a:spcAft>
              <a:buSzPts val="2200"/>
              <a:buNone/>
              <a:defRPr/>
            </a:lvl1pPr>
            <a:lvl2pPr lvl="1" rtl="0">
              <a:spcBef>
                <a:spcPts val="0"/>
              </a:spcBef>
              <a:spcAft>
                <a:spcPts val="0"/>
              </a:spcAft>
              <a:buSzPts val="2200"/>
              <a:buNone/>
              <a:defRPr sz="2933"/>
            </a:lvl2pPr>
            <a:lvl3pPr lvl="2" rtl="0">
              <a:spcBef>
                <a:spcPts val="0"/>
              </a:spcBef>
              <a:spcAft>
                <a:spcPts val="0"/>
              </a:spcAft>
              <a:buSzPts val="2200"/>
              <a:buNone/>
              <a:defRPr sz="2933"/>
            </a:lvl3pPr>
            <a:lvl4pPr lvl="3" rtl="0">
              <a:spcBef>
                <a:spcPts val="0"/>
              </a:spcBef>
              <a:spcAft>
                <a:spcPts val="0"/>
              </a:spcAft>
              <a:buSzPts val="2200"/>
              <a:buNone/>
              <a:defRPr sz="2933"/>
            </a:lvl4pPr>
            <a:lvl5pPr lvl="4" rtl="0">
              <a:spcBef>
                <a:spcPts val="0"/>
              </a:spcBef>
              <a:spcAft>
                <a:spcPts val="0"/>
              </a:spcAft>
              <a:buSzPts val="2200"/>
              <a:buNone/>
              <a:defRPr sz="2933"/>
            </a:lvl5pPr>
            <a:lvl6pPr lvl="5" rtl="0">
              <a:spcBef>
                <a:spcPts val="0"/>
              </a:spcBef>
              <a:spcAft>
                <a:spcPts val="0"/>
              </a:spcAft>
              <a:buSzPts val="2200"/>
              <a:buNone/>
              <a:defRPr sz="2933"/>
            </a:lvl6pPr>
            <a:lvl7pPr lvl="6" rtl="0">
              <a:spcBef>
                <a:spcPts val="0"/>
              </a:spcBef>
              <a:spcAft>
                <a:spcPts val="0"/>
              </a:spcAft>
              <a:buSzPts val="2200"/>
              <a:buNone/>
              <a:defRPr sz="2933"/>
            </a:lvl7pPr>
            <a:lvl8pPr lvl="7" rtl="0">
              <a:spcBef>
                <a:spcPts val="0"/>
              </a:spcBef>
              <a:spcAft>
                <a:spcPts val="0"/>
              </a:spcAft>
              <a:buSzPts val="2200"/>
              <a:buNone/>
              <a:defRPr sz="2933"/>
            </a:lvl8pPr>
            <a:lvl9pPr lvl="8" rtl="0">
              <a:spcBef>
                <a:spcPts val="0"/>
              </a:spcBef>
              <a:spcAft>
                <a:spcPts val="0"/>
              </a:spcAft>
              <a:buSzPts val="2200"/>
              <a:buNone/>
              <a:defRPr sz="2933"/>
            </a:lvl9pPr>
          </a:lstStyle>
          <a:p>
            <a:endParaRPr/>
          </a:p>
        </p:txBody>
      </p:sp>
    </p:spTree>
    <p:extLst>
      <p:ext uri="{BB962C8B-B14F-4D97-AF65-F5344CB8AC3E}">
        <p14:creationId xmlns:p14="http://schemas.microsoft.com/office/powerpoint/2010/main" val="31236153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636"/>
        <p:cNvGrpSpPr/>
        <p:nvPr/>
      </p:nvGrpSpPr>
      <p:grpSpPr>
        <a:xfrm>
          <a:off x="0" y="0"/>
          <a:ext cx="0" cy="0"/>
          <a:chOff x="0" y="0"/>
          <a:chExt cx="0" cy="0"/>
        </a:xfrm>
      </p:grpSpPr>
      <p:sp>
        <p:nvSpPr>
          <p:cNvPr id="637" name="Google Shape;637;p23"/>
          <p:cNvSpPr txBox="1">
            <a:spLocks noGrp="1"/>
          </p:cNvSpPr>
          <p:nvPr>
            <p:ph type="title"/>
          </p:nvPr>
        </p:nvSpPr>
        <p:spPr>
          <a:xfrm>
            <a:off x="950967" y="593367"/>
            <a:ext cx="10290000" cy="943200"/>
          </a:xfrm>
          <a:prstGeom prst="rect">
            <a:avLst/>
          </a:prstGeom>
          <a:solidFill>
            <a:schemeClr val="dk1"/>
          </a:solidFill>
        </p:spPr>
        <p:txBody>
          <a:bodyPr spcFirstLastPara="1">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8314984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736"/>
        <p:cNvGrpSpPr/>
        <p:nvPr/>
      </p:nvGrpSpPr>
      <p:grpSpPr>
        <a:xfrm>
          <a:off x="0" y="0"/>
          <a:ext cx="0" cy="0"/>
          <a:chOff x="0" y="0"/>
          <a:chExt cx="0" cy="0"/>
        </a:xfrm>
      </p:grpSpPr>
      <p:sp>
        <p:nvSpPr>
          <p:cNvPr id="737" name="Google Shape;737;p26"/>
          <p:cNvSpPr txBox="1">
            <a:spLocks noGrp="1"/>
          </p:cNvSpPr>
          <p:nvPr>
            <p:ph type="subTitle" idx="1"/>
          </p:nvPr>
        </p:nvSpPr>
        <p:spPr>
          <a:xfrm>
            <a:off x="993133" y="2546033"/>
            <a:ext cx="4940000" cy="2845200"/>
          </a:xfrm>
          <a:prstGeom prst="rect">
            <a:avLst/>
          </a:prstGeom>
        </p:spPr>
        <p:txBody>
          <a:bodyPr spcFirstLastPara="1" anchor="ctr">
            <a:noAutofit/>
          </a:bodyPr>
          <a:lstStyle>
            <a:lvl1pPr lvl="0" algn="ctr" rtl="0">
              <a:lnSpc>
                <a:spcPct val="100000"/>
              </a:lnSpc>
              <a:spcBef>
                <a:spcPts val="0"/>
              </a:spcBef>
              <a:spcAft>
                <a:spcPts val="0"/>
              </a:spcAft>
              <a:buSzPts val="1800"/>
              <a:buNone/>
              <a:defRPr sz="2133"/>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38" name="Google Shape;738;p26"/>
          <p:cNvSpPr txBox="1">
            <a:spLocks noGrp="1"/>
          </p:cNvSpPr>
          <p:nvPr>
            <p:ph type="title"/>
          </p:nvPr>
        </p:nvSpPr>
        <p:spPr>
          <a:xfrm>
            <a:off x="950967" y="593367"/>
            <a:ext cx="10290000" cy="943200"/>
          </a:xfrm>
          <a:prstGeom prst="rect">
            <a:avLst/>
          </a:prstGeom>
          <a:solidFill>
            <a:schemeClr val="dk1"/>
          </a:solidFill>
        </p:spPr>
        <p:txBody>
          <a:bodyPr spcFirstLastPara="1">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3275622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304"/>
        <p:cNvGrpSpPr/>
        <p:nvPr/>
      </p:nvGrpSpPr>
      <p:grpSpPr>
        <a:xfrm>
          <a:off x="0" y="0"/>
          <a:ext cx="0" cy="0"/>
          <a:chOff x="0" y="0"/>
          <a:chExt cx="0" cy="0"/>
        </a:xfrm>
      </p:grpSpPr>
      <p:sp>
        <p:nvSpPr>
          <p:cNvPr id="305" name="Google Shape;305;p11"/>
          <p:cNvSpPr txBox="1">
            <a:spLocks noGrp="1"/>
          </p:cNvSpPr>
          <p:nvPr>
            <p:ph type="subTitle" idx="1"/>
          </p:nvPr>
        </p:nvSpPr>
        <p:spPr>
          <a:xfrm>
            <a:off x="963333" y="4271517"/>
            <a:ext cx="10277600" cy="636800"/>
          </a:xfrm>
          <a:prstGeom prst="rect">
            <a:avLst/>
          </a:prstGeom>
        </p:spPr>
        <p:txBody>
          <a:bodyPr spcFirstLastPara="1" anchor="ctr">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06" name="Google Shape;306;p11"/>
          <p:cNvSpPr txBox="1">
            <a:spLocks noGrp="1"/>
          </p:cNvSpPr>
          <p:nvPr>
            <p:ph type="title"/>
          </p:nvPr>
        </p:nvSpPr>
        <p:spPr>
          <a:xfrm>
            <a:off x="415600" y="1949684"/>
            <a:ext cx="11360800" cy="2618000"/>
          </a:xfrm>
          <a:prstGeom prst="rect">
            <a:avLst/>
          </a:prstGeom>
        </p:spPr>
        <p:txBody>
          <a:bodyPr spcFirstLastPara="1">
            <a:noAutofit/>
          </a:bodyPr>
          <a:lstStyle>
            <a:lvl1pPr lvl="0" algn="ctr">
              <a:spcBef>
                <a:spcPts val="0"/>
              </a:spcBef>
              <a:spcAft>
                <a:spcPts val="0"/>
              </a:spcAft>
              <a:buSzPts val="12000"/>
              <a:buNone/>
              <a:defRPr sz="13066"/>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rPr lang="en-US" smtClean="0"/>
              <a:t>Click to edit Master title style</a:t>
            </a:r>
            <a:endParaRPr/>
          </a:p>
        </p:txBody>
      </p:sp>
    </p:spTree>
    <p:extLst>
      <p:ext uri="{BB962C8B-B14F-4D97-AF65-F5344CB8AC3E}">
        <p14:creationId xmlns:p14="http://schemas.microsoft.com/office/powerpoint/2010/main" val="15926838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Numbers and text">
  <p:cSld name="Numbers and text">
    <p:spTree>
      <p:nvGrpSpPr>
        <p:cNvPr id="1" name="Shape 686"/>
        <p:cNvGrpSpPr/>
        <p:nvPr/>
      </p:nvGrpSpPr>
      <p:grpSpPr>
        <a:xfrm>
          <a:off x="0" y="0"/>
          <a:ext cx="0" cy="0"/>
          <a:chOff x="0" y="0"/>
          <a:chExt cx="0" cy="0"/>
        </a:xfrm>
      </p:grpSpPr>
      <p:sp>
        <p:nvSpPr>
          <p:cNvPr id="687" name="Google Shape;687;p25"/>
          <p:cNvSpPr txBox="1">
            <a:spLocks noGrp="1"/>
          </p:cNvSpPr>
          <p:nvPr>
            <p:ph type="subTitle" idx="1"/>
          </p:nvPr>
        </p:nvSpPr>
        <p:spPr>
          <a:xfrm>
            <a:off x="1934167" y="2035067"/>
            <a:ext cx="4135200" cy="442000"/>
          </a:xfrm>
          <a:prstGeom prst="rect">
            <a:avLst/>
          </a:prstGeom>
        </p:spPr>
        <p:txBody>
          <a:bodyPr spcFirstLastPara="1" anchor="ctr">
            <a:noAutofit/>
          </a:bodyPr>
          <a:lstStyle>
            <a:lvl1pPr lvl="0" algn="ctr" rtl="0">
              <a:lnSpc>
                <a:spcPct val="100000"/>
              </a:lnSpc>
              <a:spcBef>
                <a:spcPts val="0"/>
              </a:spcBef>
              <a:spcAft>
                <a:spcPts val="0"/>
              </a:spcAft>
              <a:buSzPts val="1600"/>
              <a:buNone/>
              <a:defRPr sz="2133"/>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88" name="Google Shape;688;p25"/>
          <p:cNvSpPr txBox="1">
            <a:spLocks noGrp="1"/>
          </p:cNvSpPr>
          <p:nvPr>
            <p:ph type="subTitle" idx="2"/>
          </p:nvPr>
        </p:nvSpPr>
        <p:spPr>
          <a:xfrm>
            <a:off x="4028400" y="3852267"/>
            <a:ext cx="4135200" cy="442000"/>
          </a:xfrm>
          <a:prstGeom prst="rect">
            <a:avLst/>
          </a:prstGeom>
        </p:spPr>
        <p:txBody>
          <a:bodyPr spcFirstLastPara="1" anchor="ctr">
            <a:noAutofit/>
          </a:bodyPr>
          <a:lstStyle>
            <a:lvl1pPr lvl="0" algn="ctr" rtl="0">
              <a:lnSpc>
                <a:spcPct val="100000"/>
              </a:lnSpc>
              <a:spcBef>
                <a:spcPts val="0"/>
              </a:spcBef>
              <a:spcAft>
                <a:spcPts val="0"/>
              </a:spcAft>
              <a:buSzPts val="1600"/>
              <a:buNone/>
              <a:defRPr sz="2133"/>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89" name="Google Shape;689;p25"/>
          <p:cNvSpPr txBox="1">
            <a:spLocks noGrp="1"/>
          </p:cNvSpPr>
          <p:nvPr>
            <p:ph type="subTitle" idx="3"/>
          </p:nvPr>
        </p:nvSpPr>
        <p:spPr>
          <a:xfrm>
            <a:off x="5957332" y="5669467"/>
            <a:ext cx="4939200" cy="442000"/>
          </a:xfrm>
          <a:prstGeom prst="rect">
            <a:avLst/>
          </a:prstGeom>
        </p:spPr>
        <p:txBody>
          <a:bodyPr spcFirstLastPara="1" anchor="ctr">
            <a:noAutofit/>
          </a:bodyPr>
          <a:lstStyle>
            <a:lvl1pPr lvl="0" algn="ctr" rtl="0">
              <a:lnSpc>
                <a:spcPct val="100000"/>
              </a:lnSpc>
              <a:spcBef>
                <a:spcPts val="0"/>
              </a:spcBef>
              <a:spcAft>
                <a:spcPts val="0"/>
              </a:spcAft>
              <a:buSzPts val="1600"/>
              <a:buNone/>
              <a:defRPr sz="2133"/>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90" name="Google Shape;690;p25"/>
          <p:cNvSpPr txBox="1">
            <a:spLocks noGrp="1"/>
          </p:cNvSpPr>
          <p:nvPr>
            <p:ph type="title"/>
          </p:nvPr>
        </p:nvSpPr>
        <p:spPr>
          <a:xfrm>
            <a:off x="721167" y="1025133"/>
            <a:ext cx="6561200" cy="1219200"/>
          </a:xfrm>
          <a:prstGeom prst="rect">
            <a:avLst/>
          </a:prstGeom>
        </p:spPr>
        <p:txBody>
          <a:bodyPr spcFirstLastPara="1">
            <a:noAutofit/>
          </a:bodyPr>
          <a:lstStyle>
            <a:lvl1pPr lvl="0" algn="ctr" rtl="0">
              <a:spcBef>
                <a:spcPts val="0"/>
              </a:spcBef>
              <a:spcAft>
                <a:spcPts val="0"/>
              </a:spcAft>
              <a:buSzPts val="8000"/>
              <a:buNone/>
              <a:defRPr sz="6933"/>
            </a:lvl1pPr>
            <a:lvl2pPr lvl="1" algn="ctr" rtl="0">
              <a:spcBef>
                <a:spcPts val="0"/>
              </a:spcBef>
              <a:spcAft>
                <a:spcPts val="0"/>
              </a:spcAft>
              <a:buSzPts val="8000"/>
              <a:buNone/>
              <a:defRPr sz="10666"/>
            </a:lvl2pPr>
            <a:lvl3pPr lvl="2" algn="ctr" rtl="0">
              <a:spcBef>
                <a:spcPts val="0"/>
              </a:spcBef>
              <a:spcAft>
                <a:spcPts val="0"/>
              </a:spcAft>
              <a:buSzPts val="8000"/>
              <a:buNone/>
              <a:defRPr sz="10666"/>
            </a:lvl3pPr>
            <a:lvl4pPr lvl="3" algn="ctr" rtl="0">
              <a:spcBef>
                <a:spcPts val="0"/>
              </a:spcBef>
              <a:spcAft>
                <a:spcPts val="0"/>
              </a:spcAft>
              <a:buSzPts val="8000"/>
              <a:buNone/>
              <a:defRPr sz="10666"/>
            </a:lvl4pPr>
            <a:lvl5pPr lvl="4" algn="ctr" rtl="0">
              <a:spcBef>
                <a:spcPts val="0"/>
              </a:spcBef>
              <a:spcAft>
                <a:spcPts val="0"/>
              </a:spcAft>
              <a:buSzPts val="8000"/>
              <a:buNone/>
              <a:defRPr sz="10666"/>
            </a:lvl5pPr>
            <a:lvl6pPr lvl="5" algn="ctr" rtl="0">
              <a:spcBef>
                <a:spcPts val="0"/>
              </a:spcBef>
              <a:spcAft>
                <a:spcPts val="0"/>
              </a:spcAft>
              <a:buSzPts val="8000"/>
              <a:buNone/>
              <a:defRPr sz="10666"/>
            </a:lvl6pPr>
            <a:lvl7pPr lvl="6" algn="ctr" rtl="0">
              <a:spcBef>
                <a:spcPts val="0"/>
              </a:spcBef>
              <a:spcAft>
                <a:spcPts val="0"/>
              </a:spcAft>
              <a:buSzPts val="8000"/>
              <a:buNone/>
              <a:defRPr sz="10666"/>
            </a:lvl7pPr>
            <a:lvl8pPr lvl="7" algn="ctr" rtl="0">
              <a:spcBef>
                <a:spcPts val="0"/>
              </a:spcBef>
              <a:spcAft>
                <a:spcPts val="0"/>
              </a:spcAft>
              <a:buSzPts val="8000"/>
              <a:buNone/>
              <a:defRPr sz="10666"/>
            </a:lvl8pPr>
            <a:lvl9pPr lvl="8" algn="ctr" rtl="0">
              <a:spcBef>
                <a:spcPts val="0"/>
              </a:spcBef>
              <a:spcAft>
                <a:spcPts val="0"/>
              </a:spcAft>
              <a:buSzPts val="8000"/>
              <a:buNone/>
              <a:defRPr sz="10666"/>
            </a:lvl9pPr>
          </a:lstStyle>
          <a:p>
            <a:r>
              <a:rPr lang="en-US" smtClean="0"/>
              <a:t>Click to edit Master title style</a:t>
            </a:r>
            <a:endParaRPr/>
          </a:p>
        </p:txBody>
      </p:sp>
      <p:sp>
        <p:nvSpPr>
          <p:cNvPr id="691" name="Google Shape;691;p25"/>
          <p:cNvSpPr txBox="1">
            <a:spLocks noGrp="1"/>
          </p:cNvSpPr>
          <p:nvPr>
            <p:ph type="title" idx="4"/>
          </p:nvPr>
        </p:nvSpPr>
        <p:spPr>
          <a:xfrm>
            <a:off x="2052476" y="2816217"/>
            <a:ext cx="7637600" cy="1219200"/>
          </a:xfrm>
          <a:prstGeom prst="rect">
            <a:avLst/>
          </a:prstGeom>
        </p:spPr>
        <p:txBody>
          <a:bodyPr spcFirstLastPara="1">
            <a:noAutofit/>
          </a:bodyPr>
          <a:lstStyle>
            <a:lvl1pPr lvl="0" algn="ctr" rtl="0">
              <a:spcBef>
                <a:spcPts val="0"/>
              </a:spcBef>
              <a:spcAft>
                <a:spcPts val="0"/>
              </a:spcAft>
              <a:buSzPts val="8000"/>
              <a:buNone/>
              <a:defRPr sz="6933"/>
            </a:lvl1pPr>
            <a:lvl2pPr lvl="1" algn="ctr" rtl="0">
              <a:spcBef>
                <a:spcPts val="0"/>
              </a:spcBef>
              <a:spcAft>
                <a:spcPts val="0"/>
              </a:spcAft>
              <a:buSzPts val="8000"/>
              <a:buNone/>
              <a:defRPr sz="10666"/>
            </a:lvl2pPr>
            <a:lvl3pPr lvl="2" algn="ctr" rtl="0">
              <a:spcBef>
                <a:spcPts val="0"/>
              </a:spcBef>
              <a:spcAft>
                <a:spcPts val="0"/>
              </a:spcAft>
              <a:buSzPts val="8000"/>
              <a:buNone/>
              <a:defRPr sz="10666"/>
            </a:lvl3pPr>
            <a:lvl4pPr lvl="3" algn="ctr" rtl="0">
              <a:spcBef>
                <a:spcPts val="0"/>
              </a:spcBef>
              <a:spcAft>
                <a:spcPts val="0"/>
              </a:spcAft>
              <a:buSzPts val="8000"/>
              <a:buNone/>
              <a:defRPr sz="10666"/>
            </a:lvl4pPr>
            <a:lvl5pPr lvl="4" algn="ctr" rtl="0">
              <a:spcBef>
                <a:spcPts val="0"/>
              </a:spcBef>
              <a:spcAft>
                <a:spcPts val="0"/>
              </a:spcAft>
              <a:buSzPts val="8000"/>
              <a:buNone/>
              <a:defRPr sz="10666"/>
            </a:lvl5pPr>
            <a:lvl6pPr lvl="5" algn="ctr" rtl="0">
              <a:spcBef>
                <a:spcPts val="0"/>
              </a:spcBef>
              <a:spcAft>
                <a:spcPts val="0"/>
              </a:spcAft>
              <a:buSzPts val="8000"/>
              <a:buNone/>
              <a:defRPr sz="10666"/>
            </a:lvl6pPr>
            <a:lvl7pPr lvl="6" algn="ctr" rtl="0">
              <a:spcBef>
                <a:spcPts val="0"/>
              </a:spcBef>
              <a:spcAft>
                <a:spcPts val="0"/>
              </a:spcAft>
              <a:buSzPts val="8000"/>
              <a:buNone/>
              <a:defRPr sz="10666"/>
            </a:lvl7pPr>
            <a:lvl8pPr lvl="7" algn="ctr" rtl="0">
              <a:spcBef>
                <a:spcPts val="0"/>
              </a:spcBef>
              <a:spcAft>
                <a:spcPts val="0"/>
              </a:spcAft>
              <a:buSzPts val="8000"/>
              <a:buNone/>
              <a:defRPr sz="10666"/>
            </a:lvl8pPr>
            <a:lvl9pPr lvl="8" algn="ctr" rtl="0">
              <a:spcBef>
                <a:spcPts val="0"/>
              </a:spcBef>
              <a:spcAft>
                <a:spcPts val="0"/>
              </a:spcAft>
              <a:buSzPts val="8000"/>
              <a:buNone/>
              <a:defRPr sz="10666"/>
            </a:lvl9pPr>
          </a:lstStyle>
          <a:p>
            <a:r>
              <a:rPr lang="en-US" smtClean="0"/>
              <a:t>Click to edit Master title style</a:t>
            </a:r>
            <a:endParaRPr/>
          </a:p>
        </p:txBody>
      </p:sp>
      <p:sp>
        <p:nvSpPr>
          <p:cNvPr id="692" name="Google Shape;692;p25"/>
          <p:cNvSpPr txBox="1">
            <a:spLocks noGrp="1"/>
          </p:cNvSpPr>
          <p:nvPr>
            <p:ph type="title" idx="5"/>
          </p:nvPr>
        </p:nvSpPr>
        <p:spPr>
          <a:xfrm>
            <a:off x="4706936" y="4607333"/>
            <a:ext cx="7440000" cy="1219200"/>
          </a:xfrm>
          <a:prstGeom prst="rect">
            <a:avLst/>
          </a:prstGeom>
        </p:spPr>
        <p:txBody>
          <a:bodyPr spcFirstLastPara="1">
            <a:noAutofit/>
          </a:bodyPr>
          <a:lstStyle>
            <a:lvl1pPr lvl="0" algn="ctr" rtl="0">
              <a:spcBef>
                <a:spcPts val="0"/>
              </a:spcBef>
              <a:spcAft>
                <a:spcPts val="0"/>
              </a:spcAft>
              <a:buSzPts val="8000"/>
              <a:buNone/>
              <a:defRPr sz="7600"/>
            </a:lvl1pPr>
            <a:lvl2pPr lvl="1" algn="ctr" rtl="0">
              <a:spcBef>
                <a:spcPts val="0"/>
              </a:spcBef>
              <a:spcAft>
                <a:spcPts val="0"/>
              </a:spcAft>
              <a:buSzPts val="8000"/>
              <a:buNone/>
              <a:defRPr sz="10666"/>
            </a:lvl2pPr>
            <a:lvl3pPr lvl="2" algn="ctr" rtl="0">
              <a:spcBef>
                <a:spcPts val="0"/>
              </a:spcBef>
              <a:spcAft>
                <a:spcPts val="0"/>
              </a:spcAft>
              <a:buSzPts val="8000"/>
              <a:buNone/>
              <a:defRPr sz="10666"/>
            </a:lvl3pPr>
            <a:lvl4pPr lvl="3" algn="ctr" rtl="0">
              <a:spcBef>
                <a:spcPts val="0"/>
              </a:spcBef>
              <a:spcAft>
                <a:spcPts val="0"/>
              </a:spcAft>
              <a:buSzPts val="8000"/>
              <a:buNone/>
              <a:defRPr sz="10666"/>
            </a:lvl4pPr>
            <a:lvl5pPr lvl="4" algn="ctr" rtl="0">
              <a:spcBef>
                <a:spcPts val="0"/>
              </a:spcBef>
              <a:spcAft>
                <a:spcPts val="0"/>
              </a:spcAft>
              <a:buSzPts val="8000"/>
              <a:buNone/>
              <a:defRPr sz="10666"/>
            </a:lvl5pPr>
            <a:lvl6pPr lvl="5" algn="ctr" rtl="0">
              <a:spcBef>
                <a:spcPts val="0"/>
              </a:spcBef>
              <a:spcAft>
                <a:spcPts val="0"/>
              </a:spcAft>
              <a:buSzPts val="8000"/>
              <a:buNone/>
              <a:defRPr sz="10666"/>
            </a:lvl6pPr>
            <a:lvl7pPr lvl="6" algn="ctr" rtl="0">
              <a:spcBef>
                <a:spcPts val="0"/>
              </a:spcBef>
              <a:spcAft>
                <a:spcPts val="0"/>
              </a:spcAft>
              <a:buSzPts val="8000"/>
              <a:buNone/>
              <a:defRPr sz="10666"/>
            </a:lvl7pPr>
            <a:lvl8pPr lvl="7" algn="ctr" rtl="0">
              <a:spcBef>
                <a:spcPts val="0"/>
              </a:spcBef>
              <a:spcAft>
                <a:spcPts val="0"/>
              </a:spcAft>
              <a:buSzPts val="8000"/>
              <a:buNone/>
              <a:defRPr sz="10666"/>
            </a:lvl8pPr>
            <a:lvl9pPr lvl="8" algn="ctr" rtl="0">
              <a:spcBef>
                <a:spcPts val="0"/>
              </a:spcBef>
              <a:spcAft>
                <a:spcPts val="0"/>
              </a:spcAft>
              <a:buSzPts val="8000"/>
              <a:buNone/>
              <a:defRPr sz="10666"/>
            </a:lvl9pPr>
          </a:lstStyle>
          <a:p>
            <a:r>
              <a:rPr lang="en-US" smtClean="0"/>
              <a:t>Click to edit Master title style</a:t>
            </a:r>
            <a:endParaRPr/>
          </a:p>
        </p:txBody>
      </p:sp>
    </p:spTree>
    <p:extLst>
      <p:ext uri="{BB962C8B-B14F-4D97-AF65-F5344CB8AC3E}">
        <p14:creationId xmlns:p14="http://schemas.microsoft.com/office/powerpoint/2010/main" val="3568496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4">
  <p:cSld name="Title only 4">
    <p:spTree>
      <p:nvGrpSpPr>
        <p:cNvPr id="1" name="Shape 664"/>
        <p:cNvGrpSpPr/>
        <p:nvPr/>
      </p:nvGrpSpPr>
      <p:grpSpPr>
        <a:xfrm>
          <a:off x="0" y="0"/>
          <a:ext cx="0" cy="0"/>
          <a:chOff x="0" y="0"/>
          <a:chExt cx="0" cy="0"/>
        </a:xfrm>
      </p:grpSpPr>
      <p:sp>
        <p:nvSpPr>
          <p:cNvPr id="665" name="Google Shape;665;p24"/>
          <p:cNvSpPr txBox="1">
            <a:spLocks noGrp="1"/>
          </p:cNvSpPr>
          <p:nvPr>
            <p:ph type="title"/>
          </p:nvPr>
        </p:nvSpPr>
        <p:spPr>
          <a:xfrm>
            <a:off x="950967" y="593367"/>
            <a:ext cx="10290000" cy="943200"/>
          </a:xfrm>
          <a:prstGeom prst="rect">
            <a:avLst/>
          </a:prstGeom>
          <a:solidFill>
            <a:schemeClr val="dk1"/>
          </a:solidFill>
        </p:spPr>
        <p:txBody>
          <a:bodyPr spcFirstLastPara="1">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4406405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ext 2">
  <p:cSld name="Title and text 2">
    <p:spTree>
      <p:nvGrpSpPr>
        <p:cNvPr id="1" name="Shape 770"/>
        <p:cNvGrpSpPr/>
        <p:nvPr/>
      </p:nvGrpSpPr>
      <p:grpSpPr>
        <a:xfrm>
          <a:off x="0" y="0"/>
          <a:ext cx="0" cy="0"/>
          <a:chOff x="0" y="0"/>
          <a:chExt cx="0" cy="0"/>
        </a:xfrm>
      </p:grpSpPr>
      <p:sp>
        <p:nvSpPr>
          <p:cNvPr id="771" name="Google Shape;771;p27"/>
          <p:cNvSpPr txBox="1">
            <a:spLocks noGrp="1"/>
          </p:cNvSpPr>
          <p:nvPr>
            <p:ph type="subTitle" idx="1"/>
          </p:nvPr>
        </p:nvSpPr>
        <p:spPr>
          <a:xfrm>
            <a:off x="6294967" y="2536633"/>
            <a:ext cx="4946000" cy="2859200"/>
          </a:xfrm>
          <a:prstGeom prst="rect">
            <a:avLst/>
          </a:prstGeom>
        </p:spPr>
        <p:txBody>
          <a:bodyPr spcFirstLastPara="1" anchor="ctr">
            <a:noAutofit/>
          </a:bodyPr>
          <a:lstStyle>
            <a:lvl1pPr lvl="0" algn="ctr">
              <a:lnSpc>
                <a:spcPct val="100000"/>
              </a:lnSpc>
              <a:spcBef>
                <a:spcPts val="0"/>
              </a:spcBef>
              <a:spcAft>
                <a:spcPts val="0"/>
              </a:spcAft>
              <a:buSzPts val="1800"/>
              <a:buNone/>
              <a:defRPr sz="2133"/>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2" name="Google Shape;772;p27"/>
          <p:cNvSpPr txBox="1">
            <a:spLocks noGrp="1"/>
          </p:cNvSpPr>
          <p:nvPr>
            <p:ph type="title"/>
          </p:nvPr>
        </p:nvSpPr>
        <p:spPr>
          <a:xfrm>
            <a:off x="950967" y="593367"/>
            <a:ext cx="10290000" cy="943200"/>
          </a:xfrm>
          <a:prstGeom prst="rect">
            <a:avLst/>
          </a:prstGeom>
          <a:solidFill>
            <a:schemeClr val="dk1"/>
          </a:solidFill>
        </p:spPr>
        <p:txBody>
          <a:bodyPr spcFirstLastPara="1">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19983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924668-9F36-404D-BFE3-2C86DDDB05FE}"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665303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D924668-9F36-404D-BFE3-2C86DDDB05FE}"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2619590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924668-9F36-404D-BFE3-2C86DDDB05FE}" type="datetimeFigureOut">
              <a:rPr lang="en-US" smtClean="0"/>
              <a:t>10/18/2024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2378947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D924668-9F36-404D-BFE3-2C86DDDB05FE}" type="datetimeFigureOut">
              <a:rPr lang="en-US" smtClean="0"/>
              <a:t>10/18/2024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4006550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924668-9F36-404D-BFE3-2C86DDDB05FE}" type="datetimeFigureOut">
              <a:rPr lang="en-US" smtClean="0"/>
              <a:t>10/18/2024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4051876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D924668-9F36-404D-BFE3-2C86DDDB05FE}"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4082076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D924668-9F36-404D-BFE3-2C86DDDB05FE}"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605ED-FF26-487F-96B2-6A55E9410479}" type="slidenum">
              <a:rPr lang="en-US" smtClean="0"/>
              <a:t>‹#›</a:t>
            </a:fld>
            <a:endParaRPr lang="en-US"/>
          </a:p>
        </p:txBody>
      </p:sp>
    </p:spTree>
    <p:extLst>
      <p:ext uri="{BB962C8B-B14F-4D97-AF65-F5344CB8AC3E}">
        <p14:creationId xmlns:p14="http://schemas.microsoft.com/office/powerpoint/2010/main" val="1330289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D924668-9F36-404D-BFE3-2C86DDDB05FE}" type="datetimeFigureOut">
              <a:rPr lang="en-US" smtClean="0"/>
              <a:t>10/18/2024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B605ED-FF26-487F-96B2-6A55E9410479}" type="slidenum">
              <a:rPr lang="en-US" smtClean="0"/>
              <a:t>‹#›</a:t>
            </a:fld>
            <a:endParaRPr lang="en-US"/>
          </a:p>
        </p:txBody>
      </p:sp>
    </p:spTree>
    <p:extLst>
      <p:ext uri="{BB962C8B-B14F-4D97-AF65-F5344CB8AC3E}">
        <p14:creationId xmlns:p14="http://schemas.microsoft.com/office/powerpoint/2010/main" val="3973889597"/>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6" r:id="rId19"/>
    <p:sldLayoutId id="2147483737" r:id="rId20"/>
    <p:sldLayoutId id="2147483738" r:id="rId21"/>
    <p:sldLayoutId id="2147483739" r:id="rId22"/>
    <p:sldLayoutId id="2147483740" r:id="rId23"/>
    <p:sldLayoutId id="2147483741" r:id="rId24"/>
    <p:sldLayoutId id="2147483742" r:id="rId25"/>
    <p:sldLayoutId id="2147483743" r:id="rId26"/>
    <p:sldLayoutId id="2147483744" r:id="rId2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Google Shape;1067;p36"/>
          <p:cNvSpPr txBox="1">
            <a:spLocks noGrp="1"/>
          </p:cNvSpPr>
          <p:nvPr>
            <p:ph type="ctrTitle"/>
          </p:nvPr>
        </p:nvSpPr>
        <p:spPr>
          <a:xfrm>
            <a:off x="1" y="982134"/>
            <a:ext cx="12020551" cy="1731433"/>
          </a:xfrm>
        </p:spPr>
        <p:txBody>
          <a:bodyPr>
            <a:normAutofit fontScale="90000"/>
          </a:bodyPr>
          <a:lstStyle/>
          <a:p>
            <a:pPr eaLnBrk="1" hangingPunct="1">
              <a:spcBef>
                <a:spcPct val="0"/>
              </a:spcBef>
              <a:spcAft>
                <a:spcPct val="0"/>
              </a:spcAft>
              <a:buClr>
                <a:srgbClr val="F0706F"/>
              </a:buClr>
              <a:buFont typeface="Montserrat Black" charset="0"/>
              <a:buNone/>
            </a:pPr>
            <a:r>
              <a:rPr lang="id-ID" altLang="en-US" sz="4800" b="1">
                <a:solidFill>
                  <a:srgbClr val="F0706F"/>
                </a:solidFill>
                <a:latin typeface="Hind" charset="0"/>
                <a:cs typeface="Hind" charset="0"/>
                <a:sym typeface="Hind" charset="0"/>
              </a:rPr>
              <a:t>SISTEM PENGENDALIAN MANAJEMEN</a:t>
            </a:r>
            <a:r>
              <a:rPr lang="id-ID" altLang="en-US" b="1" smtClean="0">
                <a:solidFill>
                  <a:srgbClr val="F0706F"/>
                </a:solidFill>
                <a:latin typeface="Hind" charset="0"/>
                <a:cs typeface="Hind" charset="0"/>
                <a:sym typeface="Hind" charset="0"/>
              </a:rPr>
              <a:t/>
            </a:r>
            <a:br>
              <a:rPr lang="id-ID" altLang="en-US" b="1" smtClean="0">
                <a:solidFill>
                  <a:srgbClr val="F0706F"/>
                </a:solidFill>
                <a:latin typeface="Hind" charset="0"/>
                <a:cs typeface="Hind" charset="0"/>
                <a:sym typeface="Hind" charset="0"/>
              </a:rPr>
            </a:br>
            <a:r>
              <a:rPr lang="id-ID" altLang="en-US" sz="4267" b="1">
                <a:solidFill>
                  <a:srgbClr val="F0706F"/>
                </a:solidFill>
                <a:latin typeface="Hind" charset="0"/>
                <a:cs typeface="Hind" charset="0"/>
                <a:sym typeface="Hind" charset="0"/>
              </a:rPr>
              <a:t>(Pusat Tanggung Jawab : Pendapatan &amp; Beban)</a:t>
            </a:r>
            <a:endParaRPr lang="en-US" altLang="en-US" sz="4267" b="1">
              <a:solidFill>
                <a:srgbClr val="F0706F"/>
              </a:solidFill>
              <a:latin typeface="Hind" charset="0"/>
              <a:cs typeface="Hind" charset="0"/>
              <a:sym typeface="Hind" charset="0"/>
            </a:endParaRPr>
          </a:p>
        </p:txBody>
      </p:sp>
    </p:spTree>
    <p:extLst>
      <p:ext uri="{BB962C8B-B14F-4D97-AF65-F5344CB8AC3E}">
        <p14:creationId xmlns:p14="http://schemas.microsoft.com/office/powerpoint/2010/main" val="16972337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bwMode="auto">
          <a:xfrm>
            <a:off x="609600" y="0"/>
            <a:ext cx="10972800" cy="1051984"/>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Pusat Administratif dan Pendukung</a:t>
            </a:r>
          </a:p>
        </p:txBody>
      </p:sp>
      <p:sp>
        <p:nvSpPr>
          <p:cNvPr id="5" name="Content Placeholder 2"/>
          <p:cNvSpPr>
            <a:spLocks noGrp="1"/>
          </p:cNvSpPr>
          <p:nvPr/>
        </p:nvSpPr>
        <p:spPr bwMode="auto">
          <a:xfrm>
            <a:off x="609600" y="1648884"/>
            <a:ext cx="10972800" cy="3486149"/>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defRPr/>
            </a:pPr>
            <a:r>
              <a:rPr lang="en-US" kern="0" dirty="0">
                <a:effectLst/>
                <a:sym typeface="Arial"/>
              </a:rPr>
              <a:t>Pusat administratif meliputi manajemen senior korporat dan manajemen unit bisnis serta para manajer unit pendukung. </a:t>
            </a:r>
          </a:p>
          <a:p>
            <a:pPr eaLnBrk="1" hangingPunct="1">
              <a:defRPr/>
            </a:pPr>
            <a:r>
              <a:rPr lang="en-US" kern="0" dirty="0">
                <a:effectLst/>
                <a:sym typeface="Arial"/>
              </a:rPr>
              <a:t>Pusat pendukung merupakan unit-unit yang menyediakan layanan kepada pusat tanggung jawab</a:t>
            </a:r>
          </a:p>
        </p:txBody>
      </p:sp>
    </p:spTree>
    <p:extLst>
      <p:ext uri="{BB962C8B-B14F-4D97-AF65-F5344CB8AC3E}">
        <p14:creationId xmlns:p14="http://schemas.microsoft.com/office/powerpoint/2010/main" val="7381773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itle 1"/>
          <p:cNvSpPr>
            <a:spLocks noGrp="1"/>
          </p:cNvSpPr>
          <p:nvPr/>
        </p:nvSpPr>
        <p:spPr bwMode="auto">
          <a:xfrm>
            <a:off x="609600" y="0"/>
            <a:ext cx="10972800" cy="1051984"/>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Permasalahan dalam Pengendalian</a:t>
            </a:r>
          </a:p>
        </p:txBody>
      </p:sp>
      <p:sp>
        <p:nvSpPr>
          <p:cNvPr id="43" name="Content Placeholder 2"/>
          <p:cNvSpPr>
            <a:spLocks noGrp="1"/>
          </p:cNvSpPr>
          <p:nvPr/>
        </p:nvSpPr>
        <p:spPr bwMode="auto">
          <a:xfrm>
            <a:off x="609600" y="1291167"/>
            <a:ext cx="10972800" cy="4978400"/>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21166" algn="just" eaLnBrk="1" hangingPunct="1">
              <a:buNone/>
              <a:defRPr/>
            </a:pPr>
            <a:r>
              <a:rPr lang="en-US" sz="2667" b="1" kern="0" dirty="0">
                <a:effectLst/>
                <a:sym typeface="Arial"/>
              </a:rPr>
              <a:t>•   </a:t>
            </a:r>
            <a:r>
              <a:rPr lang="en-US" sz="2667" b="1" kern="0" dirty="0" err="1">
                <a:effectLst/>
                <a:sym typeface="Arial"/>
              </a:rPr>
              <a:t>Kesulitan</a:t>
            </a:r>
            <a:r>
              <a:rPr lang="en-US" sz="2667" b="1" kern="0" dirty="0">
                <a:effectLst/>
                <a:sym typeface="Arial"/>
              </a:rPr>
              <a:t> dalam pengukuran output. </a:t>
            </a:r>
          </a:p>
          <a:p>
            <a:pPr marL="355591" indent="21166" algn="just" eaLnBrk="1" hangingPunct="1">
              <a:buNone/>
              <a:defRPr/>
            </a:pPr>
            <a:r>
              <a:rPr lang="en-US" sz="2667" kern="0" dirty="0" err="1">
                <a:effectLst/>
                <a:sym typeface="Arial"/>
              </a:rPr>
              <a:t>Karena</a:t>
            </a:r>
            <a:r>
              <a:rPr lang="en-US" sz="2667" kern="0" dirty="0">
                <a:effectLst/>
                <a:sym typeface="Arial"/>
              </a:rPr>
              <a:t> output tidak dapat diukur, tidak mungkin untuk menetapkan standar biaya sebagai tolok ukur untuk pengukuran kinerja keuangan. Dengan demikian, varians anggaran tidak dapat diinterpretasikan sebagai gambaran dari kinerja yang efisien atau tidak </a:t>
            </a:r>
            <a:r>
              <a:rPr lang="en-US" sz="2667" kern="0" dirty="0" err="1">
                <a:effectLst/>
                <a:sym typeface="Arial"/>
              </a:rPr>
              <a:t>efisien</a:t>
            </a:r>
            <a:r>
              <a:rPr lang="en-US" sz="2667" kern="0" dirty="0">
                <a:effectLst/>
                <a:sym typeface="Arial"/>
              </a:rPr>
              <a:t>.</a:t>
            </a:r>
          </a:p>
          <a:p>
            <a:pPr marL="0" indent="21166" algn="just" eaLnBrk="1" hangingPunct="1">
              <a:buNone/>
              <a:defRPr/>
            </a:pPr>
            <a:r>
              <a:rPr lang="en-US" sz="2667" b="1" kern="0" dirty="0">
                <a:effectLst/>
                <a:sym typeface="Arial"/>
              </a:rPr>
              <a:t>•  </a:t>
            </a:r>
            <a:r>
              <a:rPr lang="en-US" sz="2667" b="1" kern="0" dirty="0" err="1">
                <a:effectLst/>
                <a:sym typeface="Arial"/>
              </a:rPr>
              <a:t>Tidak</a:t>
            </a:r>
            <a:r>
              <a:rPr lang="en-US" sz="2667" b="1" kern="0" dirty="0">
                <a:effectLst/>
                <a:sym typeface="Arial"/>
              </a:rPr>
              <a:t> Adanya Keselarasan Cita-cita</a:t>
            </a:r>
            <a:r>
              <a:rPr lang="en-US" sz="2667" kern="0" dirty="0">
                <a:effectLst/>
                <a:sym typeface="Arial"/>
              </a:rPr>
              <a:t>. </a:t>
            </a:r>
          </a:p>
          <a:p>
            <a:pPr marL="355591" indent="21166" algn="just" eaLnBrk="1" hangingPunct="1">
              <a:buNone/>
              <a:defRPr/>
            </a:pPr>
            <a:r>
              <a:rPr lang="en-US" sz="2667" kern="0" dirty="0" err="1">
                <a:effectLst/>
                <a:sym typeface="Arial"/>
              </a:rPr>
              <a:t>Umumnya</a:t>
            </a:r>
            <a:r>
              <a:rPr lang="en-US" sz="2667" kern="0" dirty="0">
                <a:effectLst/>
                <a:sym typeface="Arial"/>
              </a:rPr>
              <a:t>, para manajer administrative berusaha keras untuk mencapai keunggulan fungsional. Sekilas, keinginan tersebut akan tampak selaras dengan cita-cita perusahaan. Tetapi pada kenyataanya hal tersebut sebagian besar bergantung pada bagaimana seseorang mendefinisikan keunggulan. </a:t>
            </a:r>
          </a:p>
        </p:txBody>
      </p:sp>
    </p:spTree>
    <p:extLst>
      <p:ext uri="{BB962C8B-B14F-4D97-AF65-F5344CB8AC3E}">
        <p14:creationId xmlns:p14="http://schemas.microsoft.com/office/powerpoint/2010/main" val="28347000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1"/>
          <p:cNvSpPr>
            <a:spLocks noGrp="1"/>
          </p:cNvSpPr>
          <p:nvPr/>
        </p:nvSpPr>
        <p:spPr bwMode="auto">
          <a:xfrm>
            <a:off x="609600" y="0"/>
            <a:ext cx="10972800" cy="1051984"/>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Penyusunan Anggaran </a:t>
            </a:r>
          </a:p>
        </p:txBody>
      </p:sp>
      <p:sp>
        <p:nvSpPr>
          <p:cNvPr id="27" name="Content Placeholder 2"/>
          <p:cNvSpPr>
            <a:spLocks noGrp="1"/>
          </p:cNvSpPr>
          <p:nvPr/>
        </p:nvSpPr>
        <p:spPr bwMode="auto">
          <a:xfrm>
            <a:off x="609600" y="1291167"/>
            <a:ext cx="10972800" cy="3522133"/>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algn="ctr" eaLnBrk="1" hangingPunct="1">
              <a:buFont typeface="Wingdings" pitchFamily="2" charset="2"/>
              <a:buNone/>
              <a:defRPr/>
            </a:pPr>
            <a:r>
              <a:rPr lang="en-US" kern="0" dirty="0">
                <a:effectLst/>
                <a:sym typeface="Arial"/>
              </a:rPr>
              <a:t>	Anggaran yang diajukan untuk pusat administrative maupun pusat pendukung biasanya terdiri dari suatu daftar pos-pos beban, dengan usulan anggaran dibandingkan dengan seluruh beban actual pada tahun berjalan. </a:t>
            </a:r>
          </a:p>
        </p:txBody>
      </p:sp>
    </p:spTree>
    <p:extLst>
      <p:ext uri="{BB962C8B-B14F-4D97-AF65-F5344CB8AC3E}">
        <p14:creationId xmlns:p14="http://schemas.microsoft.com/office/powerpoint/2010/main" val="571941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nvSpPr>
        <p:spPr bwMode="auto">
          <a:xfrm>
            <a:off x="609600" y="-472017"/>
            <a:ext cx="10972800" cy="1524001"/>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267" kern="0" dirty="0">
                <a:sym typeface="Arial"/>
              </a:rPr>
              <a:t>Pusat Penelitian dan Pengembangan</a:t>
            </a:r>
          </a:p>
        </p:txBody>
      </p:sp>
      <p:sp>
        <p:nvSpPr>
          <p:cNvPr id="7" name="Content Placeholder 2"/>
          <p:cNvSpPr>
            <a:spLocks noGrp="1"/>
          </p:cNvSpPr>
          <p:nvPr/>
        </p:nvSpPr>
        <p:spPr bwMode="auto">
          <a:xfrm>
            <a:off x="419100" y="831851"/>
            <a:ext cx="10972800" cy="5691716"/>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buFont typeface="Wingdings" pitchFamily="2" charset="2"/>
              <a:buNone/>
              <a:defRPr/>
            </a:pPr>
            <a:r>
              <a:rPr lang="en-US" sz="2400" kern="0" dirty="0">
                <a:solidFill>
                  <a:schemeClr val="accent6"/>
                </a:solidFill>
                <a:effectLst/>
                <a:sym typeface="Arial"/>
              </a:rPr>
              <a:t>Permasalahan </a:t>
            </a:r>
            <a:r>
              <a:rPr lang="en-US" sz="2400" kern="0" dirty="0" err="1">
                <a:solidFill>
                  <a:schemeClr val="accent6"/>
                </a:solidFill>
                <a:effectLst/>
                <a:sym typeface="Arial"/>
              </a:rPr>
              <a:t>dalam</a:t>
            </a:r>
            <a:r>
              <a:rPr lang="en-US" sz="2400" kern="0" dirty="0">
                <a:solidFill>
                  <a:schemeClr val="accent6"/>
                </a:solidFill>
                <a:effectLst/>
                <a:sym typeface="Arial"/>
              </a:rPr>
              <a:t> </a:t>
            </a:r>
            <a:r>
              <a:rPr lang="en-US" sz="2400" kern="0" dirty="0" err="1">
                <a:solidFill>
                  <a:schemeClr val="accent6"/>
                </a:solidFill>
                <a:effectLst/>
                <a:sym typeface="Arial"/>
              </a:rPr>
              <a:t>Pengendalian</a:t>
            </a:r>
            <a:endParaRPr lang="en-US" sz="2400" kern="0" dirty="0">
              <a:solidFill>
                <a:schemeClr val="accent6"/>
              </a:solidFill>
              <a:effectLst/>
              <a:sym typeface="Arial"/>
            </a:endParaRPr>
          </a:p>
          <a:p>
            <a:pPr eaLnBrk="1" hangingPunct="1">
              <a:buFont typeface="Wingdings" pitchFamily="2" charset="2"/>
              <a:buNone/>
              <a:defRPr/>
            </a:pPr>
            <a:r>
              <a:rPr lang="en-US" sz="2400" kern="0" dirty="0">
                <a:solidFill>
                  <a:schemeClr val="accent6"/>
                </a:solidFill>
                <a:effectLst/>
                <a:sym typeface="Arial"/>
              </a:rPr>
              <a:t>• Kesulitan dalam menggabungkan hasil yang diperoleh dengan input. Hasil dari aktivitas penelitian dan pengembangan sangat sulit diukur kuantitasnya. Beberapa dengan aktivitas administrasi, aktivitas litbang, biasanya mempunyai hasil setengah berwujud dalam bentuk paten, produk-produk baru ataupun proses baru. Tetapi kaitan antara output dengan input sangat sukar untuk dinilai per tahun karena “produk” akhir dari litbang bisa melibatkan usaha selama bertahun-tahun.</a:t>
            </a:r>
          </a:p>
          <a:p>
            <a:pPr eaLnBrk="1" hangingPunct="1">
              <a:buFont typeface="Wingdings" pitchFamily="2" charset="2"/>
              <a:buNone/>
              <a:defRPr/>
            </a:pPr>
            <a:r>
              <a:rPr lang="en-US" sz="2400" kern="0" dirty="0">
                <a:solidFill>
                  <a:schemeClr val="accent6"/>
                </a:solidFill>
                <a:effectLst/>
                <a:sym typeface="Arial"/>
              </a:rPr>
              <a:t>• Tidak adanya keselarasan cita-cita. Manajer penelitian pada hakikatnya ingin membangun organisasi penelitian yang terbaik, meskipun barangkali lebih mahal dari apa yang bisa didanai oleh perusahaan. Masalah selanjutnya adalah bahwa orang-orang yang bekerja di bidang penelitian sering tidak mempunyai pengetahuan yang memadai mengenai bisnis untuk menentukan arah kebijaksanaan dalam sektor penelitian secara optimal</a:t>
            </a:r>
            <a:r>
              <a:rPr lang="en-US" sz="4267" kern="0" dirty="0">
                <a:solidFill>
                  <a:schemeClr val="accent6"/>
                </a:solidFill>
                <a:effectLst/>
                <a:sym typeface="Arial"/>
              </a:rPr>
              <a:t>.</a:t>
            </a:r>
          </a:p>
          <a:p>
            <a:pPr eaLnBrk="1" hangingPunct="1">
              <a:defRPr/>
            </a:pPr>
            <a:endParaRPr lang="en-US" sz="4267" kern="0" dirty="0">
              <a:solidFill>
                <a:schemeClr val="accent6"/>
              </a:solidFill>
              <a:effectLst/>
              <a:sym typeface="Arial"/>
            </a:endParaRPr>
          </a:p>
        </p:txBody>
      </p:sp>
    </p:spTree>
    <p:extLst>
      <p:ext uri="{BB962C8B-B14F-4D97-AF65-F5344CB8AC3E}">
        <p14:creationId xmlns:p14="http://schemas.microsoft.com/office/powerpoint/2010/main" val="13216334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a:spLocks noGrp="1"/>
          </p:cNvSpPr>
          <p:nvPr/>
        </p:nvSpPr>
        <p:spPr bwMode="auto">
          <a:xfrm>
            <a:off x="609600" y="-46567"/>
            <a:ext cx="10972800" cy="1524000"/>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267" kern="0" dirty="0">
                <a:sym typeface="Arial"/>
              </a:rPr>
              <a:t>Rangkaian Kesatuan Penelitian dan Pengembangan </a:t>
            </a:r>
          </a:p>
        </p:txBody>
      </p:sp>
      <p:sp>
        <p:nvSpPr>
          <p:cNvPr id="15" name="Content Placeholder 2"/>
          <p:cNvSpPr>
            <a:spLocks noGrp="1"/>
          </p:cNvSpPr>
          <p:nvPr/>
        </p:nvSpPr>
        <p:spPr bwMode="auto">
          <a:xfrm>
            <a:off x="609600" y="1502834"/>
            <a:ext cx="10972800" cy="4298951"/>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buFont typeface="Wingdings" pitchFamily="2" charset="2"/>
              <a:buNone/>
              <a:defRPr/>
            </a:pPr>
            <a:r>
              <a:rPr lang="en-US" sz="2667" kern="0" dirty="0">
                <a:effectLst/>
                <a:sym typeface="Arial"/>
              </a:rPr>
              <a:t>	Aktivitas-aktivitas yang dilakukan oleh organisasi litbang merupakan satu kesatuan rangkaian, dimana penelitian dasar merupakan titik awal, sementara itu pengujian produk merupakan titik akhir. Penelitian dasar memiliki dua ciri:</a:t>
            </a:r>
            <a:br>
              <a:rPr lang="en-US" sz="2667" kern="0" dirty="0">
                <a:effectLst/>
                <a:sym typeface="Arial"/>
              </a:rPr>
            </a:br>
            <a:r>
              <a:rPr lang="en-US" sz="2667" kern="0" dirty="0">
                <a:effectLst/>
                <a:sym typeface="Arial"/>
              </a:rPr>
              <a:t>1. Tidak terencana, dimana pihak manajemen hanya membuat keputusan secara umum mengenai bagian yang harus dieksplorasi</a:t>
            </a:r>
            <a:br>
              <a:rPr lang="en-US" sz="2667" kern="0" dirty="0">
                <a:effectLst/>
                <a:sym typeface="Arial"/>
              </a:rPr>
            </a:br>
            <a:r>
              <a:rPr lang="en-US" sz="2667" kern="0" dirty="0">
                <a:effectLst/>
                <a:sym typeface="Arial"/>
              </a:rPr>
              <a:t>2. Sering kali ada tenggang waktu yang lama antara dimulainya penelitian dengan pengenalan produk baru yang berhasil. </a:t>
            </a:r>
          </a:p>
        </p:txBody>
      </p:sp>
    </p:spTree>
    <p:extLst>
      <p:ext uri="{BB962C8B-B14F-4D97-AF65-F5344CB8AC3E}">
        <p14:creationId xmlns:p14="http://schemas.microsoft.com/office/powerpoint/2010/main" val="2754383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itle 1"/>
          <p:cNvSpPr>
            <a:spLocks noGrp="1"/>
          </p:cNvSpPr>
          <p:nvPr/>
        </p:nvSpPr>
        <p:spPr bwMode="auto">
          <a:xfrm>
            <a:off x="609600" y="0"/>
            <a:ext cx="10972800" cy="1051984"/>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Program</a:t>
            </a:r>
            <a:r>
              <a:rPr lang="en-US" sz="5867" kern="0" dirty="0">
                <a:sym typeface="Arial"/>
              </a:rPr>
              <a:t> Litbang</a:t>
            </a:r>
          </a:p>
        </p:txBody>
      </p:sp>
      <p:sp>
        <p:nvSpPr>
          <p:cNvPr id="171" name="Content Placeholder 2"/>
          <p:cNvSpPr>
            <a:spLocks noGrp="1"/>
          </p:cNvSpPr>
          <p:nvPr/>
        </p:nvSpPr>
        <p:spPr bwMode="auto">
          <a:xfrm>
            <a:off x="609600" y="1289051"/>
            <a:ext cx="10972800" cy="3998383"/>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algn="ctr" eaLnBrk="1" hangingPunct="1">
              <a:buFont typeface="Wingdings" pitchFamily="2" charset="2"/>
              <a:buNone/>
              <a:defRPr/>
            </a:pPr>
            <a:r>
              <a:rPr lang="en-US" sz="2667" kern="0" dirty="0">
                <a:solidFill>
                  <a:schemeClr val="accent6"/>
                </a:solidFill>
                <a:effectLst/>
                <a:sym typeface="Arial"/>
              </a:rPr>
              <a:t>	Program litbang terdiri dari serangkaian program ditambah kelonggaran untuk pekerjaan yang tidak direncanakan (sebagaimana sudah disebutkan sebelumnya), hal tersebut biasanya ditinjau setiap tahunnya oleh manajemen senior. Tinjauan ini sering dilakukan oleh komite penelitian yang terdiri dari CEO, direktur penelitian serta para manajer produksi dan pemasaran (pihak yang terakhir ini dilibatkan karena merekalah yang akan menggunakan ouput dari proyek-proyek penelitian yang sukses</a:t>
            </a:r>
          </a:p>
        </p:txBody>
      </p:sp>
    </p:spTree>
    <p:extLst>
      <p:ext uri="{BB962C8B-B14F-4D97-AF65-F5344CB8AC3E}">
        <p14:creationId xmlns:p14="http://schemas.microsoft.com/office/powerpoint/2010/main" val="3149688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nvSpPr>
        <p:spPr bwMode="auto">
          <a:xfrm>
            <a:off x="609600" y="141818"/>
            <a:ext cx="10972800" cy="910167"/>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Anggaran</a:t>
            </a:r>
            <a:r>
              <a:rPr lang="en-US" sz="5867" kern="0" dirty="0">
                <a:sym typeface="Arial"/>
              </a:rPr>
              <a:t> Tahunan</a:t>
            </a:r>
          </a:p>
        </p:txBody>
      </p:sp>
      <p:sp>
        <p:nvSpPr>
          <p:cNvPr id="19" name="Content Placeholder 2"/>
          <p:cNvSpPr>
            <a:spLocks noGrp="1"/>
          </p:cNvSpPr>
          <p:nvPr/>
        </p:nvSpPr>
        <p:spPr bwMode="auto">
          <a:xfrm>
            <a:off x="609600" y="1733551"/>
            <a:ext cx="10972800" cy="4284133"/>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algn="ctr" eaLnBrk="1" hangingPunct="1">
              <a:buFont typeface="Wingdings" pitchFamily="2" charset="2"/>
              <a:buNone/>
              <a:defRPr/>
            </a:pPr>
            <a:r>
              <a:rPr lang="en-US" kern="0" dirty="0">
                <a:effectLst/>
                <a:sym typeface="Arial"/>
              </a:rPr>
              <a:t>	Jika suatu perusahaan telah memutuskan suatu program litbang berjangka panjang dan telah menjalankan program ini dengan sistem persetujuan proyek, maka upaya untuk menyusun anggaran litbang per tahun akan menjadi persoalan yang sederhana, dengan melibatkan “kalenderisasi” atas pengeluaran yang diperkirakan selama periode anggaran.</a:t>
            </a:r>
          </a:p>
        </p:txBody>
      </p:sp>
    </p:spTree>
    <p:extLst>
      <p:ext uri="{BB962C8B-B14F-4D97-AF65-F5344CB8AC3E}">
        <p14:creationId xmlns:p14="http://schemas.microsoft.com/office/powerpoint/2010/main" val="11435665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nvSpPr>
        <p:spPr bwMode="auto">
          <a:xfrm>
            <a:off x="609600" y="0"/>
            <a:ext cx="10972800" cy="1051984"/>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Pengukuran Kinerja</a:t>
            </a:r>
          </a:p>
        </p:txBody>
      </p:sp>
      <p:sp>
        <p:nvSpPr>
          <p:cNvPr id="7" name="Content Placeholder 2"/>
          <p:cNvSpPr>
            <a:spLocks noGrp="1"/>
          </p:cNvSpPr>
          <p:nvPr/>
        </p:nvSpPr>
        <p:spPr bwMode="auto">
          <a:xfrm>
            <a:off x="609600" y="1291167"/>
            <a:ext cx="10972800" cy="5073651"/>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buFont typeface="Wingdings" pitchFamily="2" charset="2"/>
              <a:buNone/>
              <a:defRPr/>
            </a:pPr>
            <a:r>
              <a:rPr lang="en-US" sz="2667" kern="0" dirty="0">
                <a:effectLst/>
                <a:sym typeface="Arial"/>
              </a:rPr>
              <a:t>	Di banyak perusahaan, manajemen menerima dua jenis laporan mengenai kegiatan-kegiatan litbang.</a:t>
            </a:r>
          </a:p>
          <a:p>
            <a:pPr eaLnBrk="1" hangingPunct="1">
              <a:buFont typeface="Wingdings" pitchFamily="2" charset="2"/>
              <a:buNone/>
              <a:defRPr/>
            </a:pPr>
            <a:r>
              <a:rPr lang="en-US" sz="2667" kern="0" dirty="0">
                <a:effectLst/>
                <a:sym typeface="Arial"/>
              </a:rPr>
              <a:t>	 Jenis laporan yang pertama membandingkan prediksi terakhir mengenai total biaya dengan jumlah yang disetuji untuk masing-masing proyek.</a:t>
            </a:r>
          </a:p>
          <a:p>
            <a:pPr eaLnBrk="1" hangingPunct="1">
              <a:buFont typeface="Wingdings" pitchFamily="2" charset="2"/>
              <a:buNone/>
              <a:defRPr/>
            </a:pPr>
            <a:r>
              <a:rPr lang="en-US" sz="2667" kern="0" dirty="0">
                <a:effectLst/>
                <a:sym typeface="Arial"/>
              </a:rPr>
              <a:t>	Jenis laporan keuangan yang kedua terdiri dari perbandingan antara pengeluaran yang dianggarkan dengan pengeluaran actual di masing-masing pusat tanggung jawab. Tujuannya adalah untuk membantu para eksekutif penelitian untuk mengantisipasi pengeluaran dan untuk memastikan bahwa komitmen pengeluaran tersebut dipenuhi.</a:t>
            </a:r>
          </a:p>
        </p:txBody>
      </p:sp>
    </p:spTree>
    <p:extLst>
      <p:ext uri="{BB962C8B-B14F-4D97-AF65-F5344CB8AC3E}">
        <p14:creationId xmlns:p14="http://schemas.microsoft.com/office/powerpoint/2010/main" val="38107437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1"/>
          <p:cNvSpPr>
            <a:spLocks noGrp="1"/>
          </p:cNvSpPr>
          <p:nvPr/>
        </p:nvSpPr>
        <p:spPr bwMode="auto">
          <a:xfrm>
            <a:off x="378884" y="0"/>
            <a:ext cx="10972800" cy="1145117"/>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3200" kern="0" dirty="0">
                <a:sym typeface="Arial"/>
              </a:rPr>
              <a:t>Pusat Pemasaran</a:t>
            </a:r>
          </a:p>
        </p:txBody>
      </p:sp>
      <p:sp>
        <p:nvSpPr>
          <p:cNvPr id="31" name="Content Placeholder 2"/>
          <p:cNvSpPr>
            <a:spLocks noGrp="1"/>
          </p:cNvSpPr>
          <p:nvPr/>
        </p:nvSpPr>
        <p:spPr bwMode="auto">
          <a:xfrm>
            <a:off x="457200" y="1318685"/>
            <a:ext cx="11277600" cy="4993377"/>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defRPr/>
            </a:pPr>
            <a:r>
              <a:rPr lang="en-US" sz="2400" kern="0" dirty="0">
                <a:effectLst/>
                <a:sym typeface="Arial"/>
              </a:rPr>
              <a:t>Aktivitas Logistik</a:t>
            </a:r>
            <a:br>
              <a:rPr lang="en-US" sz="2400" kern="0" dirty="0">
                <a:effectLst/>
                <a:sym typeface="Arial"/>
              </a:rPr>
            </a:br>
            <a:r>
              <a:rPr lang="en-US" sz="2400" kern="0" dirty="0">
                <a:effectLst/>
                <a:sym typeface="Arial"/>
              </a:rPr>
              <a:t>Aktivitas logistik adalah aktivitas-aktivitas yang terlibat dalam memindahkan barang dari perusahaan ke pelanggan dan mengumpulkan piutang yang jatuh tempo dari para pelanggannya. Aktivitas-aktivitas ini mencakup transportasi ke pusat distribusi, perdagangan, pengapalan dan pengiriman, pengajuan rekening dan aktivitas yang terkait dengan fungsi kredit dan penagihan piutang.</a:t>
            </a:r>
          </a:p>
          <a:p>
            <a:pPr eaLnBrk="1" hangingPunct="1">
              <a:defRPr/>
            </a:pPr>
            <a:r>
              <a:rPr lang="en-US" sz="2400" kern="0" dirty="0">
                <a:effectLst/>
                <a:sym typeface="Arial"/>
              </a:rPr>
              <a:t>Aktivitas Pemasaran</a:t>
            </a:r>
            <a:br>
              <a:rPr lang="en-US" sz="2400" kern="0" dirty="0">
                <a:effectLst/>
                <a:sym typeface="Arial"/>
              </a:rPr>
            </a:br>
            <a:r>
              <a:rPr lang="en-US" sz="2400" kern="0" dirty="0">
                <a:effectLst/>
                <a:sym typeface="Arial"/>
              </a:rPr>
              <a:t>Aktivitas pemasaran adalah aktivitas-aktivitas yang dilakukan oleh perusahaan untuk memperoleh pesanan. Aktivitas-aktivitas ini meliputi uji pemasaran; pembentukan, pelatihan, dan pengawasan terhadap tenaga penjualan; periklanan, dan promosi penjualan yang seluruhnya memiliki karakteristik-karakteristik yang menimbulkan permasalahan pengendalian manajemen.</a:t>
            </a:r>
          </a:p>
          <a:p>
            <a:pPr eaLnBrk="1" hangingPunct="1">
              <a:defRPr/>
            </a:pPr>
            <a:endParaRPr lang="en-US" sz="2400" kern="0" dirty="0">
              <a:effectLst/>
              <a:sym typeface="Arial"/>
            </a:endParaRPr>
          </a:p>
        </p:txBody>
      </p:sp>
    </p:spTree>
    <p:extLst>
      <p:ext uri="{BB962C8B-B14F-4D97-AF65-F5344CB8AC3E}">
        <p14:creationId xmlns:p14="http://schemas.microsoft.com/office/powerpoint/2010/main" val="6003500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98249" y="2546431"/>
            <a:ext cx="8472668" cy="1200329"/>
          </a:xfrm>
          <a:prstGeom prst="rect">
            <a:avLst/>
          </a:prstGeom>
          <a:noFill/>
        </p:spPr>
        <p:txBody>
          <a:bodyPr wrap="square" rtlCol="0">
            <a:spAutoFit/>
          </a:bodyPr>
          <a:lstStyle/>
          <a:p>
            <a:pPr algn="ctr"/>
            <a:r>
              <a:rPr lang="en-US" sz="7200" b="1" dirty="0"/>
              <a:t>TERIMAKASIH</a:t>
            </a:r>
          </a:p>
        </p:txBody>
      </p:sp>
    </p:spTree>
    <p:extLst>
      <p:ext uri="{BB962C8B-B14F-4D97-AF65-F5344CB8AC3E}">
        <p14:creationId xmlns:p14="http://schemas.microsoft.com/office/powerpoint/2010/main" val="2083908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nvSpPr>
        <p:spPr bwMode="auto">
          <a:xfrm>
            <a:off x="609600" y="289984"/>
            <a:ext cx="10972800" cy="762000"/>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err="1">
                <a:sym typeface="Arial"/>
              </a:rPr>
              <a:t>Pusat</a:t>
            </a:r>
            <a:r>
              <a:rPr lang="en-US" sz="4800" kern="0" dirty="0">
                <a:sym typeface="Arial"/>
              </a:rPr>
              <a:t> </a:t>
            </a:r>
            <a:r>
              <a:rPr lang="en-US" sz="4800" kern="0" dirty="0" err="1">
                <a:sym typeface="Arial"/>
              </a:rPr>
              <a:t>Beban</a:t>
            </a:r>
            <a:r>
              <a:rPr lang="en-US" sz="4800" kern="0" dirty="0">
                <a:sym typeface="Arial"/>
              </a:rPr>
              <a:t> / </a:t>
            </a:r>
            <a:r>
              <a:rPr lang="en-US" sz="4800" kern="0" dirty="0" err="1">
                <a:sym typeface="Arial"/>
              </a:rPr>
              <a:t>Biaya</a:t>
            </a:r>
            <a:endParaRPr lang="en-US" sz="4800" kern="0" dirty="0">
              <a:sym typeface="Arial"/>
            </a:endParaRPr>
          </a:p>
        </p:txBody>
      </p:sp>
      <p:sp>
        <p:nvSpPr>
          <p:cNvPr id="5" name="Rectangle 4"/>
          <p:cNvSpPr>
            <a:spLocks noGrp="1" noChangeArrowheads="1"/>
          </p:cNvSpPr>
          <p:nvPr/>
        </p:nvSpPr>
        <p:spPr bwMode="auto">
          <a:xfrm>
            <a:off x="609600" y="1797051"/>
            <a:ext cx="10972800" cy="2942167"/>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algn="just" eaLnBrk="1" hangingPunct="1">
              <a:defRPr/>
            </a:pPr>
            <a:r>
              <a:rPr lang="en-US" sz="3733" kern="0" dirty="0" err="1">
                <a:effectLst/>
                <a:sym typeface="Arial"/>
              </a:rPr>
              <a:t>Adalah</a:t>
            </a:r>
            <a:r>
              <a:rPr lang="en-US" sz="3733" kern="0" dirty="0">
                <a:effectLst/>
                <a:sym typeface="Arial"/>
              </a:rPr>
              <a:t> </a:t>
            </a:r>
            <a:r>
              <a:rPr lang="en-US" sz="3733" kern="0" dirty="0" err="1">
                <a:effectLst/>
                <a:sym typeface="Arial"/>
              </a:rPr>
              <a:t>pusat</a:t>
            </a:r>
            <a:r>
              <a:rPr lang="en-US" sz="3733" kern="0" dirty="0">
                <a:effectLst/>
                <a:sym typeface="Arial"/>
              </a:rPr>
              <a:t> </a:t>
            </a:r>
            <a:r>
              <a:rPr lang="en-US" sz="3733" kern="0" dirty="0" err="1">
                <a:effectLst/>
                <a:sym typeface="Arial"/>
              </a:rPr>
              <a:t>tanggung</a:t>
            </a:r>
            <a:r>
              <a:rPr lang="en-US" sz="3733" kern="0" dirty="0">
                <a:effectLst/>
                <a:sym typeface="Arial"/>
              </a:rPr>
              <a:t> </a:t>
            </a:r>
            <a:r>
              <a:rPr lang="en-US" sz="3733" kern="0" dirty="0" err="1">
                <a:effectLst/>
                <a:sym typeface="Arial"/>
              </a:rPr>
              <a:t>jawab</a:t>
            </a:r>
            <a:r>
              <a:rPr lang="en-US" sz="3733" kern="0" dirty="0">
                <a:effectLst/>
                <a:sym typeface="Arial"/>
              </a:rPr>
              <a:t> yang </a:t>
            </a:r>
            <a:r>
              <a:rPr lang="en-US" sz="3733" kern="0" dirty="0" err="1">
                <a:effectLst/>
                <a:sym typeface="Arial"/>
              </a:rPr>
              <a:t>inputnya</a:t>
            </a:r>
            <a:r>
              <a:rPr lang="en-US" sz="3733" kern="0" dirty="0">
                <a:effectLst/>
                <a:sym typeface="Arial"/>
              </a:rPr>
              <a:t> </a:t>
            </a:r>
            <a:r>
              <a:rPr lang="en-US" sz="3733" kern="0" dirty="0" err="1">
                <a:effectLst/>
                <a:sym typeface="Arial"/>
              </a:rPr>
              <a:t>diukur</a:t>
            </a:r>
            <a:r>
              <a:rPr lang="en-US" sz="3733" kern="0" dirty="0">
                <a:effectLst/>
                <a:sym typeface="Arial"/>
              </a:rPr>
              <a:t> </a:t>
            </a:r>
            <a:r>
              <a:rPr lang="en-US" sz="3733" kern="0" dirty="0" err="1">
                <a:effectLst/>
                <a:sym typeface="Arial"/>
              </a:rPr>
              <a:t>secara</a:t>
            </a:r>
            <a:r>
              <a:rPr lang="en-US" sz="3733" kern="0" dirty="0">
                <a:effectLst/>
                <a:sym typeface="Arial"/>
              </a:rPr>
              <a:t> </a:t>
            </a:r>
            <a:r>
              <a:rPr lang="en-US" sz="3733" kern="0" dirty="0" err="1">
                <a:effectLst/>
                <a:sym typeface="Arial"/>
              </a:rPr>
              <a:t>moneter</a:t>
            </a:r>
            <a:r>
              <a:rPr lang="en-US" sz="3733" kern="0" dirty="0">
                <a:effectLst/>
                <a:sym typeface="Arial"/>
              </a:rPr>
              <a:t>, </a:t>
            </a:r>
            <a:r>
              <a:rPr lang="en-US" sz="3733" kern="0" dirty="0" err="1">
                <a:effectLst/>
                <a:sym typeface="Arial"/>
              </a:rPr>
              <a:t>namun</a:t>
            </a:r>
            <a:r>
              <a:rPr lang="en-US" sz="3733" kern="0" dirty="0">
                <a:effectLst/>
                <a:sym typeface="Arial"/>
              </a:rPr>
              <a:t> </a:t>
            </a:r>
            <a:r>
              <a:rPr lang="en-US" sz="3733" kern="0" dirty="0" err="1">
                <a:effectLst/>
                <a:sym typeface="Arial"/>
              </a:rPr>
              <a:t>outputnya</a:t>
            </a:r>
            <a:r>
              <a:rPr lang="en-US" sz="3733" kern="0" dirty="0">
                <a:effectLst/>
                <a:sym typeface="Arial"/>
              </a:rPr>
              <a:t> </a:t>
            </a:r>
            <a:r>
              <a:rPr lang="en-US" sz="3733" kern="0" dirty="0" err="1">
                <a:effectLst/>
                <a:sym typeface="Arial"/>
              </a:rPr>
              <a:t>tidak</a:t>
            </a:r>
            <a:r>
              <a:rPr lang="en-US" sz="3733" kern="0" dirty="0">
                <a:effectLst/>
                <a:sym typeface="Arial"/>
              </a:rPr>
              <a:t>.</a:t>
            </a:r>
          </a:p>
          <a:p>
            <a:pPr algn="just" eaLnBrk="1" hangingPunct="1">
              <a:defRPr/>
            </a:pPr>
            <a:r>
              <a:rPr lang="en-US" sz="3733" kern="0" dirty="0">
                <a:effectLst/>
                <a:sym typeface="Arial"/>
              </a:rPr>
              <a:t>Ada </a:t>
            </a:r>
            <a:r>
              <a:rPr lang="en-US" sz="3733" kern="0" dirty="0" err="1">
                <a:effectLst/>
                <a:sym typeface="Arial"/>
              </a:rPr>
              <a:t>dua</a:t>
            </a:r>
            <a:r>
              <a:rPr lang="en-US" sz="3733" kern="0" dirty="0">
                <a:effectLst/>
                <a:sym typeface="Arial"/>
              </a:rPr>
              <a:t> </a:t>
            </a:r>
            <a:r>
              <a:rPr lang="en-US" sz="3733" kern="0" dirty="0" err="1">
                <a:effectLst/>
                <a:sym typeface="Arial"/>
              </a:rPr>
              <a:t>jenis</a:t>
            </a:r>
            <a:r>
              <a:rPr lang="en-US" sz="3733" kern="0" dirty="0">
                <a:effectLst/>
                <a:sym typeface="Arial"/>
              </a:rPr>
              <a:t> </a:t>
            </a:r>
            <a:r>
              <a:rPr lang="en-US" sz="3733" kern="0" dirty="0" err="1">
                <a:effectLst/>
                <a:sym typeface="Arial"/>
              </a:rPr>
              <a:t>pusat</a:t>
            </a:r>
            <a:r>
              <a:rPr lang="en-US" sz="3733" kern="0" dirty="0">
                <a:effectLst/>
                <a:sym typeface="Arial"/>
              </a:rPr>
              <a:t> </a:t>
            </a:r>
            <a:r>
              <a:rPr lang="en-US" sz="3733" kern="0" dirty="0" err="1">
                <a:effectLst/>
                <a:sym typeface="Arial"/>
              </a:rPr>
              <a:t>beban</a:t>
            </a:r>
            <a:r>
              <a:rPr lang="en-US" sz="3733" kern="0" dirty="0">
                <a:effectLst/>
                <a:sym typeface="Arial"/>
              </a:rPr>
              <a:t> / </a:t>
            </a:r>
            <a:r>
              <a:rPr lang="en-US" sz="3733" kern="0" dirty="0" err="1">
                <a:effectLst/>
                <a:sym typeface="Arial"/>
              </a:rPr>
              <a:t>biaya</a:t>
            </a:r>
            <a:r>
              <a:rPr lang="en-US" sz="3733" kern="0" dirty="0">
                <a:effectLst/>
                <a:sym typeface="Arial"/>
              </a:rPr>
              <a:t>, </a:t>
            </a:r>
            <a:r>
              <a:rPr lang="en-US" sz="3733" kern="0" dirty="0" err="1">
                <a:effectLst/>
                <a:sym typeface="Arial"/>
              </a:rPr>
              <a:t>yaitu</a:t>
            </a:r>
            <a:r>
              <a:rPr lang="en-US" sz="3733" kern="0" dirty="0">
                <a:effectLst/>
                <a:sym typeface="Arial"/>
              </a:rPr>
              <a:t> : </a:t>
            </a:r>
            <a:r>
              <a:rPr lang="en-US" sz="3733" kern="0" dirty="0" err="1">
                <a:effectLst/>
                <a:sym typeface="Arial"/>
              </a:rPr>
              <a:t>beban</a:t>
            </a:r>
            <a:r>
              <a:rPr lang="en-US" sz="3733" kern="0" dirty="0">
                <a:effectLst/>
                <a:sym typeface="Arial"/>
              </a:rPr>
              <a:t>/</a:t>
            </a:r>
            <a:r>
              <a:rPr lang="en-US" sz="3733" kern="0" dirty="0" err="1">
                <a:effectLst/>
                <a:sym typeface="Arial"/>
              </a:rPr>
              <a:t>biaya</a:t>
            </a:r>
            <a:r>
              <a:rPr lang="en-US" sz="3733" kern="0" dirty="0">
                <a:effectLst/>
                <a:sym typeface="Arial"/>
              </a:rPr>
              <a:t> </a:t>
            </a:r>
            <a:r>
              <a:rPr lang="en-US" sz="3733" kern="0" dirty="0" err="1">
                <a:effectLst/>
                <a:sym typeface="Arial"/>
              </a:rPr>
              <a:t>teknik</a:t>
            </a:r>
            <a:r>
              <a:rPr lang="en-US" sz="3733" kern="0" dirty="0">
                <a:effectLst/>
                <a:sym typeface="Arial"/>
              </a:rPr>
              <a:t> </a:t>
            </a:r>
            <a:r>
              <a:rPr lang="en-US" sz="3733" kern="0" dirty="0" err="1">
                <a:effectLst/>
                <a:sym typeface="Arial"/>
              </a:rPr>
              <a:t>dan</a:t>
            </a:r>
            <a:r>
              <a:rPr lang="en-US" sz="3733" kern="0" dirty="0">
                <a:effectLst/>
                <a:sym typeface="Arial"/>
              </a:rPr>
              <a:t> </a:t>
            </a:r>
            <a:r>
              <a:rPr lang="en-US" sz="3733" kern="0" dirty="0" err="1">
                <a:effectLst/>
                <a:sym typeface="Arial"/>
              </a:rPr>
              <a:t>beban</a:t>
            </a:r>
            <a:r>
              <a:rPr lang="en-US" sz="3733" kern="0" dirty="0">
                <a:effectLst/>
                <a:sym typeface="Arial"/>
              </a:rPr>
              <a:t>/</a:t>
            </a:r>
            <a:r>
              <a:rPr lang="en-US" sz="3733" kern="0" dirty="0" err="1">
                <a:effectLst/>
                <a:sym typeface="Arial"/>
              </a:rPr>
              <a:t>biaya</a:t>
            </a:r>
            <a:r>
              <a:rPr lang="en-US" sz="3733" kern="0" dirty="0">
                <a:effectLst/>
                <a:sym typeface="Arial"/>
              </a:rPr>
              <a:t> </a:t>
            </a:r>
            <a:r>
              <a:rPr lang="en-US" sz="3733" kern="0" dirty="0" err="1">
                <a:effectLst/>
                <a:sym typeface="Arial"/>
              </a:rPr>
              <a:t>kebijakan</a:t>
            </a:r>
            <a:endParaRPr lang="en-US" sz="3733" kern="0" dirty="0">
              <a:effectLst/>
              <a:sym typeface="Arial"/>
            </a:endParaRPr>
          </a:p>
        </p:txBody>
      </p:sp>
    </p:spTree>
    <p:extLst>
      <p:ext uri="{BB962C8B-B14F-4D97-AF65-F5344CB8AC3E}">
        <p14:creationId xmlns:p14="http://schemas.microsoft.com/office/powerpoint/2010/main" val="1112513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nvSpPr>
        <p:spPr bwMode="auto">
          <a:xfrm>
            <a:off x="609600" y="450851"/>
            <a:ext cx="10972800" cy="950383"/>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err="1">
                <a:sym typeface="Arial"/>
              </a:rPr>
              <a:t>Beban</a:t>
            </a:r>
            <a:r>
              <a:rPr lang="en-US" sz="4800" kern="0" dirty="0">
                <a:sym typeface="Arial"/>
              </a:rPr>
              <a:t> / </a:t>
            </a:r>
            <a:r>
              <a:rPr lang="en-US" sz="4800" kern="0" dirty="0" err="1">
                <a:sym typeface="Arial"/>
              </a:rPr>
              <a:t>Biaya</a:t>
            </a:r>
            <a:r>
              <a:rPr lang="en-US" sz="4800" kern="0" dirty="0">
                <a:sym typeface="Arial"/>
              </a:rPr>
              <a:t> </a:t>
            </a:r>
            <a:r>
              <a:rPr lang="en-US" sz="4800" kern="0" dirty="0" err="1">
                <a:sym typeface="Arial"/>
              </a:rPr>
              <a:t>Teknik</a:t>
            </a:r>
            <a:endParaRPr lang="en-US" sz="4800" kern="0" dirty="0">
              <a:sym typeface="Arial"/>
            </a:endParaRPr>
          </a:p>
        </p:txBody>
      </p:sp>
      <p:sp>
        <p:nvSpPr>
          <p:cNvPr id="5" name="Rectangle 4"/>
          <p:cNvSpPr>
            <a:spLocks noGrp="1" noChangeArrowheads="1"/>
          </p:cNvSpPr>
          <p:nvPr/>
        </p:nvSpPr>
        <p:spPr bwMode="auto">
          <a:xfrm>
            <a:off x="609600" y="1756834"/>
            <a:ext cx="10972800" cy="4650317"/>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algn="just" eaLnBrk="1" hangingPunct="1">
              <a:defRPr/>
            </a:pPr>
            <a:r>
              <a:rPr lang="en-US" sz="2667" kern="0" dirty="0" err="1">
                <a:effectLst/>
                <a:sym typeface="Arial"/>
              </a:rPr>
              <a:t>Adalah</a:t>
            </a:r>
            <a:r>
              <a:rPr lang="en-US" sz="2667" kern="0" dirty="0">
                <a:effectLst/>
                <a:sym typeface="Arial"/>
              </a:rPr>
              <a:t> </a:t>
            </a:r>
            <a:r>
              <a:rPr lang="en-US" sz="2667" kern="0" dirty="0" err="1">
                <a:effectLst/>
                <a:sym typeface="Arial"/>
              </a:rPr>
              <a:t>biaya-biaya</a:t>
            </a:r>
            <a:r>
              <a:rPr lang="en-US" sz="2667" kern="0" dirty="0">
                <a:effectLst/>
                <a:sym typeface="Arial"/>
              </a:rPr>
              <a:t> yang </a:t>
            </a:r>
            <a:r>
              <a:rPr lang="en-US" sz="2667" kern="0" dirty="0" err="1">
                <a:effectLst/>
                <a:sym typeface="Arial"/>
              </a:rPr>
              <a:t>jumlahnya</a:t>
            </a:r>
            <a:r>
              <a:rPr lang="en-US" sz="2667" kern="0" dirty="0">
                <a:effectLst/>
                <a:sym typeface="Arial"/>
              </a:rPr>
              <a:t> </a:t>
            </a:r>
            <a:r>
              <a:rPr lang="en-US" sz="2667" kern="0" dirty="0" err="1">
                <a:effectLst/>
                <a:sym typeface="Arial"/>
              </a:rPr>
              <a:t>secara</a:t>
            </a:r>
            <a:r>
              <a:rPr lang="en-US" sz="2667" kern="0" dirty="0">
                <a:effectLst/>
                <a:sym typeface="Arial"/>
              </a:rPr>
              <a:t> </a:t>
            </a:r>
            <a:r>
              <a:rPr lang="en-US" sz="2667" kern="0" dirty="0" err="1">
                <a:effectLst/>
                <a:sym typeface="Arial"/>
              </a:rPr>
              <a:t>tepat</a:t>
            </a:r>
            <a:r>
              <a:rPr lang="en-US" sz="2667" kern="0" dirty="0">
                <a:effectLst/>
                <a:sym typeface="Arial"/>
              </a:rPr>
              <a:t> </a:t>
            </a:r>
            <a:r>
              <a:rPr lang="en-US" sz="2667" kern="0" dirty="0" err="1">
                <a:effectLst/>
                <a:sym typeface="Arial"/>
              </a:rPr>
              <a:t>dan</a:t>
            </a:r>
            <a:r>
              <a:rPr lang="en-US" sz="2667" kern="0" dirty="0">
                <a:effectLst/>
                <a:sym typeface="Arial"/>
              </a:rPr>
              <a:t> </a:t>
            </a:r>
            <a:r>
              <a:rPr lang="en-US" sz="2667" kern="0" dirty="0" err="1">
                <a:effectLst/>
                <a:sym typeface="Arial"/>
              </a:rPr>
              <a:t>memadai</a:t>
            </a:r>
            <a:r>
              <a:rPr lang="en-US" sz="2667" kern="0" dirty="0">
                <a:effectLst/>
                <a:sym typeface="Arial"/>
              </a:rPr>
              <a:t> </a:t>
            </a:r>
            <a:r>
              <a:rPr lang="en-US" sz="2667" kern="0" dirty="0" err="1">
                <a:effectLst/>
                <a:sym typeface="Arial"/>
              </a:rPr>
              <a:t>dengan</a:t>
            </a:r>
            <a:r>
              <a:rPr lang="en-US" sz="2667" kern="0" dirty="0">
                <a:effectLst/>
                <a:sym typeface="Arial"/>
              </a:rPr>
              <a:t> </a:t>
            </a:r>
            <a:r>
              <a:rPr lang="en-US" sz="2667" kern="0" dirty="0" err="1">
                <a:effectLst/>
                <a:sym typeface="Arial"/>
              </a:rPr>
              <a:t>dapat</a:t>
            </a:r>
            <a:r>
              <a:rPr lang="en-US" sz="2667" kern="0" dirty="0">
                <a:effectLst/>
                <a:sym typeface="Arial"/>
              </a:rPr>
              <a:t> </a:t>
            </a:r>
            <a:r>
              <a:rPr lang="en-US" sz="2667" kern="0" dirty="0" err="1">
                <a:effectLst/>
                <a:sym typeface="Arial"/>
              </a:rPr>
              <a:t>diestimasikan</a:t>
            </a:r>
            <a:r>
              <a:rPr lang="en-US" sz="2667" kern="0" dirty="0">
                <a:effectLst/>
                <a:sym typeface="Arial"/>
              </a:rPr>
              <a:t> </a:t>
            </a:r>
            <a:r>
              <a:rPr lang="en-US" sz="2667" kern="0" dirty="0" err="1">
                <a:effectLst/>
                <a:sym typeface="Arial"/>
              </a:rPr>
              <a:t>dengan</a:t>
            </a:r>
            <a:r>
              <a:rPr lang="en-US" sz="2667" kern="0" dirty="0">
                <a:effectLst/>
                <a:sym typeface="Arial"/>
              </a:rPr>
              <a:t> </a:t>
            </a:r>
            <a:r>
              <a:rPr lang="en-US" sz="2667" kern="0" dirty="0" err="1">
                <a:effectLst/>
                <a:sym typeface="Arial"/>
              </a:rPr>
              <a:t>keandalan</a:t>
            </a:r>
            <a:r>
              <a:rPr lang="en-US" sz="2667" kern="0" dirty="0">
                <a:effectLst/>
                <a:sym typeface="Arial"/>
              </a:rPr>
              <a:t> yang </a:t>
            </a:r>
            <a:r>
              <a:rPr lang="en-US" sz="2667" kern="0" dirty="0" err="1">
                <a:effectLst/>
                <a:sym typeface="Arial"/>
              </a:rPr>
              <a:t>wajar</a:t>
            </a:r>
            <a:endParaRPr lang="en-US" sz="2667" kern="0" dirty="0">
              <a:effectLst/>
              <a:sym typeface="Arial"/>
            </a:endParaRPr>
          </a:p>
          <a:p>
            <a:pPr algn="just" eaLnBrk="1" hangingPunct="1">
              <a:defRPr/>
            </a:pPr>
            <a:r>
              <a:rPr lang="en-US" sz="2667" kern="0" dirty="0" err="1">
                <a:effectLst/>
                <a:sym typeface="Arial"/>
              </a:rPr>
              <a:t>Contohnya</a:t>
            </a:r>
            <a:r>
              <a:rPr lang="en-US" sz="2667" kern="0" dirty="0">
                <a:effectLst/>
                <a:sym typeface="Arial"/>
              </a:rPr>
              <a:t>, </a:t>
            </a:r>
            <a:r>
              <a:rPr lang="en-US" sz="2667" kern="0" dirty="0" err="1">
                <a:effectLst/>
                <a:sym typeface="Arial"/>
              </a:rPr>
              <a:t>biaya</a:t>
            </a:r>
            <a:r>
              <a:rPr lang="en-US" sz="2667" kern="0" dirty="0">
                <a:effectLst/>
                <a:sym typeface="Arial"/>
              </a:rPr>
              <a:t> </a:t>
            </a:r>
            <a:r>
              <a:rPr lang="en-US" sz="2667" kern="0" dirty="0" err="1">
                <a:effectLst/>
                <a:sym typeface="Arial"/>
              </a:rPr>
              <a:t>pabrik</a:t>
            </a:r>
            <a:r>
              <a:rPr lang="en-US" sz="2667" kern="0" dirty="0">
                <a:effectLst/>
                <a:sym typeface="Arial"/>
              </a:rPr>
              <a:t>, </a:t>
            </a:r>
            <a:r>
              <a:rPr lang="en-US" sz="2667" kern="0" dirty="0" err="1">
                <a:effectLst/>
                <a:sym typeface="Arial"/>
              </a:rPr>
              <a:t>bahan</a:t>
            </a:r>
            <a:r>
              <a:rPr lang="en-US" sz="2667" kern="0" dirty="0">
                <a:effectLst/>
                <a:sym typeface="Arial"/>
              </a:rPr>
              <a:t> </a:t>
            </a:r>
            <a:r>
              <a:rPr lang="en-US" sz="2667" kern="0" dirty="0" err="1">
                <a:effectLst/>
                <a:sym typeface="Arial"/>
              </a:rPr>
              <a:t>baku</a:t>
            </a:r>
            <a:r>
              <a:rPr lang="en-US" sz="2667" kern="0" dirty="0">
                <a:effectLst/>
                <a:sym typeface="Arial"/>
              </a:rPr>
              <a:t>, </a:t>
            </a:r>
            <a:r>
              <a:rPr lang="en-US" sz="2667" kern="0" dirty="0" err="1">
                <a:effectLst/>
                <a:sym typeface="Arial"/>
              </a:rPr>
              <a:t>tenaga</a:t>
            </a:r>
            <a:r>
              <a:rPr lang="en-US" sz="2667" kern="0" dirty="0">
                <a:effectLst/>
                <a:sym typeface="Arial"/>
              </a:rPr>
              <a:t> </a:t>
            </a:r>
            <a:r>
              <a:rPr lang="en-US" sz="2667" kern="0" dirty="0" err="1">
                <a:effectLst/>
                <a:sym typeface="Arial"/>
              </a:rPr>
              <a:t>kerja</a:t>
            </a:r>
            <a:r>
              <a:rPr lang="en-US" sz="2667" kern="0" dirty="0">
                <a:effectLst/>
                <a:sym typeface="Arial"/>
              </a:rPr>
              <a:t>, </a:t>
            </a:r>
            <a:r>
              <a:rPr lang="en-US" sz="2667" kern="0" dirty="0" err="1">
                <a:effectLst/>
                <a:sym typeface="Arial"/>
              </a:rPr>
              <a:t>perlengkapan</a:t>
            </a:r>
            <a:endParaRPr lang="en-US" sz="2667" kern="0" dirty="0">
              <a:effectLst/>
              <a:sym typeface="Arial"/>
            </a:endParaRPr>
          </a:p>
          <a:p>
            <a:pPr algn="just" eaLnBrk="1" hangingPunct="1">
              <a:defRPr/>
            </a:pPr>
            <a:r>
              <a:rPr lang="en-US" sz="2667" kern="0" dirty="0" err="1">
                <a:effectLst/>
                <a:sym typeface="Arial"/>
              </a:rPr>
              <a:t>Pusat</a:t>
            </a:r>
            <a:r>
              <a:rPr lang="en-US" sz="2667" kern="0" dirty="0">
                <a:effectLst/>
                <a:sym typeface="Arial"/>
              </a:rPr>
              <a:t> </a:t>
            </a:r>
            <a:r>
              <a:rPr lang="en-US" sz="2667" kern="0" dirty="0" err="1">
                <a:effectLst/>
                <a:sym typeface="Arial"/>
              </a:rPr>
              <a:t>beban</a:t>
            </a:r>
            <a:r>
              <a:rPr lang="en-US" sz="2667" kern="0" dirty="0">
                <a:effectLst/>
                <a:sym typeface="Arial"/>
              </a:rPr>
              <a:t> </a:t>
            </a:r>
            <a:r>
              <a:rPr lang="en-US" sz="2667" kern="0" dirty="0" err="1">
                <a:effectLst/>
                <a:sym typeface="Arial"/>
              </a:rPr>
              <a:t>teknik</a:t>
            </a:r>
            <a:r>
              <a:rPr lang="en-US" sz="2667" kern="0" dirty="0">
                <a:effectLst/>
                <a:sym typeface="Arial"/>
              </a:rPr>
              <a:t> </a:t>
            </a:r>
            <a:r>
              <a:rPr lang="en-US" sz="2667" kern="0" dirty="0" err="1">
                <a:effectLst/>
                <a:sym typeface="Arial"/>
              </a:rPr>
              <a:t>memiliki</a:t>
            </a:r>
            <a:r>
              <a:rPr lang="en-US" sz="2667" kern="0" dirty="0">
                <a:effectLst/>
                <a:sym typeface="Arial"/>
              </a:rPr>
              <a:t> </a:t>
            </a:r>
            <a:r>
              <a:rPr lang="en-US" sz="2667" kern="0" dirty="0" err="1">
                <a:effectLst/>
                <a:sym typeface="Arial"/>
              </a:rPr>
              <a:t>ciri-ciri</a:t>
            </a:r>
            <a:r>
              <a:rPr lang="en-US" sz="2667" kern="0" dirty="0">
                <a:effectLst/>
                <a:sym typeface="Arial"/>
              </a:rPr>
              <a:t> :</a:t>
            </a:r>
          </a:p>
          <a:p>
            <a:pPr algn="just" eaLnBrk="1" hangingPunct="1">
              <a:buFont typeface="Wingdings" pitchFamily="2" charset="2"/>
              <a:buNone/>
              <a:defRPr/>
            </a:pPr>
            <a:r>
              <a:rPr lang="en-US" sz="2667" kern="0" dirty="0">
                <a:effectLst/>
                <a:sym typeface="Arial"/>
              </a:rPr>
              <a:t>	1. Input-</a:t>
            </a:r>
            <a:r>
              <a:rPr lang="en-US" sz="2667" kern="0" dirty="0" err="1">
                <a:effectLst/>
                <a:sym typeface="Arial"/>
              </a:rPr>
              <a:t>inputnya</a:t>
            </a:r>
            <a:r>
              <a:rPr lang="en-US" sz="2667" kern="0" dirty="0">
                <a:effectLst/>
                <a:sym typeface="Arial"/>
              </a:rPr>
              <a:t> </a:t>
            </a:r>
            <a:r>
              <a:rPr lang="en-US" sz="2667" kern="0" dirty="0" err="1">
                <a:effectLst/>
                <a:sym typeface="Arial"/>
              </a:rPr>
              <a:t>dapat</a:t>
            </a:r>
            <a:r>
              <a:rPr lang="en-US" sz="2667" kern="0" dirty="0">
                <a:effectLst/>
                <a:sym typeface="Arial"/>
              </a:rPr>
              <a:t> </a:t>
            </a:r>
            <a:r>
              <a:rPr lang="en-US" sz="2667" kern="0" dirty="0" err="1">
                <a:effectLst/>
                <a:sym typeface="Arial"/>
              </a:rPr>
              <a:t>diukur</a:t>
            </a:r>
            <a:r>
              <a:rPr lang="en-US" sz="2667" kern="0" dirty="0">
                <a:effectLst/>
                <a:sym typeface="Arial"/>
              </a:rPr>
              <a:t> </a:t>
            </a:r>
            <a:r>
              <a:rPr lang="en-US" sz="2667" kern="0" dirty="0" err="1">
                <a:effectLst/>
                <a:sym typeface="Arial"/>
              </a:rPr>
              <a:t>secara</a:t>
            </a:r>
            <a:r>
              <a:rPr lang="en-US" sz="2667" kern="0" dirty="0">
                <a:effectLst/>
                <a:sym typeface="Arial"/>
              </a:rPr>
              <a:t> </a:t>
            </a:r>
            <a:r>
              <a:rPr lang="en-US" sz="2667" kern="0" dirty="0" err="1">
                <a:effectLst/>
                <a:sym typeface="Arial"/>
              </a:rPr>
              <a:t>moneter</a:t>
            </a:r>
            <a:endParaRPr lang="en-US" sz="2667" kern="0" dirty="0">
              <a:effectLst/>
              <a:sym typeface="Arial"/>
            </a:endParaRPr>
          </a:p>
          <a:p>
            <a:pPr algn="just" eaLnBrk="1" hangingPunct="1">
              <a:buFont typeface="Wingdings" pitchFamily="2" charset="2"/>
              <a:buNone/>
              <a:defRPr/>
            </a:pPr>
            <a:r>
              <a:rPr lang="en-US" sz="2667" kern="0" dirty="0">
                <a:effectLst/>
                <a:sym typeface="Arial"/>
              </a:rPr>
              <a:t>	2. Input-</a:t>
            </a:r>
            <a:r>
              <a:rPr lang="en-US" sz="2667" kern="0" dirty="0" err="1">
                <a:effectLst/>
                <a:sym typeface="Arial"/>
              </a:rPr>
              <a:t>inputnya</a:t>
            </a:r>
            <a:r>
              <a:rPr lang="en-US" sz="2667" kern="0" dirty="0">
                <a:effectLst/>
                <a:sym typeface="Arial"/>
              </a:rPr>
              <a:t> </a:t>
            </a:r>
            <a:r>
              <a:rPr lang="en-US" sz="2667" kern="0" dirty="0" err="1">
                <a:effectLst/>
                <a:sym typeface="Arial"/>
              </a:rPr>
              <a:t>dapat</a:t>
            </a:r>
            <a:r>
              <a:rPr lang="en-US" sz="2667" kern="0" dirty="0">
                <a:effectLst/>
                <a:sym typeface="Arial"/>
              </a:rPr>
              <a:t> </a:t>
            </a:r>
            <a:r>
              <a:rPr lang="en-US" sz="2667" kern="0" dirty="0" err="1">
                <a:effectLst/>
                <a:sym typeface="Arial"/>
              </a:rPr>
              <a:t>diukur</a:t>
            </a:r>
            <a:r>
              <a:rPr lang="en-US" sz="2667" kern="0" dirty="0">
                <a:effectLst/>
                <a:sym typeface="Arial"/>
              </a:rPr>
              <a:t> </a:t>
            </a:r>
            <a:r>
              <a:rPr lang="en-US" sz="2667" kern="0" dirty="0" err="1">
                <a:effectLst/>
                <a:sym typeface="Arial"/>
              </a:rPr>
              <a:t>secara</a:t>
            </a:r>
            <a:r>
              <a:rPr lang="en-US" sz="2667" kern="0" dirty="0">
                <a:effectLst/>
                <a:sym typeface="Arial"/>
              </a:rPr>
              <a:t> </a:t>
            </a:r>
            <a:r>
              <a:rPr lang="en-US" sz="2667" kern="0" dirty="0" err="1">
                <a:effectLst/>
                <a:sym typeface="Arial"/>
              </a:rPr>
              <a:t>fisik</a:t>
            </a:r>
            <a:endParaRPr lang="en-US" sz="2667" kern="0" dirty="0">
              <a:effectLst/>
              <a:sym typeface="Arial"/>
            </a:endParaRPr>
          </a:p>
          <a:p>
            <a:pPr algn="just" eaLnBrk="1" hangingPunct="1">
              <a:buFont typeface="Wingdings" pitchFamily="2" charset="2"/>
              <a:buNone/>
              <a:defRPr/>
            </a:pPr>
            <a:r>
              <a:rPr lang="en-US" sz="2667" kern="0" dirty="0">
                <a:effectLst/>
                <a:sym typeface="Arial"/>
              </a:rPr>
              <a:t>	3. </a:t>
            </a:r>
            <a:r>
              <a:rPr lang="en-US" sz="2667" kern="0" dirty="0" err="1">
                <a:effectLst/>
                <a:sym typeface="Arial"/>
              </a:rPr>
              <a:t>Jumlah</a:t>
            </a:r>
            <a:r>
              <a:rPr lang="en-US" sz="2667" kern="0" dirty="0">
                <a:effectLst/>
                <a:sym typeface="Arial"/>
              </a:rPr>
              <a:t> rupiah optimum </a:t>
            </a:r>
            <a:r>
              <a:rPr lang="en-US" sz="2667" kern="0" dirty="0" err="1">
                <a:effectLst/>
                <a:sym typeface="Arial"/>
              </a:rPr>
              <a:t>dan</a:t>
            </a:r>
            <a:r>
              <a:rPr lang="en-US" sz="2667" kern="0" dirty="0">
                <a:effectLst/>
                <a:sym typeface="Arial"/>
              </a:rPr>
              <a:t> input yang </a:t>
            </a:r>
          </a:p>
          <a:p>
            <a:pPr algn="just" eaLnBrk="1" hangingPunct="1">
              <a:buFont typeface="Wingdings" pitchFamily="2" charset="2"/>
              <a:buNone/>
              <a:defRPr/>
            </a:pPr>
            <a:r>
              <a:rPr lang="en-US" sz="2667" kern="0" dirty="0">
                <a:effectLst/>
                <a:sym typeface="Arial"/>
              </a:rPr>
              <a:t>	    </a:t>
            </a:r>
            <a:r>
              <a:rPr lang="en-US" sz="2667" kern="0" dirty="0" err="1">
                <a:effectLst/>
                <a:sym typeface="Arial"/>
              </a:rPr>
              <a:t>dibutuhkan</a:t>
            </a:r>
            <a:r>
              <a:rPr lang="en-US" sz="2667" kern="0" dirty="0">
                <a:effectLst/>
                <a:sym typeface="Arial"/>
              </a:rPr>
              <a:t> </a:t>
            </a:r>
            <a:r>
              <a:rPr lang="en-US" sz="2667" kern="0" dirty="0" err="1">
                <a:effectLst/>
                <a:sym typeface="Arial"/>
              </a:rPr>
              <a:t>untuk</a:t>
            </a:r>
            <a:r>
              <a:rPr lang="en-US" sz="2667" kern="0" dirty="0">
                <a:effectLst/>
                <a:sym typeface="Arial"/>
              </a:rPr>
              <a:t> </a:t>
            </a:r>
            <a:r>
              <a:rPr lang="en-US" sz="2667" kern="0" dirty="0" err="1">
                <a:effectLst/>
                <a:sym typeface="Arial"/>
              </a:rPr>
              <a:t>memproduksi</a:t>
            </a:r>
            <a:r>
              <a:rPr lang="en-US" sz="2667" kern="0" dirty="0">
                <a:effectLst/>
                <a:sym typeface="Arial"/>
              </a:rPr>
              <a:t> </a:t>
            </a:r>
            <a:r>
              <a:rPr lang="en-US" sz="2667" kern="0" dirty="0" err="1">
                <a:effectLst/>
                <a:sym typeface="Arial"/>
              </a:rPr>
              <a:t>satu</a:t>
            </a:r>
            <a:r>
              <a:rPr lang="en-US" sz="2667" kern="0" dirty="0">
                <a:effectLst/>
                <a:sym typeface="Arial"/>
              </a:rPr>
              <a:t> unit output               </a:t>
            </a:r>
          </a:p>
          <a:p>
            <a:pPr eaLnBrk="1" hangingPunct="1">
              <a:buFont typeface="Wingdings" pitchFamily="2" charset="2"/>
              <a:buNone/>
              <a:defRPr/>
            </a:pPr>
            <a:r>
              <a:rPr lang="en-US" sz="2667" kern="0" dirty="0">
                <a:effectLst/>
                <a:sym typeface="Arial"/>
              </a:rPr>
              <a:t>	    </a:t>
            </a:r>
            <a:r>
              <a:rPr lang="en-US" sz="2667" kern="0" dirty="0" err="1">
                <a:effectLst/>
                <a:sym typeface="Arial"/>
              </a:rPr>
              <a:t>dapat</a:t>
            </a:r>
            <a:r>
              <a:rPr lang="en-US" sz="2667" kern="0" dirty="0">
                <a:effectLst/>
                <a:sym typeface="Arial"/>
              </a:rPr>
              <a:t> </a:t>
            </a:r>
            <a:r>
              <a:rPr lang="en-US" sz="2667" kern="0" dirty="0" err="1">
                <a:effectLst/>
                <a:sym typeface="Arial"/>
              </a:rPr>
              <a:t>ditentukan</a:t>
            </a:r>
            <a:r>
              <a:rPr lang="en-US" sz="2667" kern="0" dirty="0">
                <a:effectLst/>
                <a:sym typeface="Arial"/>
              </a:rPr>
              <a:t>.</a:t>
            </a:r>
          </a:p>
        </p:txBody>
      </p:sp>
    </p:spTree>
    <p:extLst>
      <p:ext uri="{BB962C8B-B14F-4D97-AF65-F5344CB8AC3E}">
        <p14:creationId xmlns:p14="http://schemas.microsoft.com/office/powerpoint/2010/main" val="5318092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54"/>
          <p:cNvSpPr>
            <a:spLocks noGrp="1" noChangeArrowheads="1"/>
          </p:cNvSpPr>
          <p:nvPr/>
        </p:nvSpPr>
        <p:spPr bwMode="auto">
          <a:xfrm>
            <a:off x="609600" y="25400"/>
            <a:ext cx="10972800" cy="1051984"/>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err="1">
                <a:sym typeface="Arial"/>
              </a:rPr>
              <a:t>Beban</a:t>
            </a:r>
            <a:r>
              <a:rPr lang="en-US" sz="4800" kern="0" dirty="0">
                <a:sym typeface="Arial"/>
              </a:rPr>
              <a:t> / </a:t>
            </a:r>
            <a:r>
              <a:rPr lang="en-US" sz="4800" kern="0" dirty="0" err="1">
                <a:sym typeface="Arial"/>
              </a:rPr>
              <a:t>Biaya</a:t>
            </a:r>
            <a:r>
              <a:rPr lang="en-US" sz="4800" kern="0" dirty="0">
                <a:sym typeface="Arial"/>
              </a:rPr>
              <a:t> </a:t>
            </a:r>
            <a:r>
              <a:rPr lang="en-US" sz="4800" kern="0" dirty="0" err="1">
                <a:sym typeface="Arial"/>
              </a:rPr>
              <a:t>Kebijakan</a:t>
            </a:r>
            <a:endParaRPr lang="en-US" sz="4800" kern="0" dirty="0">
              <a:sym typeface="Arial"/>
            </a:endParaRPr>
          </a:p>
        </p:txBody>
      </p:sp>
      <p:sp>
        <p:nvSpPr>
          <p:cNvPr id="56" name="Rectangle 55"/>
          <p:cNvSpPr>
            <a:spLocks noGrp="1" noChangeArrowheads="1"/>
          </p:cNvSpPr>
          <p:nvPr/>
        </p:nvSpPr>
        <p:spPr bwMode="auto">
          <a:xfrm>
            <a:off x="609600" y="1077385"/>
            <a:ext cx="10972800" cy="5928783"/>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lnSpc>
                <a:spcPct val="90000"/>
              </a:lnSpc>
              <a:defRPr/>
            </a:pPr>
            <a:r>
              <a:rPr lang="en-US" kern="0" dirty="0" err="1">
                <a:effectLst/>
                <a:sym typeface="Arial"/>
              </a:rPr>
              <a:t>Adalah</a:t>
            </a:r>
            <a:r>
              <a:rPr lang="en-US" kern="0" dirty="0">
                <a:effectLst/>
                <a:sym typeface="Arial"/>
              </a:rPr>
              <a:t> </a:t>
            </a:r>
            <a:r>
              <a:rPr lang="en-US" kern="0" dirty="0" err="1">
                <a:effectLst/>
                <a:sym typeface="Arial"/>
              </a:rPr>
              <a:t>biaya</a:t>
            </a:r>
            <a:r>
              <a:rPr lang="en-US" kern="0" dirty="0">
                <a:effectLst/>
                <a:sym typeface="Arial"/>
              </a:rPr>
              <a:t> yang </a:t>
            </a:r>
            <a:r>
              <a:rPr lang="en-US" kern="0" dirty="0" err="1">
                <a:effectLst/>
                <a:sym typeface="Arial"/>
              </a:rPr>
              <a:t>tidak</a:t>
            </a:r>
            <a:r>
              <a:rPr lang="en-US" kern="0" dirty="0">
                <a:effectLst/>
                <a:sym typeface="Arial"/>
              </a:rPr>
              <a:t> </a:t>
            </a:r>
            <a:r>
              <a:rPr lang="en-US" kern="0" dirty="0" err="1">
                <a:effectLst/>
                <a:sym typeface="Arial"/>
              </a:rPr>
              <a:t>tersedia</a:t>
            </a:r>
            <a:r>
              <a:rPr lang="en-US" kern="0" dirty="0">
                <a:effectLst/>
                <a:sym typeface="Arial"/>
              </a:rPr>
              <a:t> </a:t>
            </a:r>
            <a:r>
              <a:rPr lang="en-US" kern="0" dirty="0" err="1">
                <a:effectLst/>
                <a:sym typeface="Arial"/>
              </a:rPr>
              <a:t>estimasi</a:t>
            </a:r>
            <a:r>
              <a:rPr lang="en-US" kern="0" dirty="0">
                <a:effectLst/>
                <a:sym typeface="Arial"/>
              </a:rPr>
              <a:t> </a:t>
            </a:r>
            <a:r>
              <a:rPr lang="en-US" kern="0" dirty="0" err="1">
                <a:effectLst/>
                <a:sym typeface="Arial"/>
              </a:rPr>
              <a:t>tekniknya</a:t>
            </a:r>
            <a:r>
              <a:rPr lang="en-US" kern="0" dirty="0">
                <a:effectLst/>
                <a:sym typeface="Arial"/>
              </a:rPr>
              <a:t>.</a:t>
            </a:r>
          </a:p>
          <a:p>
            <a:pPr eaLnBrk="1" hangingPunct="1">
              <a:lnSpc>
                <a:spcPct val="90000"/>
              </a:lnSpc>
              <a:defRPr/>
            </a:pPr>
            <a:r>
              <a:rPr lang="en-US" kern="0" dirty="0" err="1">
                <a:effectLst/>
                <a:sym typeface="Arial"/>
              </a:rPr>
              <a:t>Biaya-biaya</a:t>
            </a:r>
            <a:r>
              <a:rPr lang="en-US" kern="0" dirty="0">
                <a:effectLst/>
                <a:sym typeface="Arial"/>
              </a:rPr>
              <a:t> yang </a:t>
            </a:r>
            <a:r>
              <a:rPr lang="en-US" kern="0" dirty="0" err="1">
                <a:effectLst/>
                <a:sym typeface="Arial"/>
              </a:rPr>
              <a:t>dikeluarkan</a:t>
            </a:r>
            <a:r>
              <a:rPr lang="en-US" kern="0" dirty="0">
                <a:effectLst/>
                <a:sym typeface="Arial"/>
              </a:rPr>
              <a:t> </a:t>
            </a:r>
            <a:r>
              <a:rPr lang="en-US" kern="0" dirty="0" err="1">
                <a:effectLst/>
                <a:sym typeface="Arial"/>
              </a:rPr>
              <a:t>tergantung</a:t>
            </a:r>
            <a:r>
              <a:rPr lang="en-US" kern="0" dirty="0">
                <a:effectLst/>
                <a:sym typeface="Arial"/>
              </a:rPr>
              <a:t> </a:t>
            </a:r>
            <a:r>
              <a:rPr lang="en-US" kern="0" dirty="0" err="1">
                <a:effectLst/>
                <a:sym typeface="Arial"/>
              </a:rPr>
              <a:t>pada</a:t>
            </a:r>
            <a:r>
              <a:rPr lang="en-US" kern="0" dirty="0">
                <a:effectLst/>
                <a:sym typeface="Arial"/>
              </a:rPr>
              <a:t> </a:t>
            </a:r>
            <a:r>
              <a:rPr lang="en-US" kern="0" dirty="0" err="1">
                <a:effectLst/>
                <a:sym typeface="Arial"/>
              </a:rPr>
              <a:t>penilaian</a:t>
            </a:r>
            <a:r>
              <a:rPr lang="en-US" kern="0" dirty="0">
                <a:effectLst/>
                <a:sym typeface="Arial"/>
              </a:rPr>
              <a:t> </a:t>
            </a:r>
            <a:r>
              <a:rPr lang="en-US" kern="0" dirty="0" err="1">
                <a:effectLst/>
                <a:sym typeface="Arial"/>
              </a:rPr>
              <a:t>manajemen</a:t>
            </a:r>
            <a:r>
              <a:rPr lang="en-US" kern="0" dirty="0">
                <a:effectLst/>
                <a:sym typeface="Arial"/>
              </a:rPr>
              <a:t> </a:t>
            </a:r>
            <a:r>
              <a:rPr lang="en-US" kern="0" dirty="0" err="1">
                <a:effectLst/>
                <a:sym typeface="Arial"/>
              </a:rPr>
              <a:t>atas</a:t>
            </a:r>
            <a:r>
              <a:rPr lang="en-US" kern="0" dirty="0">
                <a:effectLst/>
                <a:sym typeface="Arial"/>
              </a:rPr>
              <a:t> </a:t>
            </a:r>
            <a:r>
              <a:rPr lang="en-US" kern="0" dirty="0" err="1">
                <a:effectLst/>
                <a:sym typeface="Arial"/>
              </a:rPr>
              <a:t>jumlah</a:t>
            </a:r>
            <a:r>
              <a:rPr lang="en-US" kern="0" dirty="0">
                <a:effectLst/>
                <a:sym typeface="Arial"/>
              </a:rPr>
              <a:t> yang </a:t>
            </a:r>
            <a:r>
              <a:rPr lang="en-US" kern="0" dirty="0" err="1">
                <a:effectLst/>
                <a:sym typeface="Arial"/>
              </a:rPr>
              <a:t>memadai</a:t>
            </a:r>
            <a:r>
              <a:rPr lang="en-US" kern="0" dirty="0">
                <a:effectLst/>
                <a:sym typeface="Arial"/>
              </a:rPr>
              <a:t> </a:t>
            </a:r>
            <a:r>
              <a:rPr lang="en-US" kern="0" dirty="0" err="1">
                <a:effectLst/>
                <a:sym typeface="Arial"/>
              </a:rPr>
              <a:t>dalam</a:t>
            </a:r>
            <a:r>
              <a:rPr lang="en-US" kern="0" dirty="0">
                <a:effectLst/>
                <a:sym typeface="Arial"/>
              </a:rPr>
              <a:t> </a:t>
            </a:r>
            <a:r>
              <a:rPr lang="en-US" kern="0" dirty="0" err="1">
                <a:effectLst/>
                <a:sym typeface="Arial"/>
              </a:rPr>
              <a:t>kondisi</a:t>
            </a:r>
            <a:r>
              <a:rPr lang="en-US" kern="0" dirty="0">
                <a:effectLst/>
                <a:sym typeface="Arial"/>
              </a:rPr>
              <a:t> </a:t>
            </a:r>
            <a:r>
              <a:rPr lang="en-US" kern="0" dirty="0" err="1">
                <a:effectLst/>
                <a:sym typeface="Arial"/>
              </a:rPr>
              <a:t>tertentu</a:t>
            </a:r>
            <a:r>
              <a:rPr lang="en-US" kern="0" dirty="0">
                <a:effectLst/>
                <a:sym typeface="Arial"/>
              </a:rPr>
              <a:t>.</a:t>
            </a:r>
          </a:p>
          <a:p>
            <a:pPr eaLnBrk="1" hangingPunct="1">
              <a:lnSpc>
                <a:spcPct val="90000"/>
              </a:lnSpc>
              <a:defRPr/>
            </a:pPr>
            <a:r>
              <a:rPr lang="en-US" kern="0" dirty="0" err="1">
                <a:effectLst/>
                <a:sym typeface="Arial"/>
              </a:rPr>
              <a:t>Pusat</a:t>
            </a:r>
            <a:r>
              <a:rPr lang="en-US" kern="0" dirty="0">
                <a:effectLst/>
                <a:sym typeface="Arial"/>
              </a:rPr>
              <a:t> </a:t>
            </a:r>
            <a:r>
              <a:rPr lang="en-US" kern="0" dirty="0" err="1">
                <a:effectLst/>
                <a:sym typeface="Arial"/>
              </a:rPr>
              <a:t>biaya</a:t>
            </a:r>
            <a:r>
              <a:rPr lang="en-US" kern="0" dirty="0">
                <a:effectLst/>
                <a:sym typeface="Arial"/>
              </a:rPr>
              <a:t> </a:t>
            </a:r>
            <a:r>
              <a:rPr lang="en-US" kern="0" dirty="0" err="1">
                <a:effectLst/>
                <a:sym typeface="Arial"/>
              </a:rPr>
              <a:t>kebijakan</a:t>
            </a:r>
            <a:r>
              <a:rPr lang="en-US" kern="0" dirty="0">
                <a:effectLst/>
                <a:sym typeface="Arial"/>
              </a:rPr>
              <a:t> </a:t>
            </a:r>
            <a:r>
              <a:rPr lang="en-US" kern="0" dirty="0" err="1">
                <a:effectLst/>
                <a:sym typeface="Arial"/>
              </a:rPr>
              <a:t>meliputi</a:t>
            </a:r>
            <a:r>
              <a:rPr lang="en-US" kern="0" dirty="0">
                <a:effectLst/>
                <a:sym typeface="Arial"/>
              </a:rPr>
              <a:t> unit-unit </a:t>
            </a:r>
            <a:r>
              <a:rPr lang="en-US" kern="0" dirty="0" err="1">
                <a:effectLst/>
                <a:sym typeface="Arial"/>
              </a:rPr>
              <a:t>administratif</a:t>
            </a:r>
            <a:r>
              <a:rPr lang="en-US" kern="0" dirty="0">
                <a:effectLst/>
                <a:sym typeface="Arial"/>
              </a:rPr>
              <a:t> </a:t>
            </a:r>
            <a:r>
              <a:rPr lang="en-US" kern="0" dirty="0" err="1">
                <a:effectLst/>
                <a:sym typeface="Arial"/>
              </a:rPr>
              <a:t>dan</a:t>
            </a:r>
            <a:r>
              <a:rPr lang="en-US" kern="0" dirty="0">
                <a:effectLst/>
                <a:sym typeface="Arial"/>
              </a:rPr>
              <a:t> </a:t>
            </a:r>
            <a:r>
              <a:rPr lang="en-US" kern="0" dirty="0" err="1">
                <a:effectLst/>
                <a:sym typeface="Arial"/>
              </a:rPr>
              <a:t>pendukung</a:t>
            </a:r>
            <a:r>
              <a:rPr lang="en-US" kern="0" dirty="0">
                <a:effectLst/>
                <a:sym typeface="Arial"/>
              </a:rPr>
              <a:t>, </a:t>
            </a:r>
            <a:r>
              <a:rPr lang="en-US" kern="0" dirty="0" err="1">
                <a:effectLst/>
                <a:sym typeface="Arial"/>
              </a:rPr>
              <a:t>operasi</a:t>
            </a:r>
            <a:r>
              <a:rPr lang="en-US" kern="0" dirty="0">
                <a:effectLst/>
                <a:sym typeface="Arial"/>
              </a:rPr>
              <a:t> </a:t>
            </a:r>
            <a:r>
              <a:rPr lang="en-US" kern="0" dirty="0" err="1">
                <a:effectLst/>
                <a:sym typeface="Arial"/>
              </a:rPr>
              <a:t>litbang</a:t>
            </a:r>
            <a:r>
              <a:rPr lang="en-US" kern="0" dirty="0">
                <a:effectLst/>
                <a:sym typeface="Arial"/>
              </a:rPr>
              <a:t>, </a:t>
            </a:r>
            <a:r>
              <a:rPr lang="en-US" kern="0" dirty="0" err="1">
                <a:effectLst/>
                <a:sym typeface="Arial"/>
              </a:rPr>
              <a:t>dan</a:t>
            </a:r>
            <a:r>
              <a:rPr lang="en-US" kern="0" dirty="0">
                <a:effectLst/>
                <a:sym typeface="Arial"/>
              </a:rPr>
              <a:t> </a:t>
            </a:r>
            <a:r>
              <a:rPr lang="en-US" kern="0" dirty="0" err="1">
                <a:effectLst/>
                <a:sym typeface="Arial"/>
              </a:rPr>
              <a:t>hampir</a:t>
            </a:r>
            <a:r>
              <a:rPr lang="en-US" kern="0" dirty="0">
                <a:effectLst/>
                <a:sym typeface="Arial"/>
              </a:rPr>
              <a:t> </a:t>
            </a:r>
            <a:r>
              <a:rPr lang="en-US" kern="0" dirty="0" err="1">
                <a:effectLst/>
                <a:sym typeface="Arial"/>
              </a:rPr>
              <a:t>semua</a:t>
            </a:r>
            <a:r>
              <a:rPr lang="en-US" kern="0" dirty="0">
                <a:effectLst/>
                <a:sym typeface="Arial"/>
              </a:rPr>
              <a:t> </a:t>
            </a:r>
            <a:r>
              <a:rPr lang="en-US" kern="0" dirty="0" err="1">
                <a:effectLst/>
                <a:sym typeface="Arial"/>
              </a:rPr>
              <a:t>aktifitas</a:t>
            </a:r>
            <a:r>
              <a:rPr lang="en-US" kern="0" dirty="0">
                <a:effectLst/>
                <a:sym typeface="Arial"/>
              </a:rPr>
              <a:t> </a:t>
            </a:r>
            <a:r>
              <a:rPr lang="en-US" kern="0" dirty="0" err="1">
                <a:effectLst/>
                <a:sym typeface="Arial"/>
              </a:rPr>
              <a:t>perusahaan</a:t>
            </a:r>
            <a:r>
              <a:rPr lang="en-US" kern="0" dirty="0">
                <a:effectLst/>
                <a:sym typeface="Arial"/>
              </a:rPr>
              <a:t>.</a:t>
            </a:r>
          </a:p>
          <a:p>
            <a:pPr eaLnBrk="1" hangingPunct="1">
              <a:lnSpc>
                <a:spcPct val="90000"/>
              </a:lnSpc>
              <a:defRPr/>
            </a:pPr>
            <a:r>
              <a:rPr lang="en-US" kern="0" dirty="0">
                <a:effectLst/>
                <a:sym typeface="Arial"/>
              </a:rPr>
              <a:t>Output </a:t>
            </a:r>
            <a:r>
              <a:rPr lang="en-US" kern="0" dirty="0" err="1">
                <a:effectLst/>
                <a:sym typeface="Arial"/>
              </a:rPr>
              <a:t>dari</a:t>
            </a:r>
            <a:r>
              <a:rPr lang="en-US" kern="0" dirty="0">
                <a:effectLst/>
                <a:sym typeface="Arial"/>
              </a:rPr>
              <a:t> </a:t>
            </a:r>
            <a:r>
              <a:rPr lang="en-US" kern="0" dirty="0" err="1">
                <a:effectLst/>
                <a:sym typeface="Arial"/>
              </a:rPr>
              <a:t>pusat</a:t>
            </a:r>
            <a:r>
              <a:rPr lang="en-US" kern="0" dirty="0">
                <a:effectLst/>
                <a:sym typeface="Arial"/>
              </a:rPr>
              <a:t> </a:t>
            </a:r>
            <a:r>
              <a:rPr lang="en-US" kern="0" dirty="0" err="1">
                <a:effectLst/>
                <a:sym typeface="Arial"/>
              </a:rPr>
              <a:t>biaya</a:t>
            </a:r>
            <a:r>
              <a:rPr lang="en-US" kern="0" dirty="0">
                <a:effectLst/>
                <a:sym typeface="Arial"/>
              </a:rPr>
              <a:t> </a:t>
            </a:r>
            <a:r>
              <a:rPr lang="en-US" kern="0" dirty="0" err="1">
                <a:effectLst/>
                <a:sym typeface="Arial"/>
              </a:rPr>
              <a:t>tidak</a:t>
            </a:r>
            <a:r>
              <a:rPr lang="en-US" kern="0" dirty="0">
                <a:effectLst/>
                <a:sym typeface="Arial"/>
              </a:rPr>
              <a:t> </a:t>
            </a:r>
            <a:r>
              <a:rPr lang="en-US" kern="0" dirty="0" err="1">
                <a:effectLst/>
                <a:sym typeface="Arial"/>
              </a:rPr>
              <a:t>bisa</a:t>
            </a:r>
            <a:r>
              <a:rPr lang="en-US" kern="0" dirty="0">
                <a:effectLst/>
                <a:sym typeface="Arial"/>
              </a:rPr>
              <a:t> </a:t>
            </a:r>
            <a:r>
              <a:rPr lang="en-US" kern="0" dirty="0" err="1">
                <a:effectLst/>
                <a:sym typeface="Arial"/>
              </a:rPr>
              <a:t>diukur</a:t>
            </a:r>
            <a:r>
              <a:rPr lang="en-US" kern="0" dirty="0">
                <a:effectLst/>
                <a:sym typeface="Arial"/>
              </a:rPr>
              <a:t> </a:t>
            </a:r>
            <a:r>
              <a:rPr lang="en-US" kern="0" dirty="0" err="1">
                <a:effectLst/>
                <a:sym typeface="Arial"/>
              </a:rPr>
              <a:t>secara</a:t>
            </a:r>
            <a:r>
              <a:rPr lang="en-US" kern="0" dirty="0">
                <a:effectLst/>
                <a:sym typeface="Arial"/>
              </a:rPr>
              <a:t> </a:t>
            </a:r>
            <a:r>
              <a:rPr lang="en-US" kern="0" dirty="0" err="1">
                <a:effectLst/>
                <a:sym typeface="Arial"/>
              </a:rPr>
              <a:t>moneter</a:t>
            </a:r>
            <a:r>
              <a:rPr lang="en-US" kern="0" dirty="0">
                <a:effectLst/>
                <a:sym typeface="Arial"/>
              </a:rPr>
              <a:t>.</a:t>
            </a:r>
          </a:p>
          <a:p>
            <a:pPr eaLnBrk="1" hangingPunct="1">
              <a:lnSpc>
                <a:spcPct val="90000"/>
              </a:lnSpc>
              <a:defRPr/>
            </a:pPr>
            <a:r>
              <a:rPr lang="en-US" kern="0" dirty="0" err="1">
                <a:effectLst/>
                <a:sym typeface="Arial"/>
              </a:rPr>
              <a:t>Disuatu</a:t>
            </a:r>
            <a:r>
              <a:rPr lang="en-US" kern="0" dirty="0">
                <a:effectLst/>
                <a:sym typeface="Arial"/>
              </a:rPr>
              <a:t> </a:t>
            </a:r>
            <a:r>
              <a:rPr lang="en-US" kern="0" dirty="0" err="1">
                <a:effectLst/>
                <a:sym typeface="Arial"/>
              </a:rPr>
              <a:t>pusat</a:t>
            </a:r>
            <a:r>
              <a:rPr lang="en-US" kern="0" dirty="0">
                <a:effectLst/>
                <a:sym typeface="Arial"/>
              </a:rPr>
              <a:t> </a:t>
            </a:r>
            <a:r>
              <a:rPr lang="en-US" kern="0" dirty="0" err="1">
                <a:effectLst/>
                <a:sym typeface="Arial"/>
              </a:rPr>
              <a:t>kebijakan</a:t>
            </a:r>
            <a:r>
              <a:rPr lang="en-US" kern="0" dirty="0">
                <a:effectLst/>
                <a:sym typeface="Arial"/>
              </a:rPr>
              <a:t>, </a:t>
            </a:r>
            <a:r>
              <a:rPr lang="en-US" kern="0" dirty="0" err="1">
                <a:effectLst/>
                <a:sym typeface="Arial"/>
              </a:rPr>
              <a:t>selisih</a:t>
            </a:r>
            <a:r>
              <a:rPr lang="en-US" kern="0" dirty="0">
                <a:effectLst/>
                <a:sym typeface="Arial"/>
              </a:rPr>
              <a:t> </a:t>
            </a:r>
            <a:r>
              <a:rPr lang="en-US" kern="0" dirty="0" err="1">
                <a:effectLst/>
                <a:sym typeface="Arial"/>
              </a:rPr>
              <a:t>antara</a:t>
            </a:r>
            <a:r>
              <a:rPr lang="en-US" kern="0" dirty="0">
                <a:effectLst/>
                <a:sym typeface="Arial"/>
              </a:rPr>
              <a:t> </a:t>
            </a:r>
            <a:r>
              <a:rPr lang="en-US" kern="0" dirty="0" err="1">
                <a:effectLst/>
                <a:sym typeface="Arial"/>
              </a:rPr>
              <a:t>anggaran</a:t>
            </a:r>
            <a:r>
              <a:rPr lang="en-US" kern="0" dirty="0">
                <a:effectLst/>
                <a:sym typeface="Arial"/>
              </a:rPr>
              <a:t> </a:t>
            </a:r>
            <a:r>
              <a:rPr lang="en-US" kern="0" dirty="0" err="1">
                <a:effectLst/>
                <a:sym typeface="Arial"/>
              </a:rPr>
              <a:t>dengan</a:t>
            </a:r>
            <a:r>
              <a:rPr lang="en-US" kern="0" dirty="0">
                <a:effectLst/>
                <a:sym typeface="Arial"/>
              </a:rPr>
              <a:t> </a:t>
            </a:r>
            <a:r>
              <a:rPr lang="en-US" kern="0" dirty="0" err="1">
                <a:effectLst/>
                <a:sym typeface="Arial"/>
              </a:rPr>
              <a:t>biaya</a:t>
            </a:r>
            <a:r>
              <a:rPr lang="en-US" kern="0" dirty="0">
                <a:effectLst/>
                <a:sym typeface="Arial"/>
              </a:rPr>
              <a:t> </a:t>
            </a:r>
            <a:r>
              <a:rPr lang="en-US" kern="0" dirty="0" err="1">
                <a:effectLst/>
                <a:sym typeface="Arial"/>
              </a:rPr>
              <a:t>sesungguhnya</a:t>
            </a:r>
            <a:r>
              <a:rPr lang="en-US" kern="0" dirty="0">
                <a:effectLst/>
                <a:sym typeface="Arial"/>
              </a:rPr>
              <a:t> </a:t>
            </a:r>
            <a:r>
              <a:rPr lang="en-US" kern="0" dirty="0" err="1">
                <a:effectLst/>
                <a:sym typeface="Arial"/>
              </a:rPr>
              <a:t>bukanlah</a:t>
            </a:r>
            <a:r>
              <a:rPr lang="en-US" kern="0" dirty="0">
                <a:effectLst/>
                <a:sym typeface="Arial"/>
              </a:rPr>
              <a:t> </a:t>
            </a:r>
            <a:r>
              <a:rPr lang="en-US" kern="0" dirty="0" err="1">
                <a:effectLst/>
                <a:sym typeface="Arial"/>
              </a:rPr>
              <a:t>ukuran</a:t>
            </a:r>
            <a:r>
              <a:rPr lang="en-US" kern="0" dirty="0">
                <a:effectLst/>
                <a:sym typeface="Arial"/>
              </a:rPr>
              <a:t> </a:t>
            </a:r>
            <a:r>
              <a:rPr lang="en-US" kern="0" dirty="0" err="1">
                <a:effectLst/>
                <a:sym typeface="Arial"/>
              </a:rPr>
              <a:t>efisiensi</a:t>
            </a:r>
            <a:endParaRPr lang="en-US" kern="0" dirty="0">
              <a:effectLst/>
              <a:sym typeface="Arial"/>
            </a:endParaRPr>
          </a:p>
        </p:txBody>
      </p:sp>
    </p:spTree>
    <p:extLst>
      <p:ext uri="{BB962C8B-B14F-4D97-AF65-F5344CB8AC3E}">
        <p14:creationId xmlns:p14="http://schemas.microsoft.com/office/powerpoint/2010/main" val="37932861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itle 1"/>
          <p:cNvSpPr>
            <a:spLocks noGrp="1"/>
          </p:cNvSpPr>
          <p:nvPr/>
        </p:nvSpPr>
        <p:spPr bwMode="auto">
          <a:xfrm>
            <a:off x="609600" y="618067"/>
            <a:ext cx="10972800" cy="939800"/>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10" spc="480" dirty="0" err="1">
                <a:ln w="9525">
                  <a:noFill/>
                  <a:round/>
                  <a:headEnd/>
                  <a:tailEnd/>
                </a:ln>
                <a:solidFill>
                  <a:schemeClr val="tx1"/>
                </a:solidFill>
                <a:effectLst>
                  <a:outerShdw dist="35921" dir="2700000" algn="ctr" rotWithShape="0">
                    <a:srgbClr val="4D4D4D">
                      <a:alpha val="79999"/>
                    </a:srgbClr>
                  </a:outerShdw>
                </a:effectLst>
                <a:latin typeface="Arial Narrow" panose="020B0606020202030204" pitchFamily="34" charset="0"/>
                <a:cs typeface="Angsana New"/>
                <a:sym typeface="Arial"/>
              </a:rPr>
              <a:t>Ciri-ciri</a:t>
            </a:r>
            <a:r>
              <a:rPr lang="en-US" sz="4800" kern="10" spc="480" dirty="0">
                <a:ln w="9525">
                  <a:noFill/>
                  <a:round/>
                  <a:headEnd/>
                  <a:tailEnd/>
                </a:ln>
                <a:solidFill>
                  <a:schemeClr val="tx1"/>
                </a:solidFill>
                <a:effectLst>
                  <a:outerShdw dist="35921" dir="2700000" algn="ctr" rotWithShape="0">
                    <a:srgbClr val="4D4D4D">
                      <a:alpha val="79999"/>
                    </a:srgbClr>
                  </a:outerShdw>
                </a:effectLst>
                <a:latin typeface="Arial Narrow" panose="020B0606020202030204" pitchFamily="34" charset="0"/>
                <a:cs typeface="Angsana New"/>
                <a:sym typeface="Arial"/>
              </a:rPr>
              <a:t> </a:t>
            </a:r>
            <a:r>
              <a:rPr lang="en-US" sz="4800" kern="10" spc="480" dirty="0" err="1">
                <a:ln w="9525">
                  <a:noFill/>
                  <a:round/>
                  <a:headEnd/>
                  <a:tailEnd/>
                </a:ln>
                <a:solidFill>
                  <a:schemeClr val="tx1"/>
                </a:solidFill>
                <a:effectLst>
                  <a:outerShdw dist="35921" dir="2700000" algn="ctr" rotWithShape="0">
                    <a:srgbClr val="4D4D4D">
                      <a:alpha val="79999"/>
                    </a:srgbClr>
                  </a:outerShdw>
                </a:effectLst>
                <a:latin typeface="Arial Narrow" panose="020B0606020202030204" pitchFamily="34" charset="0"/>
                <a:cs typeface="Angsana New"/>
                <a:sym typeface="Arial"/>
              </a:rPr>
              <a:t>Pengendalian</a:t>
            </a:r>
            <a:r>
              <a:rPr lang="en-US" sz="4800" kern="10" spc="480" dirty="0">
                <a:ln w="9525">
                  <a:noFill/>
                  <a:round/>
                  <a:headEnd/>
                  <a:tailEnd/>
                </a:ln>
                <a:solidFill>
                  <a:schemeClr val="tx1"/>
                </a:solidFill>
                <a:effectLst>
                  <a:outerShdw dist="35921" dir="2700000" algn="ctr" rotWithShape="0">
                    <a:srgbClr val="4D4D4D">
                      <a:alpha val="79999"/>
                    </a:srgbClr>
                  </a:outerShdw>
                </a:effectLst>
                <a:latin typeface="Arial Narrow" panose="020B0606020202030204" pitchFamily="34" charset="0"/>
                <a:cs typeface="Angsana New"/>
                <a:sym typeface="Arial"/>
              </a:rPr>
              <a:t> umum</a:t>
            </a:r>
            <a:endParaRPr lang="en-US" sz="4800" kern="0" dirty="0">
              <a:solidFill>
                <a:schemeClr val="tx1"/>
              </a:solidFill>
              <a:latin typeface="Arial Narrow" panose="020B0606020202030204" pitchFamily="34" charset="0"/>
              <a:sym typeface="Arial"/>
            </a:endParaRPr>
          </a:p>
        </p:txBody>
      </p:sp>
      <p:sp>
        <p:nvSpPr>
          <p:cNvPr id="102" name="Content Placeholder 2"/>
          <p:cNvSpPr>
            <a:spLocks noGrp="1"/>
          </p:cNvSpPr>
          <p:nvPr/>
        </p:nvSpPr>
        <p:spPr bwMode="auto">
          <a:xfrm>
            <a:off x="609600" y="1833034"/>
            <a:ext cx="10972800" cy="5024967"/>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defRPr/>
            </a:pPr>
            <a:r>
              <a:rPr lang="en-US" sz="2400" kern="0" dirty="0">
                <a:effectLst/>
                <a:sym typeface="Arial"/>
              </a:rPr>
              <a:t>Pada hakikatnya, pihak manajemen merumuskan anggaran pusat beban kebijakan dengan menentukan besarnya pekerjaan yang harus diselesaikan. Pekerjaan yang harus dilakukan oleh pusat beban kebijakan terbagi ke dalam dua kategori umum: berkesinambungan dan bersifat khusus. Pekerjaan yang berkesinambungan dilakukan secara konsisten dari tahun ke tahun, seperti pembuatan laporan keuangan oleh kontroler perusahaan. Sementara pekerjaan khusus adalah proyek “satu langkah” sebagai contoh, pengembangan penyusunan sistem pembuatan anggaran laba dalam sebuah divisi baru.</a:t>
            </a:r>
          </a:p>
          <a:p>
            <a:pPr eaLnBrk="1" hangingPunct="1">
              <a:defRPr/>
            </a:pPr>
            <a:r>
              <a:rPr lang="en-US" sz="2400" kern="0" dirty="0">
                <a:effectLst/>
                <a:sym typeface="Arial"/>
              </a:rPr>
              <a:t>Fungsi perencanaan bagi pusat pengeluaran yang tak direncanakan biasanya dijalankan dalam satu di antara dua cara ini yaitu penganggaran tambahan atau penilaian berbasis nol.</a:t>
            </a:r>
          </a:p>
        </p:txBody>
      </p:sp>
    </p:spTree>
    <p:extLst>
      <p:ext uri="{BB962C8B-B14F-4D97-AF65-F5344CB8AC3E}">
        <p14:creationId xmlns:p14="http://schemas.microsoft.com/office/powerpoint/2010/main" val="1185385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nvSpPr>
        <p:spPr bwMode="auto">
          <a:xfrm>
            <a:off x="609600" y="0"/>
            <a:ext cx="10972800" cy="1051984"/>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Anggaran incremental </a:t>
            </a:r>
          </a:p>
        </p:txBody>
      </p:sp>
      <p:sp>
        <p:nvSpPr>
          <p:cNvPr id="8" name="Content Placeholder 2"/>
          <p:cNvSpPr>
            <a:spLocks noGrp="1"/>
          </p:cNvSpPr>
          <p:nvPr/>
        </p:nvSpPr>
        <p:spPr bwMode="auto">
          <a:xfrm>
            <a:off x="609600" y="1291167"/>
            <a:ext cx="10972800" cy="4011084"/>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buFont typeface="Wingdings" pitchFamily="2" charset="2"/>
              <a:buNone/>
              <a:defRPr/>
            </a:pPr>
            <a:r>
              <a:rPr lang="en-US" sz="2667" kern="0" dirty="0">
                <a:effectLst/>
                <a:sym typeface="Arial"/>
              </a:rPr>
              <a:t>	Dalam model ini, tingkat biaya sekarang dari pusat beban kebijakan dipakai sebagai titik awalnya. Pembuatan anggaran incremental mempunyai dua kekurangan, pertama, tingkat pengeluaran yang ada dari pusat beban kebijakan, diterima dan tidak dikaji ulang selama proses pembuatan anggaran. Kedua, para manajer pusat beban ini biasanya ingin meningkatkan tingkat pelayanan dan dengan demikian cenderung meminta tambahan sumber daya, yang jika dibuat sebagai kasus yang kuat biasanya akan disediakan. </a:t>
            </a:r>
          </a:p>
        </p:txBody>
      </p:sp>
    </p:spTree>
    <p:extLst>
      <p:ext uri="{BB962C8B-B14F-4D97-AF65-F5344CB8AC3E}">
        <p14:creationId xmlns:p14="http://schemas.microsoft.com/office/powerpoint/2010/main" val="33968255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nvSpPr>
        <p:spPr bwMode="auto">
          <a:xfrm>
            <a:off x="1134534" y="122767"/>
            <a:ext cx="9313333" cy="1524000"/>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Tinjauan berdasarkan nol (zero-base review) </a:t>
            </a:r>
          </a:p>
        </p:txBody>
      </p:sp>
      <p:sp>
        <p:nvSpPr>
          <p:cNvPr id="19" name="Content Placeholder 2"/>
          <p:cNvSpPr>
            <a:spLocks noGrp="1"/>
          </p:cNvSpPr>
          <p:nvPr/>
        </p:nvSpPr>
        <p:spPr bwMode="auto">
          <a:xfrm>
            <a:off x="609600" y="2099733"/>
            <a:ext cx="10972800" cy="3727451"/>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algn="ctr" eaLnBrk="1" hangingPunct="1">
              <a:buFont typeface="Wingdings" pitchFamily="2" charset="2"/>
              <a:buNone/>
              <a:defRPr/>
            </a:pPr>
            <a:r>
              <a:rPr lang="en-US" kern="0" dirty="0">
                <a:solidFill>
                  <a:schemeClr val="accent6"/>
                </a:solidFill>
                <a:effectLst/>
                <a:sym typeface="Arial"/>
              </a:rPr>
              <a:t>	Suatu pendekatan pembuatan anggaran yang merupakan alternative adalah membuat analisis menyeluruh dari setiap pusat beban kebijakan pada jadwal yang terus bergulir, sehingga semuanya ditinjau setidaknya sekali setiap lima tahun. Analisis tersebut sering disebut sebagai tinjauan berdasarkan nol.</a:t>
            </a:r>
          </a:p>
        </p:txBody>
      </p:sp>
    </p:spTree>
    <p:extLst>
      <p:ext uri="{BB962C8B-B14F-4D97-AF65-F5344CB8AC3E}">
        <p14:creationId xmlns:p14="http://schemas.microsoft.com/office/powerpoint/2010/main" val="41930442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itle 1"/>
          <p:cNvSpPr>
            <a:spLocks noGrp="1"/>
          </p:cNvSpPr>
          <p:nvPr/>
        </p:nvSpPr>
        <p:spPr bwMode="auto">
          <a:xfrm>
            <a:off x="486833" y="-116417"/>
            <a:ext cx="10972800" cy="1524001"/>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Jenis Pengendalian Keuangan</a:t>
            </a:r>
          </a:p>
        </p:txBody>
      </p:sp>
      <p:sp>
        <p:nvSpPr>
          <p:cNvPr id="87" name="Content Placeholder 2"/>
          <p:cNvSpPr>
            <a:spLocks noGrp="1"/>
          </p:cNvSpPr>
          <p:nvPr/>
        </p:nvSpPr>
        <p:spPr bwMode="auto">
          <a:xfrm>
            <a:off x="609600" y="1604433"/>
            <a:ext cx="10972800" cy="4724400"/>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buFont typeface="Wingdings" pitchFamily="2" charset="2"/>
              <a:buNone/>
              <a:defRPr/>
            </a:pPr>
            <a:r>
              <a:rPr lang="en-US" kern="0" dirty="0">
                <a:effectLst/>
                <a:sym typeface="Arial"/>
              </a:rPr>
              <a:t>	Tujuan utama dari pusat beban kebijakan adalah untuk mengendalikan biaya dengan mengikutsertakan para manajer guna berperan serta dalam perencanaan, bersama-sama mendiskusikan langkah apa yang akan diambil, dan tingkat usaha yang bagaimana yang tepat untuk masing-masing. Dengan demikian, dalam pusat beban kebijakan, pengendalian keuangan menjadi hal pokok yang dibahas pada tahap perencanaan sebelum biaya tersebut terjadi. </a:t>
            </a:r>
          </a:p>
        </p:txBody>
      </p:sp>
    </p:spTree>
    <p:extLst>
      <p:ext uri="{BB962C8B-B14F-4D97-AF65-F5344CB8AC3E}">
        <p14:creationId xmlns:p14="http://schemas.microsoft.com/office/powerpoint/2010/main" val="4091810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p:cNvSpPr>
            <a:spLocks noGrp="1"/>
          </p:cNvSpPr>
          <p:nvPr/>
        </p:nvSpPr>
        <p:spPr bwMode="auto">
          <a:xfrm>
            <a:off x="457200" y="-42333"/>
            <a:ext cx="10972800" cy="762000"/>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a:lstStyle>
          <a:p>
            <a:pPr eaLnBrk="1" hangingPunct="1">
              <a:buClr>
                <a:srgbClr val="000000"/>
              </a:buClr>
              <a:buFont typeface="Arial"/>
              <a:buNone/>
              <a:defRPr/>
            </a:pPr>
            <a:r>
              <a:rPr lang="en-US" sz="4800" kern="0" dirty="0">
                <a:sym typeface="Arial"/>
              </a:rPr>
              <a:t>Pengukuran Kinerja</a:t>
            </a:r>
          </a:p>
        </p:txBody>
      </p:sp>
      <p:sp>
        <p:nvSpPr>
          <p:cNvPr id="21" name="Content Placeholder 2"/>
          <p:cNvSpPr>
            <a:spLocks noGrp="1"/>
          </p:cNvSpPr>
          <p:nvPr/>
        </p:nvSpPr>
        <p:spPr bwMode="auto">
          <a:xfrm>
            <a:off x="304800" y="873996"/>
            <a:ext cx="11277600" cy="5396563"/>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buFont typeface="Wingdings" pitchFamily="2" charset="2"/>
              <a:buNone/>
              <a:defRPr/>
            </a:pPr>
            <a:r>
              <a:rPr lang="en-US" sz="2667" kern="0" dirty="0">
                <a:effectLst/>
                <a:sym typeface="Arial"/>
              </a:rPr>
              <a:t>	Pekerjaan utama bagi seorang manajer pusat beban kebijakan adalah untuk mencapai output yang diinginkan. Membelanjakan suatu jumlah yang “sesuai dengan anggaran” untuk mengerjakan hal ini dianggap memuaskan. Jumlah melebihi anggaran merupakan alas an untuk prihatin, sementara jumlah yang kurang dari anggaran akan mengindikasikan bahwa pekerjaan belum selesai direncanakan. </a:t>
            </a:r>
          </a:p>
          <a:p>
            <a:pPr eaLnBrk="1" hangingPunct="1">
              <a:buFont typeface="Wingdings" pitchFamily="2" charset="2"/>
              <a:buNone/>
              <a:defRPr/>
            </a:pPr>
            <a:r>
              <a:rPr lang="en-US" sz="2667" kern="0" dirty="0">
                <a:effectLst/>
                <a:sym typeface="Arial"/>
              </a:rPr>
              <a:t>	Dalam pusat beban kebijakan, sebagai lawan dari pusat beban teknik, laporan keuangan bukan merupakan suatu alat untuk mengevaluasi efisiensi dari seorang manajer. Pengendalian atas pengeluaran dapat dilaksanakan dengan mengharuskan adanya persetujuan dari para atasan sebelum anggaran dilampaui. Terkadang presentase tertentu dari kelebihan dapat diizinkan tanpa persetujuan tambahan. </a:t>
            </a:r>
            <a:br>
              <a:rPr lang="en-US" sz="2667" kern="0" dirty="0">
                <a:effectLst/>
                <a:sym typeface="Arial"/>
              </a:rPr>
            </a:br>
            <a:endParaRPr lang="en-US" sz="2667" kern="0" dirty="0">
              <a:effectLst/>
              <a:sym typeface="Arial"/>
            </a:endParaRPr>
          </a:p>
        </p:txBody>
      </p:sp>
    </p:spTree>
    <p:extLst>
      <p:ext uri="{BB962C8B-B14F-4D97-AF65-F5344CB8AC3E}">
        <p14:creationId xmlns:p14="http://schemas.microsoft.com/office/powerpoint/2010/main" val="99748276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1261</Words>
  <Application>Microsoft Office PowerPoint</Application>
  <PresentationFormat>Widescreen</PresentationFormat>
  <Paragraphs>59</Paragraphs>
  <Slides>19</Slides>
  <Notes>17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Angsana New</vt:lpstr>
      <vt:lpstr>Arial</vt:lpstr>
      <vt:lpstr>Arial Narrow</vt:lpstr>
      <vt:lpstr>Calibri</vt:lpstr>
      <vt:lpstr>Hind</vt:lpstr>
      <vt:lpstr>Montserrat Black</vt:lpstr>
      <vt:lpstr>Roboto</vt:lpstr>
      <vt:lpstr>Trebuchet MS</vt:lpstr>
      <vt:lpstr>Wingdings</vt:lpstr>
      <vt:lpstr>Wingdings 3</vt:lpstr>
      <vt:lpstr>Facet</vt:lpstr>
      <vt:lpstr>SISTEM PENGENDALIAN MANAJEMEN (Pusat Tanggung Jawab : Pendapatan &amp; Beban)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PENGENDALIAN MANAJEMEN (Pusat Tanggung Jawab : Pendapatan &amp; Beban)</dc:title>
  <dc:creator>M. Sadat</dc:creator>
  <cp:lastModifiedBy>M. Sadat</cp:lastModifiedBy>
  <cp:revision>1</cp:revision>
  <dcterms:created xsi:type="dcterms:W3CDTF">2024-10-18T00:35:34Z</dcterms:created>
  <dcterms:modified xsi:type="dcterms:W3CDTF">2024-10-18T00:36:31Z</dcterms:modified>
</cp:coreProperties>
</file>