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C000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C000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C000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1139" y="2450147"/>
            <a:ext cx="6649720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C000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378"/>
            <a:ext cx="12191999" cy="68579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object 3"/>
          <p:cNvSpPr txBox="1"/>
          <p:nvPr/>
        </p:nvSpPr>
        <p:spPr>
          <a:xfrm>
            <a:off x="1066482" y="3666210"/>
            <a:ext cx="5195570" cy="4341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marR="3079115">
              <a:lnSpc>
                <a:spcPct val="112000"/>
              </a:lnSpc>
              <a:spcBef>
                <a:spcPts val="465"/>
              </a:spcBef>
            </a:pPr>
            <a:r>
              <a:rPr lang="en-US" sz="2000" b="1" dirty="0">
                <a:latin typeface="Consolas"/>
                <a:cs typeface="Consolas"/>
              </a:rPr>
              <a:t>UI/UX DESAIN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482" y="1911087"/>
            <a:ext cx="5386070" cy="89127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2693035" algn="l"/>
              </a:tabLst>
            </a:pPr>
            <a:r>
              <a:rPr sz="4800" dirty="0">
                <a:solidFill>
                  <a:srgbClr val="000000"/>
                </a:solidFill>
              </a:rPr>
              <a:t>DESIGN	THINK</a:t>
            </a:r>
            <a:r>
              <a:rPr sz="4800" spc="-30" dirty="0">
                <a:solidFill>
                  <a:srgbClr val="000000"/>
                </a:solidFill>
              </a:rPr>
              <a:t>I</a:t>
            </a:r>
            <a:r>
              <a:rPr sz="4800" dirty="0">
                <a:solidFill>
                  <a:srgbClr val="000000"/>
                </a:solidFill>
              </a:rPr>
              <a:t>NG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 indent="-208279">
              <a:lnSpc>
                <a:spcPct val="100000"/>
              </a:lnSpc>
              <a:spcBef>
                <a:spcPts val="100"/>
              </a:spcBef>
            </a:pPr>
            <a:r>
              <a:rPr dirty="0"/>
              <a:t>LETS</a:t>
            </a:r>
            <a:r>
              <a:rPr spc="-45" dirty="0"/>
              <a:t> </a:t>
            </a:r>
            <a:r>
              <a:rPr dirty="0"/>
              <a:t>TALK</a:t>
            </a:r>
            <a:r>
              <a:rPr spc="-40" dirty="0"/>
              <a:t> </a:t>
            </a:r>
            <a:r>
              <a:rPr dirty="0"/>
              <a:t>ABOUT </a:t>
            </a:r>
            <a:r>
              <a:rPr spc="-3285" dirty="0"/>
              <a:t> </a:t>
            </a:r>
            <a:r>
              <a:rPr dirty="0"/>
              <a:t>YOUR</a:t>
            </a:r>
            <a:r>
              <a:rPr spc="-55" dirty="0"/>
              <a:t> </a:t>
            </a:r>
            <a:r>
              <a:rPr spc="-5" dirty="0"/>
              <a:t>EMPATHIZE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194" y="2187003"/>
            <a:ext cx="4062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adugi"/>
                <a:cs typeface="Gadugi"/>
              </a:rPr>
              <a:t>Design is </a:t>
            </a:r>
            <a:r>
              <a:rPr sz="1800" dirty="0">
                <a:latin typeface="Gadugi"/>
                <a:cs typeface="Gadugi"/>
              </a:rPr>
              <a:t>a </a:t>
            </a:r>
            <a:r>
              <a:rPr sz="1800" spc="-5" dirty="0">
                <a:latin typeface="Gadugi"/>
                <a:cs typeface="Gadugi"/>
              </a:rPr>
              <a:t>process </a:t>
            </a:r>
            <a:r>
              <a:rPr sz="1800" dirty="0">
                <a:latin typeface="Gadugi"/>
                <a:cs typeface="Gadugi"/>
              </a:rPr>
              <a:t>encourages </a:t>
            </a:r>
            <a:r>
              <a:rPr sz="1800" spc="5" dirty="0">
                <a:latin typeface="Gadugi"/>
                <a:cs typeface="Gadugi"/>
              </a:rPr>
              <a:t> </a:t>
            </a:r>
            <a:r>
              <a:rPr sz="1800" spc="-15" dirty="0">
                <a:latin typeface="Gadugi"/>
                <a:cs typeface="Gadugi"/>
              </a:rPr>
              <a:t>People </a:t>
            </a:r>
            <a:r>
              <a:rPr sz="1800" spc="-20" dirty="0">
                <a:latin typeface="Gadugi"/>
                <a:cs typeface="Gadugi"/>
              </a:rPr>
              <a:t>to </a:t>
            </a:r>
            <a:r>
              <a:rPr sz="1800" spc="-5" dirty="0">
                <a:latin typeface="Gadugi"/>
                <a:cs typeface="Gadugi"/>
              </a:rPr>
              <a:t>think outside the box in the </a:t>
            </a:r>
            <a:r>
              <a:rPr sz="1800" dirty="0">
                <a:latin typeface="Gadugi"/>
                <a:cs typeface="Gadugi"/>
              </a:rPr>
              <a:t> </a:t>
            </a:r>
            <a:r>
              <a:rPr sz="1800" spc="-5" dirty="0">
                <a:latin typeface="Gadugi"/>
                <a:cs typeface="Gadugi"/>
              </a:rPr>
              <a:t>Pursuit</a:t>
            </a:r>
            <a:r>
              <a:rPr sz="1800" spc="-10" dirty="0">
                <a:latin typeface="Gadugi"/>
                <a:cs typeface="Gadugi"/>
              </a:rPr>
              <a:t> </a:t>
            </a:r>
            <a:r>
              <a:rPr sz="1800" spc="-20" dirty="0">
                <a:latin typeface="Gadugi"/>
                <a:cs typeface="Gadugi"/>
              </a:rPr>
              <a:t>of</a:t>
            </a:r>
            <a:r>
              <a:rPr sz="1800" spc="-25" dirty="0">
                <a:latin typeface="Gadugi"/>
                <a:cs typeface="Gadugi"/>
              </a:rPr>
              <a:t> </a:t>
            </a:r>
            <a:r>
              <a:rPr sz="1800" spc="-10" dirty="0">
                <a:latin typeface="Gadugi"/>
                <a:cs typeface="Gadugi"/>
              </a:rPr>
              <a:t>creative</a:t>
            </a:r>
            <a:r>
              <a:rPr sz="1800" dirty="0">
                <a:latin typeface="Gadugi"/>
                <a:cs typeface="Gadugi"/>
              </a:rPr>
              <a:t> or</a:t>
            </a:r>
            <a:r>
              <a:rPr sz="1800" spc="-20" dirty="0">
                <a:latin typeface="Gadugi"/>
                <a:cs typeface="Gadugi"/>
              </a:rPr>
              <a:t> </a:t>
            </a:r>
            <a:r>
              <a:rPr sz="1800" spc="-10" dirty="0">
                <a:latin typeface="Gadugi"/>
                <a:cs typeface="Gadugi"/>
              </a:rPr>
              <a:t>innovative</a:t>
            </a:r>
            <a:r>
              <a:rPr sz="1800" spc="-15" dirty="0">
                <a:latin typeface="Gadugi"/>
                <a:cs typeface="Gadugi"/>
              </a:rPr>
              <a:t> </a:t>
            </a:r>
            <a:r>
              <a:rPr sz="1800" spc="-5" dirty="0">
                <a:latin typeface="Gadugi"/>
                <a:cs typeface="Gadugi"/>
              </a:rPr>
              <a:t>solution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194" y="3728402"/>
            <a:ext cx="307848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adugi"/>
                <a:cs typeface="Gadugi"/>
              </a:rPr>
              <a:t>Design</a:t>
            </a:r>
            <a:r>
              <a:rPr sz="1800" spc="-45" dirty="0">
                <a:latin typeface="Gadugi"/>
                <a:cs typeface="Gadugi"/>
              </a:rPr>
              <a:t> </a:t>
            </a:r>
            <a:r>
              <a:rPr sz="1800" dirty="0">
                <a:latin typeface="Gadugi"/>
                <a:cs typeface="Gadugi"/>
              </a:rPr>
              <a:t>Thinking</a:t>
            </a:r>
            <a:r>
              <a:rPr sz="1800" spc="-55" dirty="0">
                <a:latin typeface="Gadugi"/>
                <a:cs typeface="Gadugi"/>
              </a:rPr>
              <a:t> </a:t>
            </a:r>
            <a:r>
              <a:rPr sz="1800" spc="-5" dirty="0">
                <a:latin typeface="Gadugi"/>
                <a:cs typeface="Gadugi"/>
              </a:rPr>
              <a:t>proposes</a:t>
            </a:r>
            <a:endParaRPr sz="18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adugi"/>
                <a:cs typeface="Gadugi"/>
              </a:rPr>
              <a:t>A</a:t>
            </a:r>
            <a:r>
              <a:rPr sz="1800" spc="-40" dirty="0">
                <a:latin typeface="Gadugi"/>
                <a:cs typeface="Gadugi"/>
              </a:rPr>
              <a:t> </a:t>
            </a:r>
            <a:r>
              <a:rPr sz="1800" dirty="0">
                <a:latin typeface="Gadugi"/>
                <a:cs typeface="Gadugi"/>
              </a:rPr>
              <a:t>learning-by-doing</a:t>
            </a:r>
            <a:r>
              <a:rPr sz="1800" spc="-90" dirty="0">
                <a:latin typeface="Gadugi"/>
                <a:cs typeface="Gadugi"/>
              </a:rPr>
              <a:t> </a:t>
            </a:r>
            <a:r>
              <a:rPr sz="1800" spc="-5" dirty="0">
                <a:latin typeface="Gadugi"/>
                <a:cs typeface="Gadugi"/>
              </a:rPr>
              <a:t>approach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194" y="4961953"/>
            <a:ext cx="418972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adugi"/>
                <a:cs typeface="Gadugi"/>
              </a:rPr>
              <a:t>Design</a:t>
            </a:r>
            <a:r>
              <a:rPr sz="1800" spc="-25" dirty="0">
                <a:latin typeface="Gadugi"/>
                <a:cs typeface="Gadugi"/>
              </a:rPr>
              <a:t> </a:t>
            </a:r>
            <a:r>
              <a:rPr sz="1800" spc="-5" dirty="0">
                <a:latin typeface="Gadugi"/>
                <a:cs typeface="Gadugi"/>
              </a:rPr>
              <a:t>thinking</a:t>
            </a:r>
            <a:r>
              <a:rPr sz="1800" spc="-20" dirty="0">
                <a:latin typeface="Gadugi"/>
                <a:cs typeface="Gadugi"/>
              </a:rPr>
              <a:t> </a:t>
            </a:r>
            <a:r>
              <a:rPr sz="1800" dirty="0">
                <a:latin typeface="Gadugi"/>
                <a:cs typeface="Gadugi"/>
              </a:rPr>
              <a:t>shifts</a:t>
            </a:r>
            <a:r>
              <a:rPr sz="1800" spc="-25" dirty="0">
                <a:latin typeface="Gadugi"/>
                <a:cs typeface="Gadugi"/>
              </a:rPr>
              <a:t> </a:t>
            </a:r>
            <a:r>
              <a:rPr sz="1800" spc="-5" dirty="0">
                <a:latin typeface="Gadugi"/>
                <a:cs typeface="Gadugi"/>
              </a:rPr>
              <a:t>the </a:t>
            </a:r>
            <a:r>
              <a:rPr sz="1800" dirty="0">
                <a:latin typeface="Gadugi"/>
                <a:cs typeface="Gadugi"/>
              </a:rPr>
              <a:t>focus</a:t>
            </a:r>
            <a:r>
              <a:rPr sz="1800" spc="-25" dirty="0">
                <a:latin typeface="Gadugi"/>
                <a:cs typeface="Gadugi"/>
              </a:rPr>
              <a:t> </a:t>
            </a:r>
            <a:r>
              <a:rPr sz="1800" spc="-10" dirty="0">
                <a:latin typeface="Gadugi"/>
                <a:cs typeface="Gadugi"/>
              </a:rPr>
              <a:t>from</a:t>
            </a:r>
            <a:r>
              <a:rPr sz="1800" spc="-30" dirty="0">
                <a:latin typeface="Gadugi"/>
                <a:cs typeface="Gadugi"/>
              </a:rPr>
              <a:t> </a:t>
            </a:r>
            <a:r>
              <a:rPr sz="1800" dirty="0">
                <a:latin typeface="Gadugi"/>
                <a:cs typeface="Gadugi"/>
              </a:rPr>
              <a:t>a</a:t>
            </a:r>
            <a:endParaRPr sz="1800">
              <a:latin typeface="Gadugi"/>
              <a:cs typeface="Gadugi"/>
            </a:endParaRPr>
          </a:p>
          <a:p>
            <a:pPr marL="12700" marR="438784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adugi"/>
                <a:cs typeface="Gadugi"/>
              </a:rPr>
              <a:t>Business-centic </a:t>
            </a:r>
            <a:r>
              <a:rPr sz="1800" dirty="0">
                <a:latin typeface="Gadugi"/>
                <a:cs typeface="Gadugi"/>
              </a:rPr>
              <a:t>engineering </a:t>
            </a:r>
            <a:r>
              <a:rPr sz="1800" spc="-5" dirty="0">
                <a:latin typeface="Gadugi"/>
                <a:cs typeface="Gadugi"/>
              </a:rPr>
              <a:t>solution, </a:t>
            </a:r>
            <a:r>
              <a:rPr sz="1800" spc="-480" dirty="0">
                <a:latin typeface="Gadugi"/>
                <a:cs typeface="Gadugi"/>
              </a:rPr>
              <a:t> </a:t>
            </a:r>
            <a:r>
              <a:rPr sz="1800" spc="-95" dirty="0">
                <a:latin typeface="Gadugi"/>
                <a:cs typeface="Gadugi"/>
              </a:rPr>
              <a:t>To</a:t>
            </a:r>
            <a:r>
              <a:rPr sz="1800" spc="-30" dirty="0">
                <a:latin typeface="Gadugi"/>
                <a:cs typeface="Gadugi"/>
              </a:rPr>
              <a:t> </a:t>
            </a:r>
            <a:r>
              <a:rPr sz="1800" dirty="0">
                <a:latin typeface="Gadugi"/>
                <a:cs typeface="Gadugi"/>
              </a:rPr>
              <a:t>a</a:t>
            </a:r>
            <a:r>
              <a:rPr sz="1800" spc="-10" dirty="0">
                <a:latin typeface="Gadugi"/>
                <a:cs typeface="Gadugi"/>
              </a:rPr>
              <a:t> </a:t>
            </a:r>
            <a:r>
              <a:rPr sz="1800" spc="-15" dirty="0">
                <a:latin typeface="Gadugi"/>
                <a:cs typeface="Gadugi"/>
              </a:rPr>
              <a:t>customer-centric</a:t>
            </a:r>
            <a:r>
              <a:rPr sz="1800" spc="15" dirty="0">
                <a:latin typeface="Gadugi"/>
                <a:cs typeface="Gadugi"/>
              </a:rPr>
              <a:t> </a:t>
            </a:r>
            <a:r>
              <a:rPr sz="1800" spc="-5" dirty="0">
                <a:latin typeface="Gadugi"/>
                <a:cs typeface="Gadugi"/>
              </a:rPr>
              <a:t>solution.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0390" y="1214120"/>
            <a:ext cx="13665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nsolas"/>
                <a:cs typeface="Consolas"/>
              </a:rPr>
              <a:t>DESIGN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3759" y="1214120"/>
            <a:ext cx="3380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nsolas"/>
                <a:cs typeface="Consolas"/>
              </a:rPr>
              <a:t>design</a:t>
            </a:r>
            <a:r>
              <a:rPr sz="3200" b="1" spc="-80" dirty="0">
                <a:latin typeface="Consolas"/>
                <a:cs typeface="Consolas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onsolas"/>
                <a:cs typeface="Consolas"/>
              </a:rPr>
              <a:t>thinking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9000" y="1381760"/>
            <a:ext cx="1052195" cy="228600"/>
          </a:xfrm>
          <a:custGeom>
            <a:avLst/>
            <a:gdLst/>
            <a:ahLst/>
            <a:cxnLst/>
            <a:rect l="l" t="t" r="r" b="b"/>
            <a:pathLst>
              <a:path w="1052195" h="228600">
                <a:moveTo>
                  <a:pt x="823595" y="0"/>
                </a:moveTo>
                <a:lnTo>
                  <a:pt x="823595" y="228600"/>
                </a:lnTo>
                <a:lnTo>
                  <a:pt x="975995" y="152400"/>
                </a:lnTo>
                <a:lnTo>
                  <a:pt x="861695" y="152400"/>
                </a:lnTo>
                <a:lnTo>
                  <a:pt x="861695" y="76200"/>
                </a:lnTo>
                <a:lnTo>
                  <a:pt x="975995" y="76200"/>
                </a:lnTo>
                <a:lnTo>
                  <a:pt x="823595" y="0"/>
                </a:lnTo>
                <a:close/>
              </a:path>
              <a:path w="1052195" h="228600">
                <a:moveTo>
                  <a:pt x="823595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823595" y="152400"/>
                </a:lnTo>
                <a:lnTo>
                  <a:pt x="823595" y="76200"/>
                </a:lnTo>
                <a:close/>
              </a:path>
              <a:path w="1052195" h="228600">
                <a:moveTo>
                  <a:pt x="975995" y="76200"/>
                </a:moveTo>
                <a:lnTo>
                  <a:pt x="861695" y="76200"/>
                </a:lnTo>
                <a:lnTo>
                  <a:pt x="861695" y="152400"/>
                </a:lnTo>
                <a:lnTo>
                  <a:pt x="975995" y="152400"/>
                </a:lnTo>
                <a:lnTo>
                  <a:pt x="1052195" y="114300"/>
                </a:lnTo>
                <a:lnTo>
                  <a:pt x="975995" y="762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650" y="2044700"/>
            <a:ext cx="602698" cy="7289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2459" y="2022930"/>
            <a:ext cx="810259" cy="6912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48376" y="2866009"/>
            <a:ext cx="1008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olas"/>
                <a:cs typeface="Consolas"/>
              </a:rPr>
              <a:t>individual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8644" y="2866009"/>
            <a:ext cx="810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C00000"/>
                </a:solidFill>
                <a:latin typeface="Consolas"/>
                <a:cs typeface="Consolas"/>
              </a:rPr>
              <a:t>t</a:t>
            </a:r>
            <a:r>
              <a:rPr sz="1400" b="1" spc="-10" dirty="0">
                <a:solidFill>
                  <a:srgbClr val="C00000"/>
                </a:solidFill>
                <a:latin typeface="Consolas"/>
                <a:cs typeface="Consolas"/>
              </a:rPr>
              <a:t>e</a:t>
            </a:r>
            <a:r>
              <a:rPr sz="1400" b="1" spc="5" dirty="0">
                <a:solidFill>
                  <a:srgbClr val="C00000"/>
                </a:solidFill>
                <a:latin typeface="Consolas"/>
                <a:cs typeface="Consolas"/>
              </a:rPr>
              <a:t>ama</a:t>
            </a:r>
            <a:r>
              <a:rPr sz="1400" b="1" spc="-10" dirty="0">
                <a:solidFill>
                  <a:srgbClr val="C00000"/>
                </a:solidFill>
                <a:latin typeface="Consolas"/>
                <a:cs typeface="Consolas"/>
              </a:rPr>
              <a:t>t</a:t>
            </a:r>
            <a:r>
              <a:rPr sz="1400" b="1" spc="5" dirty="0">
                <a:solidFill>
                  <a:srgbClr val="C00000"/>
                </a:solidFill>
                <a:latin typeface="Consolas"/>
                <a:cs typeface="Consolas"/>
              </a:rPr>
              <a:t>e</a:t>
            </a:r>
            <a:r>
              <a:rPr sz="1400" b="1" dirty="0">
                <a:solidFill>
                  <a:srgbClr val="C00000"/>
                </a:solidFill>
                <a:latin typeface="Consolas"/>
                <a:cs typeface="Consolas"/>
              </a:rPr>
              <a:t>s</a:t>
            </a:r>
            <a:endParaRPr sz="1400">
              <a:latin typeface="Consolas"/>
              <a:cs typeface="Consola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3577" y="3535679"/>
            <a:ext cx="681646" cy="82804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18955" y="3538220"/>
            <a:ext cx="804569" cy="82295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705475" y="4505007"/>
            <a:ext cx="711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onsolas"/>
                <a:cs typeface="Consolas"/>
              </a:rPr>
              <a:t>product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94825" y="4484623"/>
            <a:ext cx="1008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Consolas"/>
                <a:cs typeface="Consolas"/>
              </a:rPr>
              <a:t>experiance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67350" y="5083809"/>
            <a:ext cx="1516380" cy="772160"/>
          </a:xfrm>
          <a:custGeom>
            <a:avLst/>
            <a:gdLst/>
            <a:ahLst/>
            <a:cxnLst/>
            <a:rect l="l" t="t" r="r" b="b"/>
            <a:pathLst>
              <a:path w="1516379" h="772160">
                <a:moveTo>
                  <a:pt x="0" y="386079"/>
                </a:moveTo>
                <a:lnTo>
                  <a:pt x="2803" y="341053"/>
                </a:lnTo>
                <a:lnTo>
                  <a:pt x="11004" y="297553"/>
                </a:lnTo>
                <a:lnTo>
                  <a:pt x="24291" y="255868"/>
                </a:lnTo>
                <a:lnTo>
                  <a:pt x="42350" y="216288"/>
                </a:lnTo>
                <a:lnTo>
                  <a:pt x="64868" y="179104"/>
                </a:lnTo>
                <a:lnTo>
                  <a:pt x="91533" y="144603"/>
                </a:lnTo>
                <a:lnTo>
                  <a:pt x="122031" y="113077"/>
                </a:lnTo>
                <a:lnTo>
                  <a:pt x="156049" y="84815"/>
                </a:lnTo>
                <a:lnTo>
                  <a:pt x="193274" y="60106"/>
                </a:lnTo>
                <a:lnTo>
                  <a:pt x="233394" y="39240"/>
                </a:lnTo>
                <a:lnTo>
                  <a:pt x="276096" y="22507"/>
                </a:lnTo>
                <a:lnTo>
                  <a:pt x="321066" y="10196"/>
                </a:lnTo>
                <a:lnTo>
                  <a:pt x="367991" y="2597"/>
                </a:lnTo>
                <a:lnTo>
                  <a:pt x="416560" y="0"/>
                </a:lnTo>
                <a:lnTo>
                  <a:pt x="465128" y="2597"/>
                </a:lnTo>
                <a:lnTo>
                  <a:pt x="512053" y="10196"/>
                </a:lnTo>
                <a:lnTo>
                  <a:pt x="557023" y="22507"/>
                </a:lnTo>
                <a:lnTo>
                  <a:pt x="599725" y="39240"/>
                </a:lnTo>
                <a:lnTo>
                  <a:pt x="639845" y="60106"/>
                </a:lnTo>
                <a:lnTo>
                  <a:pt x="677070" y="84815"/>
                </a:lnTo>
                <a:lnTo>
                  <a:pt x="711088" y="113077"/>
                </a:lnTo>
                <a:lnTo>
                  <a:pt x="741586" y="144603"/>
                </a:lnTo>
                <a:lnTo>
                  <a:pt x="768251" y="179104"/>
                </a:lnTo>
                <a:lnTo>
                  <a:pt x="790769" y="216288"/>
                </a:lnTo>
                <a:lnTo>
                  <a:pt x="808828" y="255868"/>
                </a:lnTo>
                <a:lnTo>
                  <a:pt x="822115" y="297553"/>
                </a:lnTo>
                <a:lnTo>
                  <a:pt x="830316" y="341053"/>
                </a:lnTo>
                <a:lnTo>
                  <a:pt x="833120" y="386079"/>
                </a:lnTo>
                <a:lnTo>
                  <a:pt x="830316" y="431104"/>
                </a:lnTo>
                <a:lnTo>
                  <a:pt x="822115" y="474602"/>
                </a:lnTo>
                <a:lnTo>
                  <a:pt x="808828" y="516286"/>
                </a:lnTo>
                <a:lnTo>
                  <a:pt x="790769" y="555865"/>
                </a:lnTo>
                <a:lnTo>
                  <a:pt x="768251" y="593050"/>
                </a:lnTo>
                <a:lnTo>
                  <a:pt x="741586" y="627550"/>
                </a:lnTo>
                <a:lnTo>
                  <a:pt x="711088" y="659077"/>
                </a:lnTo>
                <a:lnTo>
                  <a:pt x="677070" y="687340"/>
                </a:lnTo>
                <a:lnTo>
                  <a:pt x="639845" y="712050"/>
                </a:lnTo>
                <a:lnTo>
                  <a:pt x="599725" y="732917"/>
                </a:lnTo>
                <a:lnTo>
                  <a:pt x="557023" y="749651"/>
                </a:lnTo>
                <a:lnTo>
                  <a:pt x="512053" y="761963"/>
                </a:lnTo>
                <a:lnTo>
                  <a:pt x="465128" y="769562"/>
                </a:lnTo>
                <a:lnTo>
                  <a:pt x="416560" y="772159"/>
                </a:lnTo>
                <a:lnTo>
                  <a:pt x="367991" y="769562"/>
                </a:lnTo>
                <a:lnTo>
                  <a:pt x="321066" y="761963"/>
                </a:lnTo>
                <a:lnTo>
                  <a:pt x="276096" y="749651"/>
                </a:lnTo>
                <a:lnTo>
                  <a:pt x="233394" y="732917"/>
                </a:lnTo>
                <a:lnTo>
                  <a:pt x="193274" y="712050"/>
                </a:lnTo>
                <a:lnTo>
                  <a:pt x="156049" y="687340"/>
                </a:lnTo>
                <a:lnTo>
                  <a:pt x="122031" y="659077"/>
                </a:lnTo>
                <a:lnTo>
                  <a:pt x="91533" y="627550"/>
                </a:lnTo>
                <a:lnTo>
                  <a:pt x="64868" y="593050"/>
                </a:lnTo>
                <a:lnTo>
                  <a:pt x="42350" y="555865"/>
                </a:lnTo>
                <a:lnTo>
                  <a:pt x="24291" y="516286"/>
                </a:lnTo>
                <a:lnTo>
                  <a:pt x="11004" y="474602"/>
                </a:lnTo>
                <a:lnTo>
                  <a:pt x="2803" y="431104"/>
                </a:lnTo>
                <a:lnTo>
                  <a:pt x="0" y="386079"/>
                </a:lnTo>
                <a:close/>
              </a:path>
              <a:path w="1516379" h="772160">
                <a:moveTo>
                  <a:pt x="685800" y="386079"/>
                </a:moveTo>
                <a:lnTo>
                  <a:pt x="688593" y="341053"/>
                </a:lnTo>
                <a:lnTo>
                  <a:pt x="696767" y="297553"/>
                </a:lnTo>
                <a:lnTo>
                  <a:pt x="710010" y="255868"/>
                </a:lnTo>
                <a:lnTo>
                  <a:pt x="728009" y="216288"/>
                </a:lnTo>
                <a:lnTo>
                  <a:pt x="750454" y="179104"/>
                </a:lnTo>
                <a:lnTo>
                  <a:pt x="777033" y="144603"/>
                </a:lnTo>
                <a:lnTo>
                  <a:pt x="807434" y="113077"/>
                </a:lnTo>
                <a:lnTo>
                  <a:pt x="841345" y="84815"/>
                </a:lnTo>
                <a:lnTo>
                  <a:pt x="878456" y="60106"/>
                </a:lnTo>
                <a:lnTo>
                  <a:pt x="918454" y="39240"/>
                </a:lnTo>
                <a:lnTo>
                  <a:pt x="961028" y="22507"/>
                </a:lnTo>
                <a:lnTo>
                  <a:pt x="1005866" y="10196"/>
                </a:lnTo>
                <a:lnTo>
                  <a:pt x="1052657" y="2597"/>
                </a:lnTo>
                <a:lnTo>
                  <a:pt x="1101090" y="0"/>
                </a:lnTo>
                <a:lnTo>
                  <a:pt x="1149522" y="2597"/>
                </a:lnTo>
                <a:lnTo>
                  <a:pt x="1196313" y="10196"/>
                </a:lnTo>
                <a:lnTo>
                  <a:pt x="1241151" y="22507"/>
                </a:lnTo>
                <a:lnTo>
                  <a:pt x="1283725" y="39240"/>
                </a:lnTo>
                <a:lnTo>
                  <a:pt x="1323723" y="60106"/>
                </a:lnTo>
                <a:lnTo>
                  <a:pt x="1360834" y="84815"/>
                </a:lnTo>
                <a:lnTo>
                  <a:pt x="1394745" y="113077"/>
                </a:lnTo>
                <a:lnTo>
                  <a:pt x="1425146" y="144603"/>
                </a:lnTo>
                <a:lnTo>
                  <a:pt x="1451725" y="179104"/>
                </a:lnTo>
                <a:lnTo>
                  <a:pt x="1474170" y="216288"/>
                </a:lnTo>
                <a:lnTo>
                  <a:pt x="1492169" y="255868"/>
                </a:lnTo>
                <a:lnTo>
                  <a:pt x="1505412" y="297553"/>
                </a:lnTo>
                <a:lnTo>
                  <a:pt x="1513586" y="341053"/>
                </a:lnTo>
                <a:lnTo>
                  <a:pt x="1516379" y="386079"/>
                </a:lnTo>
                <a:lnTo>
                  <a:pt x="1513586" y="431104"/>
                </a:lnTo>
                <a:lnTo>
                  <a:pt x="1505412" y="474602"/>
                </a:lnTo>
                <a:lnTo>
                  <a:pt x="1492169" y="516286"/>
                </a:lnTo>
                <a:lnTo>
                  <a:pt x="1474170" y="555865"/>
                </a:lnTo>
                <a:lnTo>
                  <a:pt x="1451725" y="593050"/>
                </a:lnTo>
                <a:lnTo>
                  <a:pt x="1425146" y="627550"/>
                </a:lnTo>
                <a:lnTo>
                  <a:pt x="1394745" y="659077"/>
                </a:lnTo>
                <a:lnTo>
                  <a:pt x="1360834" y="687340"/>
                </a:lnTo>
                <a:lnTo>
                  <a:pt x="1323723" y="712050"/>
                </a:lnTo>
                <a:lnTo>
                  <a:pt x="1283725" y="732917"/>
                </a:lnTo>
                <a:lnTo>
                  <a:pt x="1241151" y="749651"/>
                </a:lnTo>
                <a:lnTo>
                  <a:pt x="1196313" y="761963"/>
                </a:lnTo>
                <a:lnTo>
                  <a:pt x="1149522" y="769562"/>
                </a:lnTo>
                <a:lnTo>
                  <a:pt x="1101090" y="772159"/>
                </a:lnTo>
                <a:lnTo>
                  <a:pt x="1052657" y="769562"/>
                </a:lnTo>
                <a:lnTo>
                  <a:pt x="1005866" y="761963"/>
                </a:lnTo>
                <a:lnTo>
                  <a:pt x="961028" y="749651"/>
                </a:lnTo>
                <a:lnTo>
                  <a:pt x="918454" y="732917"/>
                </a:lnTo>
                <a:lnTo>
                  <a:pt x="878456" y="712050"/>
                </a:lnTo>
                <a:lnTo>
                  <a:pt x="841345" y="687340"/>
                </a:lnTo>
                <a:lnTo>
                  <a:pt x="807434" y="659077"/>
                </a:lnTo>
                <a:lnTo>
                  <a:pt x="777033" y="627550"/>
                </a:lnTo>
                <a:lnTo>
                  <a:pt x="750454" y="593050"/>
                </a:lnTo>
                <a:lnTo>
                  <a:pt x="728009" y="555865"/>
                </a:lnTo>
                <a:lnTo>
                  <a:pt x="710010" y="516286"/>
                </a:lnTo>
                <a:lnTo>
                  <a:pt x="696767" y="474602"/>
                </a:lnTo>
                <a:lnTo>
                  <a:pt x="688593" y="431104"/>
                </a:lnTo>
                <a:lnTo>
                  <a:pt x="685800" y="386079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99378" y="5305361"/>
            <a:ext cx="1013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4695" algn="l"/>
              </a:tabLst>
            </a:pPr>
            <a:r>
              <a:rPr sz="1800" dirty="0">
                <a:latin typeface="Calibri"/>
                <a:cs typeface="Calibri"/>
              </a:rPr>
              <a:t>eng	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34169" y="5083809"/>
            <a:ext cx="1516380" cy="1529080"/>
          </a:xfrm>
          <a:custGeom>
            <a:avLst/>
            <a:gdLst/>
            <a:ahLst/>
            <a:cxnLst/>
            <a:rect l="l" t="t" r="r" b="b"/>
            <a:pathLst>
              <a:path w="1516379" h="1529079">
                <a:moveTo>
                  <a:pt x="0" y="386079"/>
                </a:moveTo>
                <a:lnTo>
                  <a:pt x="2793" y="341053"/>
                </a:lnTo>
                <a:lnTo>
                  <a:pt x="10967" y="297553"/>
                </a:lnTo>
                <a:lnTo>
                  <a:pt x="24210" y="255868"/>
                </a:lnTo>
                <a:lnTo>
                  <a:pt x="42209" y="216288"/>
                </a:lnTo>
                <a:lnTo>
                  <a:pt x="64654" y="179104"/>
                </a:lnTo>
                <a:lnTo>
                  <a:pt x="91233" y="144603"/>
                </a:lnTo>
                <a:lnTo>
                  <a:pt x="121634" y="113077"/>
                </a:lnTo>
                <a:lnTo>
                  <a:pt x="155545" y="84815"/>
                </a:lnTo>
                <a:lnTo>
                  <a:pt x="192656" y="60106"/>
                </a:lnTo>
                <a:lnTo>
                  <a:pt x="232654" y="39240"/>
                </a:lnTo>
                <a:lnTo>
                  <a:pt x="275228" y="22507"/>
                </a:lnTo>
                <a:lnTo>
                  <a:pt x="320066" y="10196"/>
                </a:lnTo>
                <a:lnTo>
                  <a:pt x="366857" y="2597"/>
                </a:lnTo>
                <a:lnTo>
                  <a:pt x="415289" y="0"/>
                </a:lnTo>
                <a:lnTo>
                  <a:pt x="463722" y="2597"/>
                </a:lnTo>
                <a:lnTo>
                  <a:pt x="510513" y="10196"/>
                </a:lnTo>
                <a:lnTo>
                  <a:pt x="555351" y="22507"/>
                </a:lnTo>
                <a:lnTo>
                  <a:pt x="597925" y="39240"/>
                </a:lnTo>
                <a:lnTo>
                  <a:pt x="637923" y="60106"/>
                </a:lnTo>
                <a:lnTo>
                  <a:pt x="675034" y="84815"/>
                </a:lnTo>
                <a:lnTo>
                  <a:pt x="708945" y="113077"/>
                </a:lnTo>
                <a:lnTo>
                  <a:pt x="739346" y="144603"/>
                </a:lnTo>
                <a:lnTo>
                  <a:pt x="765925" y="179104"/>
                </a:lnTo>
                <a:lnTo>
                  <a:pt x="788370" y="216288"/>
                </a:lnTo>
                <a:lnTo>
                  <a:pt x="806369" y="255868"/>
                </a:lnTo>
                <a:lnTo>
                  <a:pt x="819612" y="297553"/>
                </a:lnTo>
                <a:lnTo>
                  <a:pt x="827786" y="341053"/>
                </a:lnTo>
                <a:lnTo>
                  <a:pt x="830579" y="386079"/>
                </a:lnTo>
                <a:lnTo>
                  <a:pt x="827786" y="431104"/>
                </a:lnTo>
                <a:lnTo>
                  <a:pt x="819612" y="474602"/>
                </a:lnTo>
                <a:lnTo>
                  <a:pt x="806369" y="516286"/>
                </a:lnTo>
                <a:lnTo>
                  <a:pt x="788370" y="555865"/>
                </a:lnTo>
                <a:lnTo>
                  <a:pt x="765925" y="593050"/>
                </a:lnTo>
                <a:lnTo>
                  <a:pt x="739346" y="627550"/>
                </a:lnTo>
                <a:lnTo>
                  <a:pt x="708945" y="659077"/>
                </a:lnTo>
                <a:lnTo>
                  <a:pt x="675034" y="687340"/>
                </a:lnTo>
                <a:lnTo>
                  <a:pt x="637923" y="712050"/>
                </a:lnTo>
                <a:lnTo>
                  <a:pt x="597925" y="732917"/>
                </a:lnTo>
                <a:lnTo>
                  <a:pt x="555351" y="749651"/>
                </a:lnTo>
                <a:lnTo>
                  <a:pt x="510513" y="761963"/>
                </a:lnTo>
                <a:lnTo>
                  <a:pt x="463722" y="769562"/>
                </a:lnTo>
                <a:lnTo>
                  <a:pt x="415289" y="772159"/>
                </a:lnTo>
                <a:lnTo>
                  <a:pt x="366857" y="769562"/>
                </a:lnTo>
                <a:lnTo>
                  <a:pt x="320066" y="761963"/>
                </a:lnTo>
                <a:lnTo>
                  <a:pt x="275228" y="749651"/>
                </a:lnTo>
                <a:lnTo>
                  <a:pt x="232654" y="732917"/>
                </a:lnTo>
                <a:lnTo>
                  <a:pt x="192656" y="712050"/>
                </a:lnTo>
                <a:lnTo>
                  <a:pt x="155545" y="687340"/>
                </a:lnTo>
                <a:lnTo>
                  <a:pt x="121634" y="659077"/>
                </a:lnTo>
                <a:lnTo>
                  <a:pt x="91233" y="627550"/>
                </a:lnTo>
                <a:lnTo>
                  <a:pt x="64654" y="593050"/>
                </a:lnTo>
                <a:lnTo>
                  <a:pt x="42209" y="555865"/>
                </a:lnTo>
                <a:lnTo>
                  <a:pt x="24210" y="516286"/>
                </a:lnTo>
                <a:lnTo>
                  <a:pt x="10967" y="474602"/>
                </a:lnTo>
                <a:lnTo>
                  <a:pt x="2793" y="431104"/>
                </a:lnTo>
                <a:lnTo>
                  <a:pt x="0" y="386079"/>
                </a:lnTo>
                <a:close/>
              </a:path>
              <a:path w="1516379" h="1529079">
                <a:moveTo>
                  <a:pt x="683259" y="386079"/>
                </a:moveTo>
                <a:lnTo>
                  <a:pt x="686063" y="341053"/>
                </a:lnTo>
                <a:lnTo>
                  <a:pt x="694264" y="297553"/>
                </a:lnTo>
                <a:lnTo>
                  <a:pt x="707551" y="255868"/>
                </a:lnTo>
                <a:lnTo>
                  <a:pt x="725610" y="216288"/>
                </a:lnTo>
                <a:lnTo>
                  <a:pt x="748128" y="179104"/>
                </a:lnTo>
                <a:lnTo>
                  <a:pt x="774793" y="144603"/>
                </a:lnTo>
                <a:lnTo>
                  <a:pt x="805291" y="113077"/>
                </a:lnTo>
                <a:lnTo>
                  <a:pt x="839309" y="84815"/>
                </a:lnTo>
                <a:lnTo>
                  <a:pt x="876534" y="60106"/>
                </a:lnTo>
                <a:lnTo>
                  <a:pt x="916654" y="39240"/>
                </a:lnTo>
                <a:lnTo>
                  <a:pt x="959356" y="22507"/>
                </a:lnTo>
                <a:lnTo>
                  <a:pt x="1004326" y="10196"/>
                </a:lnTo>
                <a:lnTo>
                  <a:pt x="1051251" y="2597"/>
                </a:lnTo>
                <a:lnTo>
                  <a:pt x="1099820" y="0"/>
                </a:lnTo>
                <a:lnTo>
                  <a:pt x="1148388" y="2597"/>
                </a:lnTo>
                <a:lnTo>
                  <a:pt x="1195313" y="10196"/>
                </a:lnTo>
                <a:lnTo>
                  <a:pt x="1240283" y="22507"/>
                </a:lnTo>
                <a:lnTo>
                  <a:pt x="1282985" y="39240"/>
                </a:lnTo>
                <a:lnTo>
                  <a:pt x="1323105" y="60106"/>
                </a:lnTo>
                <a:lnTo>
                  <a:pt x="1360330" y="84815"/>
                </a:lnTo>
                <a:lnTo>
                  <a:pt x="1394348" y="113077"/>
                </a:lnTo>
                <a:lnTo>
                  <a:pt x="1424846" y="144603"/>
                </a:lnTo>
                <a:lnTo>
                  <a:pt x="1451511" y="179104"/>
                </a:lnTo>
                <a:lnTo>
                  <a:pt x="1474029" y="216288"/>
                </a:lnTo>
                <a:lnTo>
                  <a:pt x="1492088" y="255868"/>
                </a:lnTo>
                <a:lnTo>
                  <a:pt x="1505375" y="297553"/>
                </a:lnTo>
                <a:lnTo>
                  <a:pt x="1513576" y="341053"/>
                </a:lnTo>
                <a:lnTo>
                  <a:pt x="1516379" y="386079"/>
                </a:lnTo>
                <a:lnTo>
                  <a:pt x="1513576" y="431104"/>
                </a:lnTo>
                <a:lnTo>
                  <a:pt x="1505375" y="474602"/>
                </a:lnTo>
                <a:lnTo>
                  <a:pt x="1492088" y="516286"/>
                </a:lnTo>
                <a:lnTo>
                  <a:pt x="1474029" y="555865"/>
                </a:lnTo>
                <a:lnTo>
                  <a:pt x="1451511" y="593050"/>
                </a:lnTo>
                <a:lnTo>
                  <a:pt x="1424846" y="627550"/>
                </a:lnTo>
                <a:lnTo>
                  <a:pt x="1394348" y="659077"/>
                </a:lnTo>
                <a:lnTo>
                  <a:pt x="1360330" y="687340"/>
                </a:lnTo>
                <a:lnTo>
                  <a:pt x="1323105" y="712050"/>
                </a:lnTo>
                <a:lnTo>
                  <a:pt x="1282985" y="732917"/>
                </a:lnTo>
                <a:lnTo>
                  <a:pt x="1240283" y="749651"/>
                </a:lnTo>
                <a:lnTo>
                  <a:pt x="1195313" y="761963"/>
                </a:lnTo>
                <a:lnTo>
                  <a:pt x="1148388" y="769562"/>
                </a:lnTo>
                <a:lnTo>
                  <a:pt x="1099820" y="772159"/>
                </a:lnTo>
                <a:lnTo>
                  <a:pt x="1051251" y="769562"/>
                </a:lnTo>
                <a:lnTo>
                  <a:pt x="1004326" y="761963"/>
                </a:lnTo>
                <a:lnTo>
                  <a:pt x="959356" y="749651"/>
                </a:lnTo>
                <a:lnTo>
                  <a:pt x="916654" y="732917"/>
                </a:lnTo>
                <a:lnTo>
                  <a:pt x="876534" y="712050"/>
                </a:lnTo>
                <a:lnTo>
                  <a:pt x="839309" y="687340"/>
                </a:lnTo>
                <a:lnTo>
                  <a:pt x="805291" y="659077"/>
                </a:lnTo>
                <a:lnTo>
                  <a:pt x="774793" y="627550"/>
                </a:lnTo>
                <a:lnTo>
                  <a:pt x="748128" y="593050"/>
                </a:lnTo>
                <a:lnTo>
                  <a:pt x="725610" y="555865"/>
                </a:lnTo>
                <a:lnTo>
                  <a:pt x="707551" y="516286"/>
                </a:lnTo>
                <a:lnTo>
                  <a:pt x="694264" y="474602"/>
                </a:lnTo>
                <a:lnTo>
                  <a:pt x="686063" y="431104"/>
                </a:lnTo>
                <a:lnTo>
                  <a:pt x="683259" y="386079"/>
                </a:lnTo>
                <a:close/>
              </a:path>
              <a:path w="1516379" h="1529079">
                <a:moveTo>
                  <a:pt x="165100" y="995679"/>
                </a:moveTo>
                <a:lnTo>
                  <a:pt x="167286" y="949656"/>
                </a:lnTo>
                <a:lnTo>
                  <a:pt x="173726" y="904719"/>
                </a:lnTo>
                <a:lnTo>
                  <a:pt x="184242" y="861030"/>
                </a:lnTo>
                <a:lnTo>
                  <a:pt x="198653" y="818748"/>
                </a:lnTo>
                <a:lnTo>
                  <a:pt x="216782" y="778033"/>
                </a:lnTo>
                <a:lnTo>
                  <a:pt x="238449" y="739046"/>
                </a:lnTo>
                <a:lnTo>
                  <a:pt x="263475" y="701947"/>
                </a:lnTo>
                <a:lnTo>
                  <a:pt x="291683" y="666896"/>
                </a:lnTo>
                <a:lnTo>
                  <a:pt x="322891" y="634052"/>
                </a:lnTo>
                <a:lnTo>
                  <a:pt x="356923" y="603577"/>
                </a:lnTo>
                <a:lnTo>
                  <a:pt x="393599" y="575630"/>
                </a:lnTo>
                <a:lnTo>
                  <a:pt x="432740" y="550371"/>
                </a:lnTo>
                <a:lnTo>
                  <a:pt x="474168" y="527960"/>
                </a:lnTo>
                <a:lnTo>
                  <a:pt x="517703" y="508558"/>
                </a:lnTo>
                <a:lnTo>
                  <a:pt x="563166" y="492325"/>
                </a:lnTo>
                <a:lnTo>
                  <a:pt x="610380" y="479420"/>
                </a:lnTo>
                <a:lnTo>
                  <a:pt x="659164" y="470004"/>
                </a:lnTo>
                <a:lnTo>
                  <a:pt x="709340" y="464237"/>
                </a:lnTo>
                <a:lnTo>
                  <a:pt x="760729" y="462279"/>
                </a:lnTo>
                <a:lnTo>
                  <a:pt x="812119" y="464237"/>
                </a:lnTo>
                <a:lnTo>
                  <a:pt x="862295" y="470004"/>
                </a:lnTo>
                <a:lnTo>
                  <a:pt x="911079" y="479420"/>
                </a:lnTo>
                <a:lnTo>
                  <a:pt x="958293" y="492325"/>
                </a:lnTo>
                <a:lnTo>
                  <a:pt x="1003756" y="508558"/>
                </a:lnTo>
                <a:lnTo>
                  <a:pt x="1047291" y="527960"/>
                </a:lnTo>
                <a:lnTo>
                  <a:pt x="1088719" y="550371"/>
                </a:lnTo>
                <a:lnTo>
                  <a:pt x="1127860" y="575630"/>
                </a:lnTo>
                <a:lnTo>
                  <a:pt x="1164536" y="603577"/>
                </a:lnTo>
                <a:lnTo>
                  <a:pt x="1198568" y="634052"/>
                </a:lnTo>
                <a:lnTo>
                  <a:pt x="1229776" y="666896"/>
                </a:lnTo>
                <a:lnTo>
                  <a:pt x="1257984" y="701947"/>
                </a:lnTo>
                <a:lnTo>
                  <a:pt x="1283010" y="739046"/>
                </a:lnTo>
                <a:lnTo>
                  <a:pt x="1304677" y="778033"/>
                </a:lnTo>
                <a:lnTo>
                  <a:pt x="1322806" y="818748"/>
                </a:lnTo>
                <a:lnTo>
                  <a:pt x="1337217" y="861030"/>
                </a:lnTo>
                <a:lnTo>
                  <a:pt x="1347733" y="904719"/>
                </a:lnTo>
                <a:lnTo>
                  <a:pt x="1354173" y="949656"/>
                </a:lnTo>
                <a:lnTo>
                  <a:pt x="1356359" y="995679"/>
                </a:lnTo>
                <a:lnTo>
                  <a:pt x="1354173" y="1041703"/>
                </a:lnTo>
                <a:lnTo>
                  <a:pt x="1347733" y="1086640"/>
                </a:lnTo>
                <a:lnTo>
                  <a:pt x="1337217" y="1130329"/>
                </a:lnTo>
                <a:lnTo>
                  <a:pt x="1322806" y="1172611"/>
                </a:lnTo>
                <a:lnTo>
                  <a:pt x="1304677" y="1213326"/>
                </a:lnTo>
                <a:lnTo>
                  <a:pt x="1283010" y="1252313"/>
                </a:lnTo>
                <a:lnTo>
                  <a:pt x="1257984" y="1289412"/>
                </a:lnTo>
                <a:lnTo>
                  <a:pt x="1229776" y="1324463"/>
                </a:lnTo>
                <a:lnTo>
                  <a:pt x="1198568" y="1357307"/>
                </a:lnTo>
                <a:lnTo>
                  <a:pt x="1164536" y="1387782"/>
                </a:lnTo>
                <a:lnTo>
                  <a:pt x="1127860" y="1415729"/>
                </a:lnTo>
                <a:lnTo>
                  <a:pt x="1088719" y="1440988"/>
                </a:lnTo>
                <a:lnTo>
                  <a:pt x="1047291" y="1463399"/>
                </a:lnTo>
                <a:lnTo>
                  <a:pt x="1003756" y="1482801"/>
                </a:lnTo>
                <a:lnTo>
                  <a:pt x="958293" y="1499034"/>
                </a:lnTo>
                <a:lnTo>
                  <a:pt x="911079" y="1511939"/>
                </a:lnTo>
                <a:lnTo>
                  <a:pt x="862295" y="1521355"/>
                </a:lnTo>
                <a:lnTo>
                  <a:pt x="812119" y="1527122"/>
                </a:lnTo>
                <a:lnTo>
                  <a:pt x="760729" y="1529080"/>
                </a:lnTo>
                <a:lnTo>
                  <a:pt x="709340" y="1527122"/>
                </a:lnTo>
                <a:lnTo>
                  <a:pt x="659164" y="1521355"/>
                </a:lnTo>
                <a:lnTo>
                  <a:pt x="610380" y="1511939"/>
                </a:lnTo>
                <a:lnTo>
                  <a:pt x="563166" y="1499034"/>
                </a:lnTo>
                <a:lnTo>
                  <a:pt x="517703" y="1482801"/>
                </a:lnTo>
                <a:lnTo>
                  <a:pt x="474168" y="1463399"/>
                </a:lnTo>
                <a:lnTo>
                  <a:pt x="432740" y="1440988"/>
                </a:lnTo>
                <a:lnTo>
                  <a:pt x="393599" y="1415729"/>
                </a:lnTo>
                <a:lnTo>
                  <a:pt x="356923" y="1387782"/>
                </a:lnTo>
                <a:lnTo>
                  <a:pt x="322891" y="1357307"/>
                </a:lnTo>
                <a:lnTo>
                  <a:pt x="291683" y="1324463"/>
                </a:lnTo>
                <a:lnTo>
                  <a:pt x="263475" y="1289412"/>
                </a:lnTo>
                <a:lnTo>
                  <a:pt x="238449" y="1252313"/>
                </a:lnTo>
                <a:lnTo>
                  <a:pt x="216782" y="1213326"/>
                </a:lnTo>
                <a:lnTo>
                  <a:pt x="198653" y="1172611"/>
                </a:lnTo>
                <a:lnTo>
                  <a:pt x="184242" y="1130329"/>
                </a:lnTo>
                <a:lnTo>
                  <a:pt x="173726" y="1086640"/>
                </a:lnTo>
                <a:lnTo>
                  <a:pt x="167286" y="1041703"/>
                </a:lnTo>
                <a:lnTo>
                  <a:pt x="165100" y="995679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465309" y="5305361"/>
            <a:ext cx="101346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721995" algn="l"/>
              </a:tabLst>
            </a:pPr>
            <a:r>
              <a:rPr sz="1800" dirty="0">
                <a:latin typeface="Calibri"/>
                <a:cs typeface="Calibri"/>
              </a:rPr>
              <a:t>eng	</a:t>
            </a:r>
            <a:r>
              <a:rPr sz="1800" spc="-5" dirty="0">
                <a:latin typeface="Calibri"/>
                <a:cs typeface="Calibri"/>
              </a:rPr>
              <a:t>art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43815" algn="ctr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human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56882" y="325437"/>
            <a:ext cx="3239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WHAT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IS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DESIGN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THINKING</a:t>
            </a:r>
            <a:endParaRPr sz="2000"/>
          </a:p>
        </p:txBody>
      </p:sp>
      <p:sp>
        <p:nvSpPr>
          <p:cNvPr id="21" name="object 21"/>
          <p:cNvSpPr/>
          <p:nvPr/>
        </p:nvSpPr>
        <p:spPr>
          <a:xfrm>
            <a:off x="378459" y="71628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59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142" y="334645"/>
            <a:ext cx="30092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1F2023"/>
                </a:solidFill>
                <a:latin typeface="Calibri"/>
                <a:cs typeface="Calibri"/>
              </a:rPr>
              <a:t>WHAT'S</a:t>
            </a:r>
            <a:r>
              <a:rPr sz="2000" b="1" spc="-5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2023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2023"/>
                </a:solidFill>
                <a:latin typeface="Calibri"/>
                <a:cs typeface="Calibri"/>
              </a:rPr>
              <a:t>DIFFERENCE???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459" y="71628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59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18819"/>
            <a:ext cx="2540" cy="251460"/>
          </a:xfrm>
          <a:custGeom>
            <a:avLst/>
            <a:gdLst/>
            <a:ahLst/>
            <a:cxnLst/>
            <a:rect l="l" t="t" r="r" b="b"/>
            <a:pathLst>
              <a:path w="2540" h="251459">
                <a:moveTo>
                  <a:pt x="2540" y="0"/>
                </a:moveTo>
                <a:lnTo>
                  <a:pt x="0" y="0"/>
                </a:lnTo>
                <a:lnTo>
                  <a:pt x="0" y="251460"/>
                </a:lnTo>
                <a:lnTo>
                  <a:pt x="2540" y="251460"/>
                </a:lnTo>
                <a:lnTo>
                  <a:pt x="2540" y="0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8062" y="1829815"/>
            <a:ext cx="2264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Bill</a:t>
            </a:r>
            <a:r>
              <a:rPr sz="3200" spc="-9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Gates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353175" y="1829815"/>
            <a:ext cx="2484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nsolas"/>
                <a:cs typeface="Consolas"/>
              </a:rPr>
              <a:t>Steve</a:t>
            </a:r>
            <a:r>
              <a:rPr sz="3200" b="1" spc="-95" dirty="0">
                <a:latin typeface="Consolas"/>
                <a:cs typeface="Consolas"/>
              </a:rPr>
              <a:t> </a:t>
            </a:r>
            <a:r>
              <a:rPr sz="3200" b="1" dirty="0">
                <a:latin typeface="Consolas"/>
                <a:cs typeface="Consolas"/>
              </a:rPr>
              <a:t>Job’s</a:t>
            </a:r>
            <a:endParaRPr sz="32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8062" y="2912998"/>
            <a:ext cx="3155315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onsolas"/>
                <a:cs typeface="Consolas"/>
              </a:rPr>
              <a:t>Individual</a:t>
            </a:r>
            <a:endParaRPr sz="2800">
              <a:latin typeface="Consolas"/>
              <a:cs typeface="Consolas"/>
            </a:endParaRPr>
          </a:p>
          <a:p>
            <a:pPr marL="12700" marR="5080">
              <a:lnSpc>
                <a:spcPts val="7040"/>
              </a:lnSpc>
              <a:spcBef>
                <a:spcPts val="605"/>
              </a:spcBef>
            </a:pPr>
            <a:r>
              <a:rPr sz="2800" b="1" dirty="0">
                <a:latin typeface="Consolas"/>
                <a:cs typeface="Consolas"/>
              </a:rPr>
              <a:t>Focus</a:t>
            </a:r>
            <a:r>
              <a:rPr sz="2800" b="1" spc="-30" dirty="0">
                <a:latin typeface="Consolas"/>
                <a:cs typeface="Consolas"/>
              </a:rPr>
              <a:t> </a:t>
            </a:r>
            <a:r>
              <a:rPr sz="2800" b="1" dirty="0">
                <a:latin typeface="Consolas"/>
                <a:cs typeface="Consolas"/>
              </a:rPr>
              <a:t>On</a:t>
            </a:r>
            <a:r>
              <a:rPr sz="2800" b="1" spc="-30" dirty="0">
                <a:latin typeface="Consolas"/>
                <a:cs typeface="Consolas"/>
              </a:rPr>
              <a:t> </a:t>
            </a:r>
            <a:r>
              <a:rPr sz="2800" b="1" spc="-10" dirty="0">
                <a:latin typeface="Consolas"/>
                <a:cs typeface="Consolas"/>
              </a:rPr>
              <a:t>Product </a:t>
            </a:r>
            <a:r>
              <a:rPr sz="2800" b="1" spc="-1525" dirty="0">
                <a:latin typeface="Consolas"/>
                <a:cs typeface="Consolas"/>
              </a:rPr>
              <a:t> </a:t>
            </a:r>
            <a:r>
              <a:rPr sz="2800" b="1" dirty="0">
                <a:latin typeface="Consolas"/>
                <a:cs typeface="Consolas"/>
              </a:rPr>
              <a:t>Likely</a:t>
            </a:r>
            <a:r>
              <a:rPr sz="2800" b="1" spc="-25" dirty="0">
                <a:latin typeface="Consolas"/>
                <a:cs typeface="Consolas"/>
              </a:rPr>
              <a:t> </a:t>
            </a:r>
            <a:r>
              <a:rPr sz="2800" b="1" dirty="0">
                <a:latin typeface="Consolas"/>
                <a:cs typeface="Consolas"/>
              </a:rPr>
              <a:t>not</a:t>
            </a:r>
            <a:r>
              <a:rPr sz="2800" b="1" spc="-20" dirty="0">
                <a:latin typeface="Consolas"/>
                <a:cs typeface="Consolas"/>
              </a:rPr>
              <a:t> </a:t>
            </a:r>
            <a:r>
              <a:rPr sz="2800" b="1" spc="-10" dirty="0">
                <a:latin typeface="Consolas"/>
                <a:cs typeface="Consolas"/>
              </a:rPr>
              <a:t>used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95669" y="2912998"/>
            <a:ext cx="2566035" cy="134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onsolas"/>
                <a:cs typeface="Consolas"/>
              </a:rPr>
              <a:t>Collaboration</a:t>
            </a:r>
            <a:endParaRPr sz="2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Consolas"/>
                <a:cs typeface="Consolas"/>
              </a:rPr>
              <a:t>Focus</a:t>
            </a:r>
            <a:r>
              <a:rPr sz="2800" b="1" spc="-50" dirty="0">
                <a:latin typeface="Consolas"/>
                <a:cs typeface="Consolas"/>
              </a:rPr>
              <a:t> </a:t>
            </a:r>
            <a:r>
              <a:rPr sz="2800" b="1" dirty="0">
                <a:latin typeface="Consolas"/>
                <a:cs typeface="Consolas"/>
              </a:rPr>
              <a:t>On</a:t>
            </a:r>
            <a:r>
              <a:rPr sz="2800" b="1" spc="-50" dirty="0">
                <a:latin typeface="Consolas"/>
                <a:cs typeface="Consolas"/>
              </a:rPr>
              <a:t> </a:t>
            </a:r>
            <a:r>
              <a:rPr sz="2800" b="1" spc="-5" dirty="0">
                <a:latin typeface="Consolas"/>
                <a:cs typeface="Consolas"/>
              </a:rPr>
              <a:t>User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5669" y="4695888"/>
            <a:ext cx="15900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onsolas"/>
                <a:cs typeface="Consolas"/>
              </a:rPr>
              <a:t>Optimist</a:t>
            </a:r>
            <a:endParaRPr sz="2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882" y="325437"/>
            <a:ext cx="3239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WHAT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IS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DESIGN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THINKING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378459" y="71628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59912" y="0"/>
                </a:lnTo>
              </a:path>
            </a:pathLst>
          </a:custGeom>
          <a:ln w="190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9782" y="1319212"/>
            <a:ext cx="3808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Design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thinking</a:t>
            </a:r>
            <a:r>
              <a:rPr sz="1800" dirty="0">
                <a:latin typeface="Calibri"/>
                <a:cs typeface="Calibri"/>
              </a:rPr>
              <a:t> 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neither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science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religion.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capacity,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ultimately,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integrative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thinking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1444" y="3630548"/>
            <a:ext cx="41541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Design thinking is </a:t>
            </a:r>
            <a:r>
              <a:rPr sz="2000" spc="-20" dirty="0">
                <a:latin typeface="Calibri"/>
                <a:cs typeface="Calibri"/>
              </a:rPr>
              <a:t>“a </a:t>
            </a:r>
            <a:r>
              <a:rPr sz="2000" spc="-5" dirty="0">
                <a:latin typeface="Calibri"/>
                <a:cs typeface="Calibri"/>
              </a:rPr>
              <a:t>human-centered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approach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9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innovation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draws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designer’s </a:t>
            </a:r>
            <a:r>
              <a:rPr sz="2000" spc="-30" dirty="0">
                <a:latin typeface="Calibri"/>
                <a:cs typeface="Calibri"/>
              </a:rPr>
              <a:t>Toolkit </a:t>
            </a:r>
            <a:r>
              <a:rPr sz="2000" spc="-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integrated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needs of people, the </a:t>
            </a:r>
            <a:r>
              <a:rPr sz="2000" spc="-5" dirty="0">
                <a:latin typeface="Calibri"/>
                <a:cs typeface="Calibri"/>
              </a:rPr>
              <a:t>Possibilities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technology,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5" dirty="0">
                <a:latin typeface="Calibri"/>
                <a:cs typeface="Calibri"/>
              </a:rPr>
              <a:t>requirements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20" dirty="0">
                <a:latin typeface="Calibri"/>
                <a:cs typeface="Calibri"/>
              </a:rPr>
              <a:t> success.”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4665" y="6107429"/>
            <a:ext cx="20186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Tim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Brown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239" y="378459"/>
            <a:ext cx="6822440" cy="60223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9528" y="1064895"/>
            <a:ext cx="1854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D0D0D"/>
                </a:solidFill>
                <a:latin typeface="Segoe Print"/>
                <a:cs typeface="Segoe Print"/>
              </a:rPr>
              <a:t>Desirable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6575" y="4602416"/>
            <a:ext cx="10801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D0D0D"/>
                </a:solidFill>
                <a:latin typeface="Segoe Print"/>
                <a:cs typeface="Segoe Print"/>
              </a:rPr>
              <a:t>Viable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6144" y="4644072"/>
            <a:ext cx="13728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D0D0D"/>
                </a:solidFill>
                <a:latin typeface="Segoe Print"/>
                <a:cs typeface="Segoe Print"/>
              </a:rPr>
              <a:t>Feasible</a:t>
            </a:r>
            <a:endParaRPr sz="2800">
              <a:latin typeface="Segoe Print"/>
              <a:cs typeface="Segoe Pri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8459" y="706755"/>
            <a:ext cx="8828405" cy="4509770"/>
            <a:chOff x="378459" y="706755"/>
            <a:chExt cx="8828405" cy="4509770"/>
          </a:xfrm>
        </p:grpSpPr>
        <p:sp>
          <p:nvSpPr>
            <p:cNvPr id="7" name="object 7"/>
            <p:cNvSpPr/>
            <p:nvPr/>
          </p:nvSpPr>
          <p:spPr>
            <a:xfrm>
              <a:off x="2048510" y="1358010"/>
              <a:ext cx="7158355" cy="3858260"/>
            </a:xfrm>
            <a:custGeom>
              <a:avLst/>
              <a:gdLst/>
              <a:ahLst/>
              <a:cxnLst/>
              <a:rect l="l" t="t" r="r" b="b"/>
              <a:pathLst>
                <a:path w="7158355" h="3858260">
                  <a:moveTo>
                    <a:pt x="922528" y="3808476"/>
                  </a:moveTo>
                  <a:lnTo>
                    <a:pt x="85852" y="3801110"/>
                  </a:lnTo>
                  <a:lnTo>
                    <a:pt x="85852" y="3800983"/>
                  </a:lnTo>
                  <a:lnTo>
                    <a:pt x="86106" y="3772535"/>
                  </a:lnTo>
                  <a:lnTo>
                    <a:pt x="0" y="3814699"/>
                  </a:lnTo>
                  <a:lnTo>
                    <a:pt x="85344" y="3858260"/>
                  </a:lnTo>
                  <a:lnTo>
                    <a:pt x="85598" y="3829685"/>
                  </a:lnTo>
                  <a:lnTo>
                    <a:pt x="922274" y="3837051"/>
                  </a:lnTo>
                  <a:lnTo>
                    <a:pt x="922528" y="3808476"/>
                  </a:lnTo>
                  <a:close/>
                </a:path>
                <a:path w="7158355" h="3858260">
                  <a:moveTo>
                    <a:pt x="5468848" y="57277"/>
                  </a:moveTo>
                  <a:lnTo>
                    <a:pt x="5425186" y="57277"/>
                  </a:lnTo>
                  <a:lnTo>
                    <a:pt x="5410873" y="57277"/>
                  </a:lnTo>
                  <a:lnTo>
                    <a:pt x="5410581" y="85725"/>
                  </a:lnTo>
                  <a:lnTo>
                    <a:pt x="5468848" y="57277"/>
                  </a:lnTo>
                  <a:close/>
                </a:path>
                <a:path w="7158355" h="3858260">
                  <a:moveTo>
                    <a:pt x="5496687" y="43688"/>
                  </a:moveTo>
                  <a:lnTo>
                    <a:pt x="5411470" y="0"/>
                  </a:lnTo>
                  <a:lnTo>
                    <a:pt x="5411165" y="28562"/>
                  </a:lnTo>
                  <a:lnTo>
                    <a:pt x="4404487" y="18415"/>
                  </a:lnTo>
                  <a:lnTo>
                    <a:pt x="4404233" y="46863"/>
                  </a:lnTo>
                  <a:lnTo>
                    <a:pt x="5410873" y="57137"/>
                  </a:lnTo>
                  <a:lnTo>
                    <a:pt x="5425186" y="57137"/>
                  </a:lnTo>
                  <a:lnTo>
                    <a:pt x="5469140" y="57137"/>
                  </a:lnTo>
                  <a:lnTo>
                    <a:pt x="5496687" y="43688"/>
                  </a:lnTo>
                  <a:close/>
                </a:path>
                <a:path w="7158355" h="3858260">
                  <a:moveTo>
                    <a:pt x="7130008" y="3542157"/>
                  </a:moveTo>
                  <a:lnTo>
                    <a:pt x="7086346" y="3542157"/>
                  </a:lnTo>
                  <a:lnTo>
                    <a:pt x="7072033" y="3542157"/>
                  </a:lnTo>
                  <a:lnTo>
                    <a:pt x="7071741" y="3570605"/>
                  </a:lnTo>
                  <a:lnTo>
                    <a:pt x="7130008" y="3542157"/>
                  </a:lnTo>
                  <a:close/>
                </a:path>
                <a:path w="7158355" h="3858260">
                  <a:moveTo>
                    <a:pt x="7157847" y="3528568"/>
                  </a:moveTo>
                  <a:lnTo>
                    <a:pt x="7072630" y="3484880"/>
                  </a:lnTo>
                  <a:lnTo>
                    <a:pt x="7072325" y="3513442"/>
                  </a:lnTo>
                  <a:lnTo>
                    <a:pt x="6065647" y="3503168"/>
                  </a:lnTo>
                  <a:lnTo>
                    <a:pt x="6065393" y="3531743"/>
                  </a:lnTo>
                  <a:lnTo>
                    <a:pt x="7072033" y="3542017"/>
                  </a:lnTo>
                  <a:lnTo>
                    <a:pt x="7086346" y="3542017"/>
                  </a:lnTo>
                  <a:lnTo>
                    <a:pt x="7130301" y="3542017"/>
                  </a:lnTo>
                  <a:lnTo>
                    <a:pt x="7157847" y="3528568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8459" y="716280"/>
              <a:ext cx="3360420" cy="0"/>
            </a:xfrm>
            <a:custGeom>
              <a:avLst/>
              <a:gdLst/>
              <a:ahLst/>
              <a:cxnLst/>
              <a:rect l="l" t="t" r="r" b="b"/>
              <a:pathLst>
                <a:path w="3360420">
                  <a:moveTo>
                    <a:pt x="0" y="0"/>
                  </a:moveTo>
                  <a:lnTo>
                    <a:pt x="3359912" y="0"/>
                  </a:lnTo>
                </a:path>
              </a:pathLst>
            </a:custGeom>
            <a:ln w="1905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94041" y="1219834"/>
            <a:ext cx="2931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alibri"/>
                <a:cs typeface="Calibri"/>
              </a:rPr>
              <a:t>Do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clients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need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and</a:t>
            </a:r>
            <a:r>
              <a:rPr sz="2000" i="1" spc="-15" dirty="0">
                <a:latin typeface="Calibri"/>
                <a:cs typeface="Calibri"/>
              </a:rPr>
              <a:t> want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it?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03715" y="4453191"/>
            <a:ext cx="21647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it</a:t>
            </a:r>
            <a:r>
              <a:rPr sz="2000" i="1" spc="-10" dirty="0">
                <a:latin typeface="Calibri"/>
                <a:cs typeface="Calibri"/>
              </a:rPr>
              <a:t> sustainable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from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Calibri"/>
                <a:cs typeface="Calibri"/>
              </a:rPr>
              <a:t>all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perspective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647" y="4490973"/>
            <a:ext cx="176783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latin typeface="Calibri"/>
                <a:cs typeface="Calibri"/>
              </a:rPr>
              <a:t>Can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we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conceive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of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it</a:t>
            </a:r>
            <a:r>
              <a:rPr sz="2000" i="1" spc="-10" dirty="0">
                <a:latin typeface="Calibri"/>
                <a:cs typeface="Calibri"/>
              </a:rPr>
              <a:t> and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build </a:t>
            </a:r>
            <a:r>
              <a:rPr sz="2000" i="1" dirty="0">
                <a:latin typeface="Calibri"/>
                <a:cs typeface="Calibri"/>
              </a:rPr>
              <a:t>it?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882" y="325437"/>
            <a:ext cx="2960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nsolas"/>
                <a:cs typeface="Consolas"/>
              </a:rPr>
              <a:t>DESIGN</a:t>
            </a:r>
            <a:r>
              <a:rPr sz="2000" b="1" spc="-35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THINKING</a:t>
            </a:r>
            <a:r>
              <a:rPr sz="2000" b="1" spc="-35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SCOPE</a:t>
            </a:r>
            <a:endParaRPr sz="20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700" y="2649220"/>
            <a:ext cx="8173720" cy="3185160"/>
            <a:chOff x="1790700" y="2649220"/>
            <a:chExt cx="8173720" cy="3185160"/>
          </a:xfrm>
        </p:grpSpPr>
        <p:sp>
          <p:nvSpPr>
            <p:cNvPr id="3" name="object 3"/>
            <p:cNvSpPr/>
            <p:nvPr/>
          </p:nvSpPr>
          <p:spPr>
            <a:xfrm>
              <a:off x="1790700" y="2649220"/>
              <a:ext cx="1849120" cy="1592580"/>
            </a:xfrm>
            <a:custGeom>
              <a:avLst/>
              <a:gdLst/>
              <a:ahLst/>
              <a:cxnLst/>
              <a:rect l="l" t="t" r="r" b="b"/>
              <a:pathLst>
                <a:path w="1849120" h="1592579">
                  <a:moveTo>
                    <a:pt x="1450975" y="0"/>
                  </a:moveTo>
                  <a:lnTo>
                    <a:pt x="398144" y="0"/>
                  </a:lnTo>
                  <a:lnTo>
                    <a:pt x="0" y="796289"/>
                  </a:lnTo>
                  <a:lnTo>
                    <a:pt x="398144" y="1592579"/>
                  </a:lnTo>
                  <a:lnTo>
                    <a:pt x="1450975" y="1592579"/>
                  </a:lnTo>
                  <a:lnTo>
                    <a:pt x="1849120" y="796289"/>
                  </a:lnTo>
                  <a:lnTo>
                    <a:pt x="1450975" y="0"/>
                  </a:lnTo>
                  <a:close/>
                </a:path>
              </a:pathLst>
            </a:custGeom>
            <a:solidFill>
              <a:srgbClr val="4471C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73119" y="3444240"/>
              <a:ext cx="1846580" cy="1592580"/>
            </a:xfrm>
            <a:custGeom>
              <a:avLst/>
              <a:gdLst/>
              <a:ahLst/>
              <a:cxnLst/>
              <a:rect l="l" t="t" r="r" b="b"/>
              <a:pathLst>
                <a:path w="1846579" h="1592579">
                  <a:moveTo>
                    <a:pt x="1448434" y="0"/>
                  </a:moveTo>
                  <a:lnTo>
                    <a:pt x="398144" y="0"/>
                  </a:lnTo>
                  <a:lnTo>
                    <a:pt x="0" y="796290"/>
                  </a:lnTo>
                  <a:lnTo>
                    <a:pt x="398144" y="1592580"/>
                  </a:lnTo>
                  <a:lnTo>
                    <a:pt x="1448434" y="1592580"/>
                  </a:lnTo>
                  <a:lnTo>
                    <a:pt x="1846579" y="796290"/>
                  </a:lnTo>
                  <a:lnTo>
                    <a:pt x="1448434" y="0"/>
                  </a:lnTo>
                  <a:close/>
                </a:path>
              </a:pathLst>
            </a:custGeom>
            <a:solidFill>
              <a:srgbClr val="EC7C3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3000" y="2649220"/>
              <a:ext cx="1849120" cy="1592580"/>
            </a:xfrm>
            <a:custGeom>
              <a:avLst/>
              <a:gdLst/>
              <a:ahLst/>
              <a:cxnLst/>
              <a:rect l="l" t="t" r="r" b="b"/>
              <a:pathLst>
                <a:path w="1849120" h="1592579">
                  <a:moveTo>
                    <a:pt x="1450975" y="0"/>
                  </a:moveTo>
                  <a:lnTo>
                    <a:pt x="398145" y="0"/>
                  </a:lnTo>
                  <a:lnTo>
                    <a:pt x="0" y="796289"/>
                  </a:lnTo>
                  <a:lnTo>
                    <a:pt x="398145" y="1592579"/>
                  </a:lnTo>
                  <a:lnTo>
                    <a:pt x="1450975" y="1592579"/>
                  </a:lnTo>
                  <a:lnTo>
                    <a:pt x="1849120" y="796289"/>
                  </a:lnTo>
                  <a:lnTo>
                    <a:pt x="1450975" y="0"/>
                  </a:lnTo>
                  <a:close/>
                </a:path>
              </a:pathLst>
            </a:custGeom>
            <a:solidFill>
              <a:srgbClr val="A4A4A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35420" y="3444240"/>
              <a:ext cx="1846580" cy="1592580"/>
            </a:xfrm>
            <a:custGeom>
              <a:avLst/>
              <a:gdLst/>
              <a:ahLst/>
              <a:cxnLst/>
              <a:rect l="l" t="t" r="r" b="b"/>
              <a:pathLst>
                <a:path w="1846579" h="1592579">
                  <a:moveTo>
                    <a:pt x="1448434" y="0"/>
                  </a:moveTo>
                  <a:lnTo>
                    <a:pt x="398145" y="0"/>
                  </a:lnTo>
                  <a:lnTo>
                    <a:pt x="0" y="796290"/>
                  </a:lnTo>
                  <a:lnTo>
                    <a:pt x="398145" y="1592580"/>
                  </a:lnTo>
                  <a:lnTo>
                    <a:pt x="1448434" y="1592580"/>
                  </a:lnTo>
                  <a:lnTo>
                    <a:pt x="1846579" y="796290"/>
                  </a:lnTo>
                  <a:lnTo>
                    <a:pt x="1448434" y="0"/>
                  </a:lnTo>
                  <a:close/>
                </a:path>
              </a:pathLst>
            </a:custGeom>
            <a:solidFill>
              <a:srgbClr val="FF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15300" y="4241800"/>
              <a:ext cx="1849120" cy="1592580"/>
            </a:xfrm>
            <a:custGeom>
              <a:avLst/>
              <a:gdLst/>
              <a:ahLst/>
              <a:cxnLst/>
              <a:rect l="l" t="t" r="r" b="b"/>
              <a:pathLst>
                <a:path w="1849120" h="1592579">
                  <a:moveTo>
                    <a:pt x="1450975" y="0"/>
                  </a:moveTo>
                  <a:lnTo>
                    <a:pt x="398145" y="0"/>
                  </a:lnTo>
                  <a:lnTo>
                    <a:pt x="0" y="796289"/>
                  </a:lnTo>
                  <a:lnTo>
                    <a:pt x="398145" y="1592580"/>
                  </a:lnTo>
                  <a:lnTo>
                    <a:pt x="1450975" y="1592580"/>
                  </a:lnTo>
                  <a:lnTo>
                    <a:pt x="1849120" y="796289"/>
                  </a:lnTo>
                  <a:lnTo>
                    <a:pt x="1450975" y="0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6882" y="325437"/>
            <a:ext cx="2820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nsolas"/>
                <a:cs typeface="Consolas"/>
              </a:rPr>
              <a:t>DESIGN</a:t>
            </a:r>
            <a:r>
              <a:rPr sz="2000" b="1" spc="-40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THINKING</a:t>
            </a:r>
            <a:r>
              <a:rPr sz="2000" b="1" spc="-35" dirty="0"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STEP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8459" y="71628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59912" y="0"/>
                </a:lnTo>
              </a:path>
            </a:pathLst>
          </a:custGeom>
          <a:ln w="19050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92376" y="3212210"/>
            <a:ext cx="142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1F1F1"/>
                </a:solidFill>
                <a:latin typeface="Calibri"/>
                <a:cs typeface="Calibri"/>
              </a:rPr>
              <a:t>M</a:t>
            </a:r>
            <a:r>
              <a:rPr sz="2400" spc="-180" dirty="0">
                <a:solidFill>
                  <a:srgbClr val="F1F1F1"/>
                </a:solidFill>
                <a:latin typeface="Calibri"/>
                <a:cs typeface="Calibri"/>
              </a:rPr>
              <a:t>P</a:t>
            </a:r>
            <a:r>
              <a:rPr sz="2400" spc="-190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F1F1F1"/>
                </a:solidFill>
                <a:latin typeface="Calibri"/>
                <a:cs typeface="Calibri"/>
              </a:rPr>
              <a:t>HIZE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0065" y="4023931"/>
            <a:ext cx="923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1F1F1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1F1F1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F1F1F1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F1F1F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6455" y="3227704"/>
            <a:ext cx="885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1F1F1"/>
                </a:solidFill>
                <a:latin typeface="Calibri"/>
                <a:cs typeface="Calibri"/>
              </a:rPr>
              <a:t>ID</a:t>
            </a:r>
            <a:r>
              <a:rPr sz="2400" spc="-15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2400" spc="-190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2966" y="4023931"/>
            <a:ext cx="1473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1F1F1"/>
                </a:solidFill>
                <a:latin typeface="Calibri"/>
                <a:cs typeface="Calibri"/>
              </a:rPr>
              <a:t>P</a:t>
            </a:r>
            <a:r>
              <a:rPr sz="2400" spc="-30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2400" spc="-70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2400" spc="-75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F1F1F1"/>
                </a:solidFill>
                <a:latin typeface="Calibri"/>
                <a:cs typeface="Calibri"/>
              </a:rPr>
              <a:t>TY</a:t>
            </a:r>
            <a:r>
              <a:rPr sz="2400" dirty="0">
                <a:solidFill>
                  <a:srgbClr val="F1F1F1"/>
                </a:solidFill>
                <a:latin typeface="Calibri"/>
                <a:cs typeface="Calibri"/>
              </a:rPr>
              <a:t>PE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33535" y="4821173"/>
            <a:ext cx="605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1F1F1"/>
                </a:solidFill>
                <a:latin typeface="Calibri"/>
                <a:cs typeface="Calibri"/>
              </a:rPr>
              <a:t>TE</a:t>
            </a:r>
            <a:r>
              <a:rPr sz="2400" spc="-25" dirty="0">
                <a:solidFill>
                  <a:srgbClr val="F1F1F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652" y="4501895"/>
            <a:ext cx="2327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 </a:t>
            </a:r>
            <a:r>
              <a:rPr sz="1800" spc="-5" dirty="0">
                <a:latin typeface="Calibri"/>
                <a:cs typeface="Calibri"/>
              </a:rPr>
              <a:t>meaningful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Innovations,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652" y="5050790"/>
            <a:ext cx="2407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Know</a:t>
            </a:r>
            <a:r>
              <a:rPr sz="1800" spc="-10" dirty="0">
                <a:latin typeface="Calibri"/>
                <a:cs typeface="Calibri"/>
              </a:rPr>
              <a:t> your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users</a:t>
            </a:r>
            <a:r>
              <a:rPr sz="1800" spc="-5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care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About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lives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4409" y="5202491"/>
            <a:ext cx="22352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Framing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right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Problem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5" dirty="0">
                <a:latin typeface="Calibri"/>
                <a:cs typeface="Calibri"/>
              </a:rPr>
              <a:t>the only </a:t>
            </a:r>
            <a:r>
              <a:rPr sz="1800" spc="-25" dirty="0">
                <a:latin typeface="Calibri"/>
                <a:cs typeface="Calibri"/>
              </a:rPr>
              <a:t>way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right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3628" y="1631950"/>
            <a:ext cx="32035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Its’s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about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‘right’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it’s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about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generating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broades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range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possibilities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68819" y="2785998"/>
            <a:ext cx="2076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Build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think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test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learn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87969" y="5937567"/>
            <a:ext cx="3016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Opportunity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learn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about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your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Solution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your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254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MT</vt:lpstr>
      <vt:lpstr>Calibri</vt:lpstr>
      <vt:lpstr>Consolas</vt:lpstr>
      <vt:lpstr>Gadugi</vt:lpstr>
      <vt:lpstr>Segoe Print</vt:lpstr>
      <vt:lpstr>Office Theme</vt:lpstr>
      <vt:lpstr>DESIGN THINKING</vt:lpstr>
      <vt:lpstr>WHAT IS DESIGN THINKING</vt:lpstr>
      <vt:lpstr>PowerPoint Presentation</vt:lpstr>
      <vt:lpstr>PowerPoint Presentation</vt:lpstr>
      <vt:lpstr>Bill Gates</vt:lpstr>
      <vt:lpstr>WHAT IS DESIGN THINKING</vt:lpstr>
      <vt:lpstr>Desirable</vt:lpstr>
      <vt:lpstr>PowerPoint Presentation</vt:lpstr>
      <vt:lpstr>PowerPoint Presentation</vt:lpstr>
      <vt:lpstr>LETS TALK ABOUT  YOUR EMPATHIZE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SARAH</dc:creator>
  <cp:lastModifiedBy>Rika Febri</cp:lastModifiedBy>
  <cp:revision>1</cp:revision>
  <dcterms:created xsi:type="dcterms:W3CDTF">2024-10-22T05:24:35Z</dcterms:created>
  <dcterms:modified xsi:type="dcterms:W3CDTF">2024-10-22T05:28:22Z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2023-12-08T00:00:00Z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2024-10-22T00:00:00Z</vt:filetime>
  </property>
</Properties>
</file>