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E6DCC-2AC7-4EDF-B1A8-257939409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CDC102-4538-421B-9234-4333833BC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5156B-38EB-489B-8B8D-EDC906097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E408D-B471-4F1D-B4C0-7980C39AE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104ED-3433-4CFB-9EA8-577B558B3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8477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39FB4-F5B6-47A2-94F3-60E597D28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4C3AB-D71F-4641-A6FE-EC0DA95E0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18268-8697-4D1B-BDED-F9D35E25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85E0E-8515-45FD-A4D9-1D4F08E1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8D78F-F13A-42BE-B2AE-4E7D6274D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47351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534C55-1DB9-4B1E-A849-7191449315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932D3-5971-4C88-A1E3-CEC13D096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1601A-905D-4816-8CA7-3A65E00D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91C64-55DA-4DC6-AB79-FC3E9484B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330EE-BDEC-4D9E-86BF-AD15D453B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058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8AE9A-2416-47EA-8804-268134D79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6756C-24F3-4566-B236-0A1A44F43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0252B-D403-4164-AEF7-1ABB8A85E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08C8D-8451-4EC5-96EB-A46746844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15EB3-02BD-4782-8C41-6CB28976A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414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35098-E513-43E0-A81B-038C877E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85A77-6987-41F0-9698-667D42F2A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89267-085D-435A-9506-7B68DD5E2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C0679-85AD-4228-ADC6-401A1A45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FC5D4-8D0E-40AA-B467-6155D649D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2023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F6B43-3649-4D74-901C-B2C01B16C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BAC43-C65F-4A59-B9DB-0253B3343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68594-2FF8-479A-B9B1-4A38AF150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AB7AA-621A-4829-86E8-D8330094D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C24D8-33B3-4B89-98E4-78ED37196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81515-A5E4-4628-BD43-5D26DF8B7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886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C25C-CBD8-46E0-937B-64B8024CC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C5879-8B48-4688-893C-692E8EC19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5D43F9-F728-437E-8AB4-4393D8398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998A6-2D25-4449-9125-EC7516C77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23ED89-A8EC-436B-99F1-74FA871F1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79D3DE-EB36-4089-950F-316900243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0CA04F-B18D-4888-BF09-BA7D4E075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22D9F8-C2E1-47C5-BA83-B100CF9B4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99734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9007-BD6C-4D34-9A53-861CD1D0E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29095D-8287-425A-9C53-BC09938B4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D884E-6B59-4C83-92AA-74C420AE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0CB214-C172-4906-86AE-898269298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028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82D444-CC5D-43FF-83D1-9A2E477FE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CDD3B0-3575-4091-950E-81874A52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9187D-C68A-4265-B01C-660B4B51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6457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6D7E2-670E-4350-9186-710C767A8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23900-56A1-4E59-8B57-833E2AA01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204B7F-8383-4F47-8CFA-868967CA2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63D05-F93A-40B7-8A7B-7A8B4BE04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A0E53-F2C1-4505-B143-2DCAA06B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351C8-1B87-408A-9A76-F577DFA14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875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90E30-9A27-408E-AFF3-4FA299EBC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29620-3BC3-4F5C-B902-E3D454B07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3A6CA-86B2-4BAA-989B-393155B71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87B85-757B-4672-A433-2EE9BF506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BDD97-EE15-4116-9C47-C7DEB8270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44528-4794-48FE-B829-3097E44D5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4367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A34435-7851-4A47-8AC9-FF16CFF18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924284-EB79-46A0-B7AA-E616AF771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BD075-BB8F-432A-BB63-AC18CB3C2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DDD93-888B-403C-8AB0-B3B9FC1C7610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0950C-CE4A-4F1D-B8C8-6E031855A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DF9D4-0FC4-4001-835E-A76CB9A2B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FCAED-1AD0-4510-85E4-ADF03729F6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4061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C3BC6-B1D4-452C-880A-D7D442B8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1308"/>
            <a:ext cx="3315789" cy="1045663"/>
          </a:xfrm>
        </p:spPr>
        <p:txBody>
          <a:bodyPr>
            <a:normAutofit/>
          </a:bodyPr>
          <a:lstStyle/>
          <a:p>
            <a:r>
              <a:rPr lang="en-ID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Empathize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C28E103-99B2-46B0-AA22-93DD0CA1402F}"/>
              </a:ext>
            </a:extLst>
          </p:cNvPr>
          <p:cNvSpPr txBox="1">
            <a:spLocks/>
          </p:cNvSpPr>
          <p:nvPr/>
        </p:nvSpPr>
        <p:spPr>
          <a:xfrm>
            <a:off x="10003973" y="4122875"/>
            <a:ext cx="2066108" cy="540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000" b="1" dirty="0">
                <a:solidFill>
                  <a:srgbClr val="000000"/>
                </a:solidFill>
                <a:latin typeface="Open Sans" panose="020B0606030504020204" pitchFamily="34" charset="0"/>
              </a:rPr>
              <a:t>UI/UX DESAIN</a:t>
            </a:r>
          </a:p>
        </p:txBody>
      </p:sp>
    </p:spTree>
    <p:extLst>
      <p:ext uri="{BB962C8B-B14F-4D97-AF65-F5344CB8AC3E}">
        <p14:creationId xmlns:p14="http://schemas.microsoft.com/office/powerpoint/2010/main" val="3124391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7C92F-19EB-4038-B199-BC6215E6E5B1}"/>
              </a:ext>
            </a:extLst>
          </p:cNvPr>
          <p:cNvSpPr txBox="1">
            <a:spLocks/>
          </p:cNvSpPr>
          <p:nvPr/>
        </p:nvSpPr>
        <p:spPr>
          <a:xfrm>
            <a:off x="642257" y="548005"/>
            <a:ext cx="3315789" cy="10456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b="1" dirty="0">
                <a:solidFill>
                  <a:srgbClr val="000000"/>
                </a:solidFill>
                <a:latin typeface="Open Sans" panose="020B0606030504020204" pitchFamily="34" charset="0"/>
              </a:rPr>
              <a:t>Empathize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94BB381-7257-4425-B71D-E58FAB8B8E76}"/>
              </a:ext>
            </a:extLst>
          </p:cNvPr>
          <p:cNvSpPr txBox="1">
            <a:spLocks/>
          </p:cNvSpPr>
          <p:nvPr/>
        </p:nvSpPr>
        <p:spPr>
          <a:xfrm>
            <a:off x="852350" y="2006690"/>
            <a:ext cx="9493432" cy="10456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Secara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harfiah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 </a:t>
            </a:r>
            <a:r>
              <a:rPr lang="en-ID" sz="2400" b="0" i="1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empathize 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artinya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perbuatan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memahami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sadar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sensitif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dan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mewakili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perasaan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tertentu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dan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merasakan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yang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dirasakan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orang lain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tanpa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mengalaminya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n-ID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30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7C92F-19EB-4038-B199-BC6215E6E5B1}"/>
              </a:ext>
            </a:extLst>
          </p:cNvPr>
          <p:cNvSpPr txBox="1">
            <a:spLocks/>
          </p:cNvSpPr>
          <p:nvPr/>
        </p:nvSpPr>
        <p:spPr>
          <a:xfrm>
            <a:off x="642257" y="548005"/>
            <a:ext cx="3315789" cy="10456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b="1" dirty="0">
                <a:solidFill>
                  <a:srgbClr val="000000"/>
                </a:solidFill>
                <a:latin typeface="Open Sans" panose="020B0606030504020204" pitchFamily="34" charset="0"/>
              </a:rPr>
              <a:t>Empathize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94BB381-7257-4425-B71D-E58FAB8B8E76}"/>
              </a:ext>
            </a:extLst>
          </p:cNvPr>
          <p:cNvSpPr txBox="1">
            <a:spLocks/>
          </p:cNvSpPr>
          <p:nvPr/>
        </p:nvSpPr>
        <p:spPr>
          <a:xfrm>
            <a:off x="852350" y="2659833"/>
            <a:ext cx="9493432" cy="10456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D" sz="2400" b="0" i="1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Empathize 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dalam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r>
              <a:rPr lang="en-ID" sz="2400" b="0" i="1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design thinking 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adalah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upaya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r>
              <a:rPr lang="en-ID" sz="2400" b="0" i="1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designer 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memahami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keinginan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dan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kebutuhan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pengguna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n-ID" sz="5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457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7C92F-19EB-4038-B199-BC6215E6E5B1}"/>
              </a:ext>
            </a:extLst>
          </p:cNvPr>
          <p:cNvSpPr txBox="1">
            <a:spLocks/>
          </p:cNvSpPr>
          <p:nvPr/>
        </p:nvSpPr>
        <p:spPr>
          <a:xfrm>
            <a:off x="642257" y="548005"/>
            <a:ext cx="3315789" cy="10456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b="1" dirty="0">
                <a:solidFill>
                  <a:srgbClr val="000000"/>
                </a:solidFill>
                <a:latin typeface="Open Sans" panose="020B0606030504020204" pitchFamily="34" charset="0"/>
              </a:rPr>
              <a:t>Empathize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94BB381-7257-4425-B71D-E58FAB8B8E76}"/>
              </a:ext>
            </a:extLst>
          </p:cNvPr>
          <p:cNvSpPr txBox="1">
            <a:spLocks/>
          </p:cNvSpPr>
          <p:nvPr/>
        </p:nvSpPr>
        <p:spPr>
          <a:xfrm>
            <a:off x="852350" y="2659833"/>
            <a:ext cx="9493432" cy="10456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Empati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adalah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bagaimana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cara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kita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memahami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emosi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yang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sama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dengan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emosi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yang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dirasakan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orang lain.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Melalui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empati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kita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dapat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merasakan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perasaan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mereka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tentang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masalah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situasi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dan </a:t>
            </a:r>
            <a:r>
              <a:rPr lang="en-ID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keadaan</a:t>
            </a:r>
            <a:r>
              <a:rPr lang="en-ID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en-ID" sz="9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05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7C92F-19EB-4038-B199-BC6215E6E5B1}"/>
              </a:ext>
            </a:extLst>
          </p:cNvPr>
          <p:cNvSpPr txBox="1">
            <a:spLocks/>
          </p:cNvSpPr>
          <p:nvPr/>
        </p:nvSpPr>
        <p:spPr>
          <a:xfrm>
            <a:off x="642257" y="548006"/>
            <a:ext cx="6555377" cy="327206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D" sz="2400" b="1" i="0" dirty="0" err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Metode</a:t>
            </a:r>
            <a:r>
              <a:rPr lang="en-ID" sz="2400" b="1" i="0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ID" sz="2400" b="1" i="1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Empathize </a:t>
            </a:r>
            <a:r>
              <a:rPr lang="en-ID" sz="2400" b="1" i="0" dirty="0" err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sz="2400" b="1" i="0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ID" sz="2400" b="1" i="1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Design Thinking</a:t>
            </a:r>
            <a:endParaRPr lang="en-ID" sz="2400" b="1" i="0" dirty="0">
              <a:solidFill>
                <a:srgbClr val="040404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94BB381-7257-4425-B71D-E58FAB8B8E76}"/>
              </a:ext>
            </a:extLst>
          </p:cNvPr>
          <p:cNvSpPr txBox="1">
            <a:spLocks/>
          </p:cNvSpPr>
          <p:nvPr/>
        </p:nvSpPr>
        <p:spPr>
          <a:xfrm>
            <a:off x="826224" y="1745434"/>
            <a:ext cx="4033159" cy="327206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D" sz="2800" i="0" dirty="0" err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Wawancara</a:t>
            </a:r>
            <a:r>
              <a:rPr lang="en-ID" sz="2800" i="0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800" i="0" dirty="0" err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mendalam</a:t>
            </a:r>
            <a:endParaRPr lang="en-ID" sz="2800" i="0" dirty="0">
              <a:solidFill>
                <a:srgbClr val="040404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0B1E89-3725-4501-AF3B-2F30CCF88970}"/>
              </a:ext>
            </a:extLst>
          </p:cNvPr>
          <p:cNvSpPr txBox="1">
            <a:spLocks/>
          </p:cNvSpPr>
          <p:nvPr/>
        </p:nvSpPr>
        <p:spPr>
          <a:xfrm>
            <a:off x="826223" y="2328909"/>
            <a:ext cx="4033159" cy="32720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D" sz="2000" i="0" dirty="0" err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Observasi</a:t>
            </a:r>
            <a:r>
              <a:rPr lang="en-ID" sz="2000" i="0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000" i="0" dirty="0" err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mendalam</a:t>
            </a:r>
            <a:endParaRPr lang="en-ID" sz="2000" i="0" dirty="0">
              <a:solidFill>
                <a:srgbClr val="040404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F910A2-999B-426F-8209-4BB407661D64}"/>
              </a:ext>
            </a:extLst>
          </p:cNvPr>
          <p:cNvSpPr txBox="1"/>
          <p:nvPr/>
        </p:nvSpPr>
        <p:spPr>
          <a:xfrm>
            <a:off x="826223" y="3028890"/>
            <a:ext cx="60938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D" sz="2000" i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Memahami </a:t>
            </a:r>
            <a:r>
              <a:rPr lang="en-ID" sz="2000" i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extreme user</a:t>
            </a:r>
            <a:endParaRPr lang="en-ID" sz="2000" i="0" dirty="0">
              <a:solidFill>
                <a:srgbClr val="040404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5AC730-B763-41B2-A5A2-66168B1D67DD}"/>
              </a:ext>
            </a:extLst>
          </p:cNvPr>
          <p:cNvSpPr txBox="1"/>
          <p:nvPr/>
        </p:nvSpPr>
        <p:spPr>
          <a:xfrm>
            <a:off x="826223" y="3667036"/>
            <a:ext cx="60938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i="0" dirty="0" err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Tanyakan</a:t>
            </a:r>
            <a:r>
              <a:rPr lang="en-US" sz="2000" i="0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 “What” “How” “Why”</a:t>
            </a:r>
            <a:endParaRPr lang="en-US" sz="2000" i="0" dirty="0">
              <a:solidFill>
                <a:srgbClr val="040404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AD6950-E67A-4CC7-B51E-10A5F9F3F29B}"/>
              </a:ext>
            </a:extLst>
          </p:cNvPr>
          <p:cNvSpPr txBox="1"/>
          <p:nvPr/>
        </p:nvSpPr>
        <p:spPr>
          <a:xfrm>
            <a:off x="795196" y="4305182"/>
            <a:ext cx="60938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D" sz="2000" i="1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Empathy Map</a:t>
            </a:r>
            <a:endParaRPr lang="en-ID" sz="2000" i="0" dirty="0">
              <a:solidFill>
                <a:srgbClr val="040404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74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C5AC730-B763-41B2-A5A2-66168B1D67DD}"/>
              </a:ext>
            </a:extLst>
          </p:cNvPr>
          <p:cNvSpPr txBox="1"/>
          <p:nvPr/>
        </p:nvSpPr>
        <p:spPr>
          <a:xfrm>
            <a:off x="563880" y="584202"/>
            <a:ext cx="60938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1" i="0" u="sng" dirty="0" err="1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Tanyakan</a:t>
            </a:r>
            <a:r>
              <a:rPr lang="en-US" sz="2000" b="1" i="0" u="sng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 “What” “How” “Why”</a:t>
            </a:r>
            <a:endParaRPr lang="en-US" sz="2000" b="1" i="0" u="sng" dirty="0">
              <a:solidFill>
                <a:srgbClr val="040404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AD6950-E67A-4CC7-B51E-10A5F9F3F29B}"/>
              </a:ext>
            </a:extLst>
          </p:cNvPr>
          <p:cNvSpPr txBox="1"/>
          <p:nvPr/>
        </p:nvSpPr>
        <p:spPr>
          <a:xfrm>
            <a:off x="563880" y="1522793"/>
            <a:ext cx="1031748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000" b="1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“What”: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Mempertanyakan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terjadi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secara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detail.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Misalnya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pengguna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melakukan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checkout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produk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sesuai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tahapan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telah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dibuat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algn="just"/>
            <a:endParaRPr lang="en-ID" sz="2000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algn="just"/>
            <a:r>
              <a:rPr lang="en-ID" sz="2000" b="1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“How”: 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Cari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tahu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kondisi-kondisi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terjadi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saat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pengguna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melakukannya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Apakah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pengguna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tidak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mengalami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kebingungan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saat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melakukan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checkout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produk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?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Bagaimana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ekspresi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wajahnya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?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Apakah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mereka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harus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mengeluarkan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usaha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lebih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checkout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produk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?</a:t>
            </a:r>
          </a:p>
          <a:p>
            <a:pPr algn="just"/>
            <a:endParaRPr lang="en-ID" sz="2000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algn="just"/>
            <a:r>
              <a:rPr lang="en-ID" sz="2000" b="1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“Why”: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Saatnya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kamu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menginterpretasikan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mengapa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misalnya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pengguna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kebingungan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saat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checkout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produk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9421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C5AC730-B763-41B2-A5A2-66168B1D67DD}"/>
              </a:ext>
            </a:extLst>
          </p:cNvPr>
          <p:cNvSpPr txBox="1"/>
          <p:nvPr/>
        </p:nvSpPr>
        <p:spPr>
          <a:xfrm>
            <a:off x="563880" y="584202"/>
            <a:ext cx="60938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D" sz="2000" b="1" i="1" u="sng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Empathy Map</a:t>
            </a:r>
            <a:endParaRPr lang="en-ID" sz="2000" b="1" i="0" u="sng" dirty="0">
              <a:solidFill>
                <a:srgbClr val="040404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AD6950-E67A-4CC7-B51E-10A5F9F3F29B}"/>
              </a:ext>
            </a:extLst>
          </p:cNvPr>
          <p:cNvSpPr txBox="1"/>
          <p:nvPr/>
        </p:nvSpPr>
        <p:spPr>
          <a:xfrm>
            <a:off x="563880" y="1522793"/>
            <a:ext cx="1050036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000" b="0" i="0" dirty="0" err="1">
                <a:solidFill>
                  <a:srgbClr val="040404"/>
                </a:solidFill>
                <a:effectLst/>
                <a:highlight>
                  <a:srgbClr val="FFFF00"/>
                </a:highlight>
                <a:latin typeface="PT sans" panose="020B0503020203020204" pitchFamily="34" charset="0"/>
              </a:rPr>
              <a:t>Pertama</a:t>
            </a:r>
            <a:r>
              <a:rPr lang="en-ID" sz="2000" b="0" i="0" dirty="0">
                <a:solidFill>
                  <a:srgbClr val="040404"/>
                </a:solidFill>
                <a:effectLst/>
                <a:highlight>
                  <a:srgbClr val="FFFF00"/>
                </a:highlight>
                <a:latin typeface="PT sans" panose="020B0503020203020204" pitchFamily="34" charset="0"/>
              </a:rPr>
              <a:t>,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petakan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kutipan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langsung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pengguna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mengenai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pengalaman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melakukan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checkout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produk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misalnya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saat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wawancara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mendalam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(says). </a:t>
            </a:r>
          </a:p>
          <a:p>
            <a:pPr algn="just"/>
            <a:endParaRPr lang="en-ID" sz="2000" i="1" dirty="0">
              <a:solidFill>
                <a:srgbClr val="040404"/>
              </a:solidFill>
              <a:latin typeface="PT sans" panose="020B0503020203020204" pitchFamily="34" charset="0"/>
            </a:endParaRPr>
          </a:p>
          <a:p>
            <a:pPr algn="just"/>
            <a:r>
              <a:rPr lang="en-ID" sz="2000" b="0" i="0" dirty="0" err="1">
                <a:solidFill>
                  <a:srgbClr val="040404"/>
                </a:solidFill>
                <a:effectLst/>
                <a:highlight>
                  <a:srgbClr val="FFFF00"/>
                </a:highlight>
                <a:latin typeface="PT sans" panose="020B0503020203020204" pitchFamily="34" charset="0"/>
              </a:rPr>
              <a:t>Kedua</a:t>
            </a:r>
            <a:r>
              <a:rPr lang="en-ID" sz="2000" b="0" i="0" dirty="0">
                <a:solidFill>
                  <a:srgbClr val="040404"/>
                </a:solidFill>
                <a:effectLst/>
                <a:highlight>
                  <a:srgbClr val="FFFF00"/>
                </a:highlight>
                <a:latin typeface="PT sans" panose="020B0503020203020204" pitchFamily="34" charset="0"/>
              </a:rPr>
              <a:t>,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tuliskan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kira-kira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ada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pikiran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pengguna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saat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checkout,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apakah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tahapannya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mudah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terlalu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ribet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(thinks)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algn="just"/>
            <a:endParaRPr lang="en-ID" sz="2000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algn="just"/>
            <a:r>
              <a:rPr lang="en-ID" sz="2000" b="0" i="0" dirty="0" err="1">
                <a:solidFill>
                  <a:srgbClr val="040404"/>
                </a:solidFill>
                <a:effectLst/>
                <a:highlight>
                  <a:srgbClr val="FFFF00"/>
                </a:highlight>
                <a:latin typeface="PT sans" panose="020B0503020203020204" pitchFamily="34" charset="0"/>
              </a:rPr>
              <a:t>Ketiga</a:t>
            </a:r>
            <a:r>
              <a:rPr lang="en-ID" sz="2000" b="0" i="0" dirty="0">
                <a:solidFill>
                  <a:srgbClr val="040404"/>
                </a:solidFill>
                <a:effectLst/>
                <a:highlight>
                  <a:srgbClr val="FFFF00"/>
                </a:highlight>
                <a:latin typeface="PT sans" panose="020B0503020203020204" pitchFamily="34" charset="0"/>
              </a:rPr>
              <a:t>,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amati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dilakukan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pengguna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ketika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dirinya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kebingungan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melakukan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checkout,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apakah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melakukan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refresh page,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langsung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menghubungi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customer service (does). </a:t>
            </a:r>
          </a:p>
          <a:p>
            <a:pPr algn="just"/>
            <a:endParaRPr lang="en-ID" sz="2000" i="1" dirty="0">
              <a:solidFill>
                <a:srgbClr val="040404"/>
              </a:solidFill>
              <a:latin typeface="PT sans" panose="020B0503020203020204" pitchFamily="34" charset="0"/>
            </a:endParaRPr>
          </a:p>
          <a:p>
            <a:pPr algn="just"/>
            <a:r>
              <a:rPr lang="en-ID" sz="2000" b="0" i="0" dirty="0" err="1">
                <a:solidFill>
                  <a:srgbClr val="040404"/>
                </a:solidFill>
                <a:effectLst/>
                <a:highlight>
                  <a:srgbClr val="FFFF00"/>
                </a:highlight>
                <a:latin typeface="PT sans" panose="020B0503020203020204" pitchFamily="34" charset="0"/>
              </a:rPr>
              <a:t>Keempat</a:t>
            </a:r>
            <a:r>
              <a:rPr lang="en-ID" sz="2000" b="0" i="0" dirty="0">
                <a:solidFill>
                  <a:srgbClr val="040404"/>
                </a:solidFill>
                <a:effectLst/>
                <a:highlight>
                  <a:srgbClr val="FFFF00"/>
                </a:highlight>
                <a:latin typeface="PT sans" panose="020B0503020203020204" pitchFamily="34" charset="0"/>
              </a:rPr>
              <a:t>,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temukan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dirasakan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pengguna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saat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tidak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bisa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melakukan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checkout 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produk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misalnya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frustasi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sz="20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bingung</a:t>
            </a:r>
            <a:r>
              <a:rPr lang="en-ID" sz="20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sz="2000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(feels).</a:t>
            </a:r>
            <a:endParaRPr lang="en-ID" sz="2000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397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278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PT sans</vt:lpstr>
      <vt:lpstr>Office Theme</vt:lpstr>
      <vt:lpstr>Empathize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Empathize</dc:title>
  <dc:creator>Rika Febri</dc:creator>
  <cp:lastModifiedBy>Rika Febri</cp:lastModifiedBy>
  <cp:revision>3</cp:revision>
  <dcterms:created xsi:type="dcterms:W3CDTF">2024-10-22T02:09:41Z</dcterms:created>
  <dcterms:modified xsi:type="dcterms:W3CDTF">2024-10-22T02:20:44Z</dcterms:modified>
</cp:coreProperties>
</file>