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162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48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336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33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60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2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5032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9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936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0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9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684D88-5117-4411-A9B8-8ACD0D834468}" type="datetimeFigureOut">
              <a:rPr lang="en-US" smtClean="0"/>
              <a:t>10/21/2024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C8E0-49AF-444D-8646-AE358EA74C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65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wallpapercave.com/wp/wp3015965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60" r="6919"/>
          <a:stretch/>
        </p:blipFill>
        <p:spPr bwMode="auto">
          <a:xfrm>
            <a:off x="0" y="-7257"/>
            <a:ext cx="9144000" cy="689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810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>
                <a:solidFill>
                  <a:schemeClr val="bg1"/>
                </a:solidFill>
              </a:rPr>
              <a:t>KRETIVITAS DALAM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sz="8000" b="1" dirty="0">
                <a:solidFill>
                  <a:schemeClr val="bg1"/>
                </a:solidFill>
              </a:rPr>
              <a:t>COPYWRITING</a:t>
            </a:r>
            <a:endParaRPr lang="en-US" sz="8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6781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2806987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/>
              <a:t>Manfaat</a:t>
            </a:r>
            <a:r>
              <a:rPr lang="en-GB" sz="3200" b="1" dirty="0"/>
              <a:t> </a:t>
            </a:r>
            <a:r>
              <a:rPr lang="en-GB" sz="3200" b="1" dirty="0" err="1"/>
              <a:t>Kreatif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07312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1397675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Membantu</a:t>
            </a:r>
            <a:r>
              <a:rPr lang="en-US" b="1" dirty="0"/>
              <a:t> </a:t>
            </a:r>
            <a:r>
              <a:rPr lang="en-US" b="1" dirty="0" err="1"/>
              <a:t>menstabilkan</a:t>
            </a:r>
            <a:r>
              <a:rPr lang="en-US" b="1" dirty="0"/>
              <a:t> </a:t>
            </a:r>
            <a:r>
              <a:rPr lang="en-US" b="1" dirty="0" err="1"/>
              <a:t>emosi</a:t>
            </a:r>
            <a:br>
              <a:rPr lang="en-US" dirty="0"/>
            </a:br>
            <a:endParaRPr lang="en-US" dirty="0"/>
          </a:p>
          <a:p>
            <a:r>
              <a:rPr lang="en-US" dirty="0"/>
              <a:t>Hal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tercermin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terapi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, </a:t>
            </a:r>
            <a:r>
              <a:rPr lang="en-US" dirty="0" err="1"/>
              <a:t>tarian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musik</a:t>
            </a:r>
            <a:r>
              <a:rPr lang="en-US" dirty="0"/>
              <a:t>.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,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menderita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mental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depresi</a:t>
            </a:r>
            <a:r>
              <a:rPr lang="en-US" dirty="0"/>
              <a:t>, </a:t>
            </a:r>
            <a:r>
              <a:rPr lang="en-US" dirty="0" err="1"/>
              <a:t>kecemasan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lain </a:t>
            </a:r>
            <a:r>
              <a:rPr lang="en-US" dirty="0" err="1"/>
              <a:t>sebagainya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2442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14400" y="990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Menghilangkan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stres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Saat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sedang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berupaya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menciptakan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inovasi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fokus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tentunya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tertuju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proyek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tersebut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cenderung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mengesampingkan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pikiran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lainnya</a:t>
            </a:r>
            <a:r>
              <a:rPr lang="en-US" dirty="0">
                <a:solidFill>
                  <a:schemeClr val="bg1"/>
                </a:solidFill>
              </a:rPr>
              <a:t>. Di mana,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langsung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membantu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mengurangi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stres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membawa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perasaan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tenang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294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167727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Membantu</a:t>
            </a:r>
            <a:r>
              <a:rPr lang="en-US" b="1" dirty="0"/>
              <a:t> </a:t>
            </a:r>
            <a:r>
              <a:rPr lang="en-US" b="1" dirty="0" err="1"/>
              <a:t>meningkatkan</a:t>
            </a:r>
            <a:r>
              <a:rPr lang="en-US" b="1" dirty="0"/>
              <a:t>  rasa </a:t>
            </a:r>
            <a:r>
              <a:rPr lang="en-US" b="1" dirty="0" err="1"/>
              <a:t>empati</a:t>
            </a:r>
            <a:br>
              <a:rPr lang="en-US" dirty="0"/>
            </a:br>
            <a:endParaRPr lang="en-US" dirty="0"/>
          </a:p>
          <a:p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melihat</a:t>
            </a:r>
            <a:r>
              <a:rPr lang="en-US" dirty="0"/>
              <a:t> 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seni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kreativitas</a:t>
            </a:r>
            <a:r>
              <a:rPr lang="en-US" dirty="0"/>
              <a:t> orang lain,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orang lain, </a:t>
            </a:r>
            <a:r>
              <a:rPr lang="en-US" dirty="0" err="1"/>
              <a:t>budaya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64647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371600"/>
            <a:ext cx="4572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Meningkatkan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plastisitas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otak</a:t>
            </a:r>
            <a:br>
              <a:rPr lang="en-US" dirty="0">
                <a:solidFill>
                  <a:schemeClr val="bg1"/>
                </a:solidFill>
              </a:rPr>
            </a:br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Plastisitas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otak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kemampuan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otak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memodifikasi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mengubah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aktivitas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menanggapi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rangsangan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apa</a:t>
            </a:r>
            <a:r>
              <a:rPr lang="en-US" dirty="0">
                <a:solidFill>
                  <a:schemeClr val="bg1"/>
                </a:solidFill>
              </a:rPr>
              <a:t> pun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kemudian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mengatur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koneksi</a:t>
            </a:r>
            <a:r>
              <a:rPr lang="en-US" dirty="0">
                <a:solidFill>
                  <a:schemeClr val="bg1"/>
                </a:solidFill>
              </a:rPr>
              <a:t>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membentuk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kebiasaan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baru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kreatif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membantu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menstimulasi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koneksi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otak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256932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>
            <a:normAutofit/>
          </a:bodyPr>
          <a:lstStyle/>
          <a:p>
            <a:r>
              <a:rPr lang="en-GB" sz="3200" b="1" dirty="0"/>
              <a:t>Cara </a:t>
            </a:r>
            <a:r>
              <a:rPr lang="en-GB" sz="3200" b="1" dirty="0" err="1"/>
              <a:t>Menjadi</a:t>
            </a:r>
            <a:r>
              <a:rPr lang="en-GB" sz="3200" b="1" dirty="0"/>
              <a:t> </a:t>
            </a:r>
            <a:r>
              <a:rPr lang="en-GB" sz="3200" b="1" dirty="0" err="1"/>
              <a:t>Kreatif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59443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685800"/>
            <a:ext cx="1534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Ubah</a:t>
            </a:r>
            <a:r>
              <a:rPr lang="en-US" b="1" dirty="0"/>
              <a:t> </a:t>
            </a:r>
            <a:r>
              <a:rPr lang="en-US" b="1" i="1" dirty="0"/>
              <a:t>Mindset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762000" y="13716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Bakat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kemauan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bakat</a:t>
            </a:r>
            <a:r>
              <a:rPr lang="en-US" dirty="0"/>
              <a:t>. </a:t>
            </a:r>
            <a:r>
              <a:rPr lang="en-US" dirty="0" err="1"/>
              <a:t>Ibarat</a:t>
            </a:r>
            <a:r>
              <a:rPr lang="en-US" dirty="0"/>
              <a:t> </a:t>
            </a:r>
            <a:r>
              <a:rPr lang="en-US" dirty="0" err="1"/>
              <a:t>pisau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baja</a:t>
            </a:r>
            <a:r>
              <a:rPr lang="en-US" dirty="0"/>
              <a:t> </a:t>
            </a:r>
            <a:r>
              <a:rPr lang="en-US" dirty="0" err="1"/>
              <a:t>berkualitas</a:t>
            </a:r>
            <a:r>
              <a:rPr lang="en-US" dirty="0"/>
              <a:t> </a:t>
            </a:r>
            <a:r>
              <a:rPr lang="en-US" dirty="0" err="1"/>
              <a:t>tapi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diasah</a:t>
            </a:r>
            <a:r>
              <a:rPr lang="en-US" dirty="0"/>
              <a:t>. </a:t>
            </a:r>
            <a:r>
              <a:rPr lang="en-US" dirty="0" err="1"/>
              <a:t>Otak</a:t>
            </a:r>
            <a:r>
              <a:rPr lang="en-US" dirty="0"/>
              <a:t> pun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maksimal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jarang</a:t>
            </a:r>
            <a:r>
              <a:rPr lang="en-US" dirty="0"/>
              <a:t> </a:t>
            </a:r>
            <a:r>
              <a:rPr lang="en-US" dirty="0" err="1"/>
              <a:t>diasah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33207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762000"/>
            <a:ext cx="2688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Berpikir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Secara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Sederhana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137160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Contoh</a:t>
            </a:r>
            <a:r>
              <a:rPr lang="en-US" dirty="0">
                <a:solidFill>
                  <a:schemeClr val="bg1"/>
                </a:solidFill>
              </a:rPr>
              <a:t> :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 err="1">
                <a:solidFill>
                  <a:schemeClr val="bg1"/>
                </a:solidFill>
              </a:rPr>
              <a:t>Fiki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Satari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pendiri</a:t>
            </a:r>
            <a:r>
              <a:rPr lang="en-US" dirty="0">
                <a:solidFill>
                  <a:schemeClr val="bg1"/>
                </a:solidFill>
              </a:rPr>
              <a:t> Airplane </a:t>
            </a:r>
            <a:r>
              <a:rPr lang="en-US" dirty="0" err="1">
                <a:solidFill>
                  <a:schemeClr val="bg1"/>
                </a:solidFill>
              </a:rPr>
              <a:t>Systm</a:t>
            </a:r>
            <a:r>
              <a:rPr lang="en-US" dirty="0">
                <a:solidFill>
                  <a:schemeClr val="bg1"/>
                </a:solidFill>
              </a:rPr>
              <a:t> Clothing, </a:t>
            </a:r>
            <a:r>
              <a:rPr lang="en-US" dirty="0" err="1">
                <a:solidFill>
                  <a:schemeClr val="bg1"/>
                </a:solidFill>
              </a:rPr>
              <a:t>pernah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menemukan</a:t>
            </a:r>
            <a:r>
              <a:rPr lang="en-US" dirty="0">
                <a:solidFill>
                  <a:schemeClr val="bg1"/>
                </a:solidFill>
              </a:rPr>
              <a:t> ide </a:t>
            </a:r>
            <a:r>
              <a:rPr lang="en-US" dirty="0" err="1">
                <a:solidFill>
                  <a:schemeClr val="bg1"/>
                </a:solidFill>
              </a:rPr>
              <a:t>desain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kaos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produksinya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melihat</a:t>
            </a:r>
            <a:r>
              <a:rPr lang="en-US" dirty="0">
                <a:solidFill>
                  <a:schemeClr val="bg1"/>
                </a:solidFill>
              </a:rPr>
              <a:t> asap </a:t>
            </a:r>
            <a:r>
              <a:rPr lang="en-US" dirty="0" err="1">
                <a:solidFill>
                  <a:schemeClr val="bg1"/>
                </a:solidFill>
              </a:rPr>
              <a:t>obat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nyamuk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r>
              <a:rPr lang="en-US" dirty="0">
                <a:solidFill>
                  <a:schemeClr val="bg1"/>
                </a:solidFill>
              </a:rPr>
              <a:t>Dari situ </a:t>
            </a:r>
            <a:r>
              <a:rPr lang="en-US" dirty="0" err="1">
                <a:solidFill>
                  <a:schemeClr val="bg1"/>
                </a:solidFill>
              </a:rPr>
              <a:t>lahirlah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berbagai</a:t>
            </a:r>
            <a:r>
              <a:rPr lang="en-US" dirty="0">
                <a:solidFill>
                  <a:schemeClr val="bg1"/>
                </a:solidFill>
              </a:rPr>
              <a:t> ide </a:t>
            </a:r>
            <a:r>
              <a:rPr lang="en-US" dirty="0" err="1">
                <a:solidFill>
                  <a:schemeClr val="bg1"/>
                </a:solidFill>
              </a:rPr>
              <a:t>desain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kaos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gambar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abstrak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personifikasi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karakter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pemakainya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Itulah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awal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kelahiran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tema</a:t>
            </a:r>
            <a:r>
              <a:rPr lang="en-US" dirty="0">
                <a:solidFill>
                  <a:schemeClr val="bg1"/>
                </a:solidFill>
              </a:rPr>
              <a:t> Dancing Smoke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produk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kaos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buatannya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93639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89794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b="1" dirty="0"/>
              <a:t>Selalu Menuliskan Apa yang Anda Inginkan dan Rasakan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1903274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Ide </a:t>
            </a:r>
            <a:r>
              <a:rPr lang="en-US" dirty="0" err="1"/>
              <a:t>kreatif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undang</a:t>
            </a:r>
            <a:r>
              <a:rPr lang="en-US" dirty="0"/>
              <a:t>.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tiba-tiba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di </a:t>
            </a:r>
            <a:r>
              <a:rPr lang="en-US" dirty="0" err="1"/>
              <a:t>kepala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angkutan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,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melamun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toilet. </a:t>
            </a:r>
            <a:r>
              <a:rPr lang="en-US" dirty="0" err="1"/>
              <a:t>Saat</a:t>
            </a:r>
            <a:r>
              <a:rPr lang="en-US" dirty="0"/>
              <a:t> ide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segera</a:t>
            </a:r>
            <a:r>
              <a:rPr lang="en-US" dirty="0"/>
              <a:t> </a:t>
            </a:r>
            <a:r>
              <a:rPr lang="en-US" dirty="0" err="1"/>
              <a:t>tulis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99566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715000" y="838200"/>
            <a:ext cx="25962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Keluar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b="1" dirty="0" err="1">
                <a:solidFill>
                  <a:schemeClr val="bg1"/>
                </a:solidFill>
              </a:rPr>
              <a:t>dari</a:t>
            </a:r>
            <a:r>
              <a:rPr lang="en-US" b="1" dirty="0">
                <a:solidFill>
                  <a:schemeClr val="bg1"/>
                </a:solidFill>
              </a:rPr>
              <a:t> Zona </a:t>
            </a:r>
            <a:r>
              <a:rPr lang="en-US" b="1" dirty="0" err="1">
                <a:solidFill>
                  <a:schemeClr val="bg1"/>
                </a:solidFill>
              </a:rPr>
              <a:t>Nyaman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739224" y="14478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</a:rPr>
              <a:t>Ketika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seseorang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dininabobokan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oleh</a:t>
            </a:r>
            <a:r>
              <a:rPr lang="en-US" dirty="0">
                <a:solidFill>
                  <a:schemeClr val="bg1"/>
                </a:solidFill>
              </a:rPr>
              <a:t> zona </a:t>
            </a:r>
            <a:r>
              <a:rPr lang="en-US" dirty="0" err="1">
                <a:solidFill>
                  <a:schemeClr val="bg1"/>
                </a:solidFill>
              </a:rPr>
              <a:t>nyaman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otaknya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berpikir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mencari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sesuatu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baru</a:t>
            </a:r>
            <a:r>
              <a:rPr lang="en-US" dirty="0">
                <a:solidFill>
                  <a:schemeClr val="bg1"/>
                </a:solidFill>
              </a:rPr>
              <a:t>. </a:t>
            </a:r>
            <a:r>
              <a:rPr lang="en-US" dirty="0" err="1">
                <a:solidFill>
                  <a:schemeClr val="bg1"/>
                </a:solidFill>
              </a:rPr>
              <a:t>Karena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dilatih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bekerja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otak</a:t>
            </a:r>
            <a:r>
              <a:rPr lang="en-US" dirty="0">
                <a:solidFill>
                  <a:schemeClr val="bg1"/>
                </a:solidFill>
              </a:rPr>
              <a:t> pun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tumpul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08692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2806987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err="1"/>
              <a:t>Apa</a:t>
            </a:r>
            <a:r>
              <a:rPr lang="en-GB" sz="3200" b="1" dirty="0"/>
              <a:t> </a:t>
            </a:r>
            <a:r>
              <a:rPr lang="en-GB" sz="3200" b="1" dirty="0" err="1"/>
              <a:t>itu</a:t>
            </a:r>
            <a:r>
              <a:rPr lang="en-GB" sz="3200" b="1" dirty="0"/>
              <a:t> </a:t>
            </a:r>
            <a:r>
              <a:rPr lang="en-GB" sz="3200" b="1" dirty="0" err="1"/>
              <a:t>Kreativitas</a:t>
            </a:r>
            <a:r>
              <a:rPr lang="en-GB" sz="3200" b="1" dirty="0"/>
              <a:t> ?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37077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60764" y="2971800"/>
            <a:ext cx="659065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/>
              <a:t>Cara </a:t>
            </a:r>
            <a:r>
              <a:rPr lang="en-US" sz="3200" b="1" dirty="0" err="1"/>
              <a:t>Mudah</a:t>
            </a:r>
            <a:r>
              <a:rPr lang="en-US" sz="3200" b="1" dirty="0"/>
              <a:t> </a:t>
            </a:r>
            <a:r>
              <a:rPr lang="en-US" sz="3200" b="1" dirty="0" err="1"/>
              <a:t>Menghasilkan</a:t>
            </a:r>
            <a:r>
              <a:rPr lang="en-US" sz="3200" b="1" dirty="0"/>
              <a:t> Ide </a:t>
            </a:r>
            <a:r>
              <a:rPr lang="en-US" sz="3200" b="1" dirty="0" err="1"/>
              <a:t>Kreatif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173370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1143000"/>
            <a:ext cx="39699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Perhatikan</a:t>
            </a:r>
            <a:r>
              <a:rPr lang="en-US" b="1" dirty="0"/>
              <a:t> </a:t>
            </a:r>
            <a:r>
              <a:rPr lang="en-US" b="1" dirty="0" err="1"/>
              <a:t>sesuatu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lebih</a:t>
            </a:r>
            <a:r>
              <a:rPr lang="en-US" b="1" dirty="0"/>
              <a:t> Detail.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62000" y="1752600"/>
            <a:ext cx="44757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b="1" dirty="0"/>
              <a:t>Cari tahu sesuatu dari lingkungan yang baru 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2362200"/>
            <a:ext cx="40296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err="1"/>
              <a:t>Mencoba</a:t>
            </a:r>
            <a:r>
              <a:rPr lang="es-ES" b="1" dirty="0"/>
              <a:t> </a:t>
            </a:r>
            <a:r>
              <a:rPr lang="es-ES" b="1" dirty="0" err="1"/>
              <a:t>berpikir</a:t>
            </a:r>
            <a:r>
              <a:rPr lang="es-ES" b="1" dirty="0"/>
              <a:t> </a:t>
            </a:r>
            <a:r>
              <a:rPr lang="es-ES" b="1" dirty="0" err="1"/>
              <a:t>dengan</a:t>
            </a:r>
            <a:r>
              <a:rPr lang="es-ES" b="1" dirty="0"/>
              <a:t> Cara </a:t>
            </a:r>
            <a:r>
              <a:rPr lang="es-ES" b="1" dirty="0" err="1"/>
              <a:t>berbeda</a:t>
            </a:r>
            <a:r>
              <a:rPr lang="es-ES" b="1" dirty="0"/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62000" y="3059668"/>
            <a:ext cx="3983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Menggabungkan</a:t>
            </a:r>
            <a:r>
              <a:rPr lang="en-US" b="1" dirty="0"/>
              <a:t> 2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unsur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62000" y="3810000"/>
            <a:ext cx="32877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b="1" dirty="0"/>
              <a:t>Minta pendapat dari Orang Lain.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93643" y="4572000"/>
            <a:ext cx="44124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kondisi</a:t>
            </a:r>
            <a:r>
              <a:rPr lang="en-US" b="1" dirty="0"/>
              <a:t> yang </a:t>
            </a:r>
            <a:r>
              <a:rPr lang="en-US" b="1" dirty="0" err="1"/>
              <a:t>sudah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7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38400" y="2274838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Kemampuan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menghasilkan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menciptakan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sesuatu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baru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baik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berupa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gagasan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maupun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nyata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ditandai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orisinilitas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berbeda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apa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telah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3156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72307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Rachmawati</a:t>
            </a:r>
            <a:r>
              <a:rPr lang="en-US" dirty="0"/>
              <a:t> </a:t>
            </a:r>
            <a:r>
              <a:rPr lang="en-US" dirty="0" err="1"/>
              <a:t>dkk</a:t>
            </a:r>
            <a:r>
              <a:rPr lang="en-US" dirty="0"/>
              <a:t> (2005), </a:t>
            </a:r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baru</a:t>
            </a:r>
            <a:r>
              <a:rPr lang="en-US" dirty="0"/>
              <a:t>,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 </a:t>
            </a:r>
          </a:p>
        </p:txBody>
      </p:sp>
      <p:sp>
        <p:nvSpPr>
          <p:cNvPr id="5" name="Rectangle 4"/>
          <p:cNvSpPr/>
          <p:nvPr/>
        </p:nvSpPr>
        <p:spPr>
          <a:xfrm>
            <a:off x="838200" y="3581400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Menurut</a:t>
            </a:r>
            <a:r>
              <a:rPr lang="en-US" dirty="0"/>
              <a:t> Sternberg (1999), </a:t>
            </a:r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karya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kebaruan</a:t>
            </a:r>
            <a:r>
              <a:rPr lang="en-US" dirty="0"/>
              <a:t>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keaslian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terduga</a:t>
            </a:r>
            <a:r>
              <a:rPr lang="en-US" dirty="0"/>
              <a:t>)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guna</a:t>
            </a:r>
            <a:r>
              <a:rPr lang="en-US" dirty="0"/>
              <a:t>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diantaranya</a:t>
            </a:r>
            <a:r>
              <a:rPr lang="en-US" dirty="0"/>
              <a:t> </a:t>
            </a:r>
            <a:r>
              <a:rPr lang="en-US" dirty="0" err="1"/>
              <a:t>berguna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).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2055" y="533400"/>
            <a:ext cx="640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err="1"/>
              <a:t>Kreativitas</a:t>
            </a:r>
            <a:r>
              <a:rPr lang="en-GB" sz="3200" b="1" dirty="0"/>
              <a:t> </a:t>
            </a:r>
            <a:r>
              <a:rPr lang="en-GB" sz="3200" b="1" dirty="0" err="1"/>
              <a:t>Menurut</a:t>
            </a:r>
            <a:r>
              <a:rPr lang="en-GB" sz="3200" b="1" dirty="0"/>
              <a:t> Ahli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62982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43200" y="2940462"/>
            <a:ext cx="35629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err="1">
                <a:solidFill>
                  <a:schemeClr val="bg1"/>
                </a:solidFill>
              </a:rPr>
              <a:t>Dimensi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Kreativitas</a:t>
            </a:r>
            <a:r>
              <a:rPr lang="en-US" sz="3200" b="1" dirty="0">
                <a:solidFill>
                  <a:schemeClr val="bg1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4274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2000" y="990600"/>
            <a:ext cx="17650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Pribadi</a:t>
            </a:r>
            <a:r>
              <a:rPr lang="en-US" b="1" dirty="0"/>
              <a:t> (Person) 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0" y="16764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Kreativitas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ungkapan</a:t>
            </a:r>
            <a:r>
              <a:rPr lang="en-US" dirty="0"/>
              <a:t> (</a:t>
            </a:r>
            <a:r>
              <a:rPr lang="en-US" dirty="0" err="1"/>
              <a:t>ekspresi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keunikan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9582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477000" y="762000"/>
            <a:ext cx="17788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b="1" dirty="0">
                <a:solidFill>
                  <a:schemeClr val="bg1"/>
                </a:solidFill>
              </a:rPr>
              <a:t>Proses (Process) 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3716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</a:rPr>
              <a:t>Memberi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kebebasan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individuuntuk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mengekspresikan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dirinya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secara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kreatif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tentu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persyaratan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merugikan</a:t>
            </a:r>
            <a:r>
              <a:rPr lang="en-US" dirty="0">
                <a:solidFill>
                  <a:schemeClr val="bg1"/>
                </a:solidFill>
              </a:rPr>
              <a:t> orang lain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lingkungan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038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609600"/>
            <a:ext cx="1866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Produk</a:t>
            </a:r>
            <a:r>
              <a:rPr lang="en-US" b="1" dirty="0"/>
              <a:t> (Product) </a:t>
            </a:r>
          </a:p>
        </p:txBody>
      </p:sp>
      <p:sp>
        <p:nvSpPr>
          <p:cNvPr id="5" name="Rectangle 4"/>
          <p:cNvSpPr/>
          <p:nvPr/>
        </p:nvSpPr>
        <p:spPr>
          <a:xfrm>
            <a:off x="685800" y="11430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yang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ialah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3776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48400" y="685800"/>
            <a:ext cx="197573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</a:rPr>
              <a:t>Pendorong</a:t>
            </a:r>
            <a:r>
              <a:rPr lang="en-US" b="1" dirty="0">
                <a:solidFill>
                  <a:schemeClr val="bg1"/>
                </a:solidFill>
              </a:rPr>
              <a:t> (Press) </a:t>
            </a:r>
          </a:p>
        </p:txBody>
      </p:sp>
      <p:sp>
        <p:nvSpPr>
          <p:cNvPr id="5" name="Rectangle 4"/>
          <p:cNvSpPr/>
          <p:nvPr/>
        </p:nvSpPr>
        <p:spPr>
          <a:xfrm>
            <a:off x="3581400" y="125712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</a:rPr>
              <a:t>Bakat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kreatif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terwujud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dorongan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dukungan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lingkungannya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ataupun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jika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dorongan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dirinya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sendiri</a:t>
            </a:r>
            <a:r>
              <a:rPr lang="en-US" dirty="0">
                <a:solidFill>
                  <a:schemeClr val="bg1"/>
                </a:solidFill>
              </a:rPr>
              <a:t> (</a:t>
            </a:r>
            <a:r>
              <a:rPr lang="en-US" dirty="0" err="1">
                <a:solidFill>
                  <a:schemeClr val="bg1"/>
                </a:solidFill>
              </a:rPr>
              <a:t>motivasi</a:t>
            </a:r>
            <a:r>
              <a:rPr lang="en-US" dirty="0">
                <a:solidFill>
                  <a:schemeClr val="bg1"/>
                </a:solidFill>
              </a:rPr>
              <a:t> internal)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menghasilkan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sesuatu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69642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583</Words>
  <Application>Microsoft Office PowerPoint</Application>
  <PresentationFormat>On-screen Show (4:3)</PresentationFormat>
  <Paragraphs>45</Paragraphs>
  <Slides>21</Slides>
  <Notes>0</Notes>
  <HiddenSlides>6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KRETIVITAS DALAM COPYWRITING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Cara Menjadi Kreatif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KRETIVITAS DALAM COPYWRITING</dc:title>
  <dc:creator>DELL</dc:creator>
  <cp:lastModifiedBy>Rika Febri</cp:lastModifiedBy>
  <cp:revision>7</cp:revision>
  <dcterms:created xsi:type="dcterms:W3CDTF">2023-10-02T08:41:00Z</dcterms:created>
  <dcterms:modified xsi:type="dcterms:W3CDTF">2024-10-21T08:58:36Z</dcterms:modified>
</cp:coreProperties>
</file>