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51"/>
  </p:normalViewPr>
  <p:slideViewPr>
    <p:cSldViewPr>
      <p:cViewPr varScale="1">
        <p:scale>
          <a:sx n="68" d="100"/>
          <a:sy n="68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cs typeface="Calibri"/>
              </a:rPr>
              <a:t>MK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Aplikasi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Bitmab</a:t>
            </a:r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70866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Tools &amp; </a:t>
            </a: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Shorcut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934200" cy="2667000"/>
          </a:xfrm>
        </p:spPr>
        <p:txBody>
          <a:bodyPr/>
          <a:lstStyle/>
          <a:p>
            <a:pPr algn="l" eaLnBrk="1" hangingPunct="1"/>
            <a:endParaRPr lang="en-US" sz="2800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2800" dirty="0" err="1">
                <a:solidFill>
                  <a:srgbClr val="FF0000"/>
                </a:solidFill>
              </a:rPr>
              <a:t>Dosen</a:t>
            </a:r>
            <a:r>
              <a:rPr lang="en-US" sz="2800" dirty="0">
                <a:solidFill>
                  <a:srgbClr val="FF0000"/>
                </a:solidFill>
              </a:rPr>
              <a:t> : Rika Febri </a:t>
            </a:r>
            <a:r>
              <a:rPr lang="en-US" sz="2800" dirty="0" err="1">
                <a:solidFill>
                  <a:srgbClr val="FF0000"/>
                </a:solidFill>
              </a:rPr>
              <a:t>Sasmita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S.Kom</a:t>
            </a:r>
            <a:r>
              <a:rPr lang="en-US" sz="2800" dirty="0">
                <a:solidFill>
                  <a:srgbClr val="FF0000"/>
                </a:solidFill>
              </a:rPr>
              <a:t>., M.TI</a:t>
            </a:r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 – </a:t>
            </a:r>
            <a:r>
              <a:rPr lang="en-US" sz="1400" dirty="0" err="1">
                <a:solidFill>
                  <a:schemeClr val="tx1"/>
                </a:solidFill>
              </a:rPr>
              <a:t>Darmajaya</a:t>
            </a:r>
            <a:endParaRPr lang="en-US" sz="1400" dirty="0">
              <a:solidFill>
                <a:schemeClr val="tx1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Paint tools (</a:t>
            </a:r>
            <a:r>
              <a:rPr lang="en-US" b="1" dirty="0" err="1">
                <a:solidFill>
                  <a:srgbClr val="FF0000"/>
                </a:solidFill>
              </a:rPr>
              <a:t>alat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melukis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3428999" y="1231900"/>
            <a:ext cx="548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b="1" dirty="0"/>
              <a:t>1. Brush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melukis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mewarnai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kuas</a:t>
            </a:r>
            <a:r>
              <a:rPr lang="en-ID" dirty="0"/>
              <a:t> yang </a:t>
            </a:r>
            <a:r>
              <a:rPr lang="en-ID" dirty="0" err="1"/>
              <a:t>bevariasi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2. Pencil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coretan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halnya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pensil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3. </a:t>
            </a:r>
            <a:r>
              <a:rPr lang="en-ID" b="1" dirty="0" err="1"/>
              <a:t>Color</a:t>
            </a:r>
            <a:r>
              <a:rPr lang="en-ID" b="1" dirty="0"/>
              <a:t> replacement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merubah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4. Mixer brush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plesan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mencampurkan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4388CE-816F-F84D-B950-236121D1B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99" r="27000"/>
          <a:stretch/>
        </p:blipFill>
        <p:spPr>
          <a:xfrm>
            <a:off x="609600" y="1219200"/>
            <a:ext cx="2726675" cy="25146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C3B5A5A-8B65-A64A-B1DA-F24A2B50A893}"/>
              </a:ext>
            </a:extLst>
          </p:cNvPr>
          <p:cNvSpPr/>
          <p:nvPr/>
        </p:nvSpPr>
        <p:spPr>
          <a:xfrm>
            <a:off x="372124" y="3733800"/>
            <a:ext cx="85432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b="1" dirty="0"/>
              <a:t>5. History brush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melukis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mewarnai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state </a:t>
            </a:r>
            <a:r>
              <a:rPr lang="en-ID" dirty="0" err="1"/>
              <a:t>histori</a:t>
            </a:r>
            <a:r>
              <a:rPr lang="en-ID" dirty="0"/>
              <a:t> image </a:t>
            </a:r>
            <a:r>
              <a:rPr lang="en-ID" dirty="0" err="1"/>
              <a:t>kita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mengembalikan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diwarnai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6. Art history brush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history </a:t>
            </a:r>
            <a:r>
              <a:rPr lang="en-ID" dirty="0" err="1"/>
              <a:t>bursh</a:t>
            </a:r>
            <a:r>
              <a:rPr lang="en-ID" dirty="0"/>
              <a:t> tool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aneka</a:t>
            </a:r>
            <a:r>
              <a:rPr lang="en-ID" dirty="0"/>
              <a:t> </a:t>
            </a:r>
            <a:r>
              <a:rPr lang="en-ID" dirty="0" err="1"/>
              <a:t>seni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7. Gradient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paduan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/ </a:t>
            </a:r>
            <a:r>
              <a:rPr lang="en-ID" dirty="0" err="1"/>
              <a:t>gambar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layer.</a:t>
            </a:r>
          </a:p>
          <a:p>
            <a:pPr algn="just"/>
            <a:r>
              <a:rPr lang="en-ID" b="1" dirty="0"/>
              <a:t>8. Paint bucket tool</a:t>
            </a:r>
            <a:r>
              <a:rPr lang="en-ID" dirty="0"/>
              <a:t>, </a:t>
            </a:r>
            <a:r>
              <a:rPr lang="en-ID" dirty="0" err="1"/>
              <a:t>yatiu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/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dengancakupan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9. 3D </a:t>
            </a:r>
            <a:r>
              <a:rPr lang="en-ID" b="1" dirty="0" err="1"/>
              <a:t>Meterial</a:t>
            </a:r>
            <a:r>
              <a:rPr lang="en-ID" b="1" dirty="0"/>
              <a:t> Drop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3D pada </a:t>
            </a:r>
            <a:r>
              <a:rPr lang="en-ID" dirty="0" err="1"/>
              <a:t>objek</a:t>
            </a:r>
            <a:r>
              <a:rPr lang="en-ID" dirty="0"/>
              <a:t>/</a:t>
            </a:r>
            <a:r>
              <a:rPr lang="en-ID" dirty="0" err="1"/>
              <a:t>gambar</a:t>
            </a:r>
            <a:r>
              <a:rPr lang="en-ID" dirty="0"/>
              <a:t>, tau pada layer.</a:t>
            </a:r>
          </a:p>
        </p:txBody>
      </p:sp>
    </p:spTree>
    <p:extLst>
      <p:ext uri="{BB962C8B-B14F-4D97-AF65-F5344CB8AC3E}">
        <p14:creationId xmlns:p14="http://schemas.microsoft.com/office/powerpoint/2010/main" val="2357461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Clone Stamp tools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288805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1. </a:t>
            </a:r>
            <a:r>
              <a:rPr lang="en-ID" b="1" dirty="0"/>
              <a:t>Clone stamp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menstempel</a:t>
            </a:r>
            <a:r>
              <a:rPr lang="en-ID" dirty="0"/>
              <a:t>/</a:t>
            </a:r>
            <a:r>
              <a:rPr lang="en-ID" dirty="0" err="1"/>
              <a:t>mengklon</a:t>
            </a:r>
            <a:r>
              <a:rPr lang="en-ID" dirty="0"/>
              <a:t> area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,</a:t>
            </a:r>
          </a:p>
          <a:p>
            <a:r>
              <a:rPr lang="en-ID" dirty="0"/>
              <a:t>2. </a:t>
            </a:r>
            <a:r>
              <a:rPr lang="en-ID" b="1" dirty="0"/>
              <a:t>Pattern stamp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menstempel</a:t>
            </a:r>
            <a:r>
              <a:rPr lang="en-ID" dirty="0"/>
              <a:t>/</a:t>
            </a:r>
            <a:r>
              <a:rPr lang="en-ID" dirty="0" err="1"/>
              <a:t>mengklon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C5F14A-5291-744F-9441-96AF34F9CB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00" t="23185" r="24000" b="19831"/>
          <a:stretch/>
        </p:blipFill>
        <p:spPr>
          <a:xfrm>
            <a:off x="2106706" y="1371600"/>
            <a:ext cx="4930588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9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Eraser tools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429000"/>
            <a:ext cx="746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1. </a:t>
            </a:r>
            <a:r>
              <a:rPr lang="en-ID" b="1" dirty="0"/>
              <a:t>Eraser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penghapus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gunakan</a:t>
            </a:r>
            <a:r>
              <a:rPr lang="en-ID" dirty="0"/>
              <a:t>.</a:t>
            </a:r>
          </a:p>
          <a:p>
            <a:r>
              <a:rPr lang="en-ID" dirty="0"/>
              <a:t>2. </a:t>
            </a:r>
            <a:r>
              <a:rPr lang="en-ID" b="1" dirty="0"/>
              <a:t>Background Eraser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menghapus</a:t>
            </a:r>
            <a:r>
              <a:rPr lang="en-ID" dirty="0"/>
              <a:t> background pada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transparan</a:t>
            </a:r>
            <a:r>
              <a:rPr lang="en-ID" dirty="0"/>
              <a:t>.</a:t>
            </a:r>
          </a:p>
          <a:p>
            <a:r>
              <a:rPr lang="en-ID" dirty="0"/>
              <a:t>3. </a:t>
            </a:r>
            <a:r>
              <a:rPr lang="en-ID" b="1" dirty="0"/>
              <a:t>Magic eraser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menghapus</a:t>
            </a:r>
            <a:r>
              <a:rPr lang="en-ID" dirty="0"/>
              <a:t> area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cakupan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gamabr</a:t>
            </a:r>
            <a:r>
              <a:rPr lang="en-ID" dirty="0"/>
              <a:t> </a:t>
            </a:r>
            <a:r>
              <a:rPr lang="en-ID" dirty="0" err="1"/>
              <a:t>padat</a:t>
            </a:r>
            <a:r>
              <a:rPr lang="en-ID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36CBEC-CB11-9A46-AF73-DD45861FF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68400"/>
            <a:ext cx="76200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02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Tools </a:t>
            </a:r>
            <a:r>
              <a:rPr lang="en-US" b="1" dirty="0" err="1">
                <a:solidFill>
                  <a:srgbClr val="FF0000"/>
                </a:solidFill>
              </a:rPr>
              <a:t>Pengaturan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Cahaya</a:t>
            </a:r>
            <a:r>
              <a:rPr lang="en-US" b="1" dirty="0">
                <a:solidFill>
                  <a:srgbClr val="FF0000"/>
                </a:solidFill>
              </a:rPr>
              <a:t> dan Blur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609600" y="3441680"/>
            <a:ext cx="79248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1700" b="1" dirty="0"/>
              <a:t>1. Blur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membuat</a:t>
            </a:r>
            <a:r>
              <a:rPr lang="en-ID" sz="1700" dirty="0"/>
              <a:t> </a:t>
            </a:r>
            <a:r>
              <a:rPr lang="en-ID" sz="1700" dirty="0" err="1"/>
              <a:t>efek</a:t>
            </a:r>
            <a:r>
              <a:rPr lang="en-ID" sz="1700" dirty="0"/>
              <a:t> blur pada </a:t>
            </a:r>
            <a:r>
              <a:rPr lang="en-ID" sz="1700" dirty="0" err="1"/>
              <a:t>objek</a:t>
            </a:r>
            <a:r>
              <a:rPr lang="en-ID" sz="1700" dirty="0"/>
              <a:t>/</a:t>
            </a:r>
            <a:r>
              <a:rPr lang="en-ID" sz="1700" dirty="0" err="1"/>
              <a:t>gambar</a:t>
            </a:r>
            <a:r>
              <a:rPr lang="en-ID" sz="1700" dirty="0"/>
              <a:t> ( </a:t>
            </a:r>
            <a:r>
              <a:rPr lang="en-ID" sz="1700" dirty="0" err="1"/>
              <a:t>efek</a:t>
            </a:r>
            <a:r>
              <a:rPr lang="en-ID" sz="1700" dirty="0"/>
              <a:t> </a:t>
            </a:r>
            <a:r>
              <a:rPr lang="en-ID" sz="1700" dirty="0" err="1"/>
              <a:t>buram</a:t>
            </a:r>
            <a:r>
              <a:rPr lang="en-ID" sz="1700" dirty="0"/>
              <a:t> pada </a:t>
            </a:r>
            <a:r>
              <a:rPr lang="en-ID" sz="1700" dirty="0" err="1"/>
              <a:t>gambar</a:t>
            </a:r>
            <a:r>
              <a:rPr lang="en-ID" sz="1700" dirty="0"/>
              <a:t>).</a:t>
            </a:r>
          </a:p>
          <a:p>
            <a:pPr algn="just"/>
            <a:r>
              <a:rPr lang="en-ID" sz="1700" b="1" dirty="0"/>
              <a:t>2. Sharpen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menajamkan</a:t>
            </a:r>
            <a:r>
              <a:rPr lang="en-ID" sz="1700" dirty="0"/>
              <a:t> </a:t>
            </a:r>
            <a:r>
              <a:rPr lang="en-ID" sz="1700" dirty="0" err="1"/>
              <a:t>warna</a:t>
            </a:r>
            <a:r>
              <a:rPr lang="en-ID" sz="1700" dirty="0"/>
              <a:t> </a:t>
            </a:r>
            <a:r>
              <a:rPr lang="en-ID" sz="1700" dirty="0" err="1"/>
              <a:t>objek</a:t>
            </a:r>
            <a:r>
              <a:rPr lang="en-ID" sz="1700" dirty="0"/>
              <a:t>/</a:t>
            </a:r>
            <a:r>
              <a:rPr lang="en-ID" sz="1700" dirty="0" err="1"/>
              <a:t>gambar</a:t>
            </a:r>
            <a:r>
              <a:rPr lang="en-ID" sz="1700" dirty="0"/>
              <a:t>, </a:t>
            </a:r>
            <a:r>
              <a:rPr lang="en-ID" sz="1700" dirty="0" err="1"/>
              <a:t>atau</a:t>
            </a:r>
            <a:r>
              <a:rPr lang="en-ID" sz="1700" dirty="0"/>
              <a:t> </a:t>
            </a:r>
            <a:r>
              <a:rPr lang="en-ID" sz="1700" dirty="0" err="1"/>
              <a:t>mempertajam</a:t>
            </a:r>
            <a:r>
              <a:rPr lang="en-ID" sz="1700" dirty="0"/>
              <a:t> di area </a:t>
            </a:r>
            <a:r>
              <a:rPr lang="en-ID" sz="1700" dirty="0" err="1"/>
              <a:t>tertentu</a:t>
            </a:r>
            <a:r>
              <a:rPr lang="en-ID" sz="1700" dirty="0"/>
              <a:t>.</a:t>
            </a:r>
          </a:p>
          <a:p>
            <a:pPr algn="just"/>
            <a:r>
              <a:rPr lang="en-ID" sz="1700" b="1" dirty="0"/>
              <a:t>3. Smudge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memberikan</a:t>
            </a:r>
            <a:r>
              <a:rPr lang="en-ID" sz="1700" dirty="0"/>
              <a:t> </a:t>
            </a:r>
            <a:r>
              <a:rPr lang="en-ID" sz="1700" dirty="0" err="1"/>
              <a:t>efek</a:t>
            </a:r>
            <a:r>
              <a:rPr lang="en-ID" sz="1700" dirty="0"/>
              <a:t> </a:t>
            </a:r>
            <a:r>
              <a:rPr lang="en-ID" sz="1700" dirty="0" err="1"/>
              <a:t>sentuhan</a:t>
            </a:r>
            <a:r>
              <a:rPr lang="en-ID" sz="1700" dirty="0"/>
              <a:t> </a:t>
            </a:r>
            <a:r>
              <a:rPr lang="en-ID" sz="1700" dirty="0" err="1"/>
              <a:t>atau</a:t>
            </a:r>
            <a:r>
              <a:rPr lang="en-ID" sz="1700" dirty="0"/>
              <a:t> </a:t>
            </a:r>
            <a:r>
              <a:rPr lang="en-ID" sz="1700" dirty="0" err="1"/>
              <a:t>gosokan</a:t>
            </a:r>
            <a:r>
              <a:rPr lang="en-ID" sz="1700" dirty="0"/>
              <a:t> pada cat/</a:t>
            </a:r>
            <a:r>
              <a:rPr lang="en-ID" sz="1700" dirty="0" err="1"/>
              <a:t>warna</a:t>
            </a:r>
            <a:r>
              <a:rPr lang="en-ID" sz="1700" dirty="0"/>
              <a:t>.</a:t>
            </a:r>
          </a:p>
          <a:p>
            <a:pPr algn="just"/>
            <a:r>
              <a:rPr lang="en-ID" sz="1700" b="1" dirty="0"/>
              <a:t>4. Dodge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meningkatkan</a:t>
            </a:r>
            <a:r>
              <a:rPr lang="en-ID" sz="1700" dirty="0"/>
              <a:t> </a:t>
            </a:r>
            <a:r>
              <a:rPr lang="en-ID" sz="1700" dirty="0" err="1"/>
              <a:t>kecerahan</a:t>
            </a:r>
            <a:r>
              <a:rPr lang="en-ID" sz="1700" dirty="0"/>
              <a:t> </a:t>
            </a:r>
            <a:r>
              <a:rPr lang="en-ID" sz="1700" dirty="0" err="1"/>
              <a:t>atau</a:t>
            </a:r>
            <a:r>
              <a:rPr lang="en-ID" sz="1700" dirty="0"/>
              <a:t> </a:t>
            </a:r>
            <a:r>
              <a:rPr lang="en-ID" sz="1700" dirty="0" err="1"/>
              <a:t>menerangkan</a:t>
            </a:r>
            <a:r>
              <a:rPr lang="en-ID" sz="1700" dirty="0"/>
              <a:t> </a:t>
            </a:r>
            <a:r>
              <a:rPr lang="en-ID" sz="1700" dirty="0" err="1"/>
              <a:t>objek</a:t>
            </a:r>
            <a:r>
              <a:rPr lang="en-ID" sz="1700" dirty="0"/>
              <a:t>/</a:t>
            </a:r>
            <a:r>
              <a:rPr lang="en-ID" sz="1700" dirty="0" err="1"/>
              <a:t>gambar</a:t>
            </a:r>
            <a:r>
              <a:rPr lang="en-ID" sz="1700" dirty="0"/>
              <a:t> di area yang </a:t>
            </a:r>
            <a:r>
              <a:rPr lang="en-ID" sz="1700" dirty="0" err="1"/>
              <a:t>kita</a:t>
            </a:r>
            <a:r>
              <a:rPr lang="en-ID" sz="1700" dirty="0"/>
              <a:t> </a:t>
            </a:r>
            <a:r>
              <a:rPr lang="en-ID" sz="1700" dirty="0" err="1"/>
              <a:t>sesuaikan</a:t>
            </a:r>
            <a:r>
              <a:rPr lang="en-ID" sz="1700" dirty="0"/>
              <a:t>.</a:t>
            </a:r>
          </a:p>
          <a:p>
            <a:pPr algn="just"/>
            <a:r>
              <a:rPr lang="en-ID" sz="1700" b="1" dirty="0"/>
              <a:t>5. Burn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menurunkan</a:t>
            </a:r>
            <a:r>
              <a:rPr lang="en-ID" sz="1700" dirty="0"/>
              <a:t> </a:t>
            </a:r>
            <a:r>
              <a:rPr lang="en-ID" sz="1700" dirty="0" err="1"/>
              <a:t>kecerahan</a:t>
            </a:r>
            <a:r>
              <a:rPr lang="en-ID" sz="1700" dirty="0"/>
              <a:t> </a:t>
            </a:r>
            <a:r>
              <a:rPr lang="en-ID" sz="1700" dirty="0" err="1"/>
              <a:t>atau</a:t>
            </a:r>
            <a:r>
              <a:rPr lang="en-ID" sz="1700" dirty="0"/>
              <a:t> </a:t>
            </a:r>
            <a:r>
              <a:rPr lang="en-ID" sz="1700" dirty="0" err="1"/>
              <a:t>menggelapkan</a:t>
            </a:r>
            <a:r>
              <a:rPr lang="en-ID" sz="1700" dirty="0"/>
              <a:t> </a:t>
            </a:r>
            <a:r>
              <a:rPr lang="en-ID" sz="1700" dirty="0" err="1"/>
              <a:t>warna</a:t>
            </a:r>
            <a:r>
              <a:rPr lang="en-ID" sz="1700" dirty="0"/>
              <a:t> pada </a:t>
            </a:r>
            <a:r>
              <a:rPr lang="en-ID" sz="1700" dirty="0" err="1"/>
              <a:t>objek</a:t>
            </a:r>
            <a:r>
              <a:rPr lang="en-ID" sz="1700" dirty="0"/>
              <a:t>/</a:t>
            </a:r>
            <a:r>
              <a:rPr lang="en-ID" sz="1700" dirty="0" err="1"/>
              <a:t>gambar</a:t>
            </a:r>
            <a:r>
              <a:rPr lang="en-ID" sz="1700" dirty="0"/>
              <a:t> di area yang </a:t>
            </a:r>
            <a:r>
              <a:rPr lang="en-ID" sz="1700" dirty="0" err="1"/>
              <a:t>kita</a:t>
            </a:r>
            <a:r>
              <a:rPr lang="en-ID" sz="1700" dirty="0"/>
              <a:t> </a:t>
            </a:r>
            <a:r>
              <a:rPr lang="en-ID" sz="1700" dirty="0" err="1"/>
              <a:t>sesuaikan</a:t>
            </a:r>
            <a:r>
              <a:rPr lang="en-ID" sz="1700" dirty="0"/>
              <a:t>.</a:t>
            </a:r>
          </a:p>
          <a:p>
            <a:pPr algn="just"/>
            <a:r>
              <a:rPr lang="en-ID" sz="1700" b="1" dirty="0"/>
              <a:t>6. Sponge tool</a:t>
            </a:r>
            <a:r>
              <a:rPr lang="en-ID" sz="1700" dirty="0"/>
              <a:t>, </a:t>
            </a:r>
            <a:r>
              <a:rPr lang="en-ID" sz="1700" dirty="0" err="1"/>
              <a:t>yaitu</a:t>
            </a:r>
            <a:r>
              <a:rPr lang="en-ID" sz="1700" dirty="0"/>
              <a:t> </a:t>
            </a:r>
            <a:r>
              <a:rPr lang="en-ID" sz="1700" dirty="0" err="1"/>
              <a:t>alat</a:t>
            </a:r>
            <a:r>
              <a:rPr lang="en-ID" sz="1700" dirty="0"/>
              <a:t> </a:t>
            </a:r>
            <a:r>
              <a:rPr lang="en-ID" sz="1700" dirty="0" err="1"/>
              <a:t>untuk</a:t>
            </a:r>
            <a:r>
              <a:rPr lang="en-ID" sz="1700" dirty="0"/>
              <a:t> </a:t>
            </a:r>
            <a:r>
              <a:rPr lang="en-ID" sz="1700" dirty="0" err="1"/>
              <a:t>meningkatkan</a:t>
            </a:r>
            <a:r>
              <a:rPr lang="en-ID" sz="1700" dirty="0"/>
              <a:t>/</a:t>
            </a:r>
            <a:r>
              <a:rPr lang="en-ID" sz="1700" dirty="0" err="1"/>
              <a:t>mengubah</a:t>
            </a:r>
            <a:r>
              <a:rPr lang="en-ID" sz="1700" dirty="0"/>
              <a:t> saturation pada area </a:t>
            </a:r>
            <a:r>
              <a:rPr lang="en-ID" sz="1700" dirty="0" err="1"/>
              <a:t>objek</a:t>
            </a:r>
            <a:r>
              <a:rPr lang="en-ID" sz="1700" dirty="0"/>
              <a:t> </a:t>
            </a:r>
            <a:r>
              <a:rPr lang="en-ID" sz="1700" dirty="0" err="1"/>
              <a:t>atau</a:t>
            </a:r>
            <a:r>
              <a:rPr lang="en-ID" sz="1700" dirty="0"/>
              <a:t> </a:t>
            </a:r>
            <a:r>
              <a:rPr lang="en-ID" sz="1700" dirty="0" err="1"/>
              <a:t>gambar</a:t>
            </a:r>
            <a:r>
              <a:rPr lang="en-ID" sz="17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051E5-485E-B54B-A582-6BB3F945D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556" y="1166316"/>
            <a:ext cx="5384888" cy="211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82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Pen tool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609600" y="3441680"/>
            <a:ext cx="7924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b="1" dirty="0"/>
              <a:t>1. Pen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seleksi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titik-titik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tentukan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2. Freeform Pen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atau</a:t>
            </a:r>
            <a:r>
              <a:rPr lang="en-ID" dirty="0"/>
              <a:t> path </a:t>
            </a:r>
            <a:r>
              <a:rPr lang="en-ID" dirty="0" err="1"/>
              <a:t>dengan</a:t>
            </a:r>
            <a:r>
              <a:rPr lang="en-ID" dirty="0"/>
              <a:t> garis yang </a:t>
            </a:r>
            <a:r>
              <a:rPr lang="en-ID" dirty="0" err="1"/>
              <a:t>seleksi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lembut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3. Add anchor point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/</a:t>
            </a:r>
            <a:r>
              <a:rPr lang="en-ID" dirty="0" err="1"/>
              <a:t>menambahkan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pada path garis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4. </a:t>
            </a:r>
            <a:r>
              <a:rPr lang="en-ID" b="1" dirty="0" err="1"/>
              <a:t>Delet</a:t>
            </a:r>
            <a:r>
              <a:rPr lang="en-ID" b="1" dirty="0"/>
              <a:t> anchor point tool</a:t>
            </a:r>
            <a:r>
              <a:rPr lang="en-ID" dirty="0"/>
              <a:t>,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menghapus</a:t>
            </a:r>
            <a:r>
              <a:rPr lang="en-ID" dirty="0"/>
              <a:t>/</a:t>
            </a:r>
            <a:r>
              <a:rPr lang="en-ID" dirty="0" err="1"/>
              <a:t>menghilangkan</a:t>
            </a:r>
            <a:r>
              <a:rPr lang="en-ID" dirty="0"/>
              <a:t> </a:t>
            </a:r>
            <a:r>
              <a:rPr lang="en-ID" dirty="0" err="1"/>
              <a:t>titip</a:t>
            </a:r>
            <a:r>
              <a:rPr lang="en-ID" dirty="0"/>
              <a:t> pada path garis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5. Convert </a:t>
            </a:r>
            <a:r>
              <a:rPr lang="en-ID" b="1" dirty="0" err="1"/>
              <a:t>poin</a:t>
            </a:r>
            <a:r>
              <a:rPr lang="en-ID" b="1" dirty="0"/>
              <a:t>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mau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ubah</a:t>
            </a:r>
            <a:r>
              <a:rPr lang="en-ID" dirty="0"/>
              <a:t> pada </a:t>
            </a:r>
            <a:r>
              <a:rPr lang="en-ID" dirty="0" err="1"/>
              <a:t>tampilan</a:t>
            </a:r>
            <a:r>
              <a:rPr lang="en-ID" dirty="0"/>
              <a:t> garis path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menggesernya</a:t>
            </a:r>
            <a:r>
              <a:rPr lang="en-ID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A6F923-FD10-9B4A-9DA9-74D9304B8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117620"/>
            <a:ext cx="76200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80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Selection path dan Shape tools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3365500" y="1270000"/>
            <a:ext cx="49403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b="1" dirty="0"/>
              <a:t>1. Path selection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path.</a:t>
            </a:r>
          </a:p>
          <a:p>
            <a:pPr algn="just"/>
            <a:r>
              <a:rPr lang="en-ID" b="1" dirty="0"/>
              <a:t>2. Direct selection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/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titik-titik</a:t>
            </a:r>
            <a:r>
              <a:rPr lang="en-ID" dirty="0"/>
              <a:t> anchor pada </a:t>
            </a:r>
            <a:r>
              <a:rPr lang="en-ID" dirty="0" err="1"/>
              <a:t>objek</a:t>
            </a:r>
            <a:r>
              <a:rPr lang="en-ID" dirty="0"/>
              <a:t> path dan </a:t>
            </a:r>
            <a:r>
              <a:rPr lang="en-ID" dirty="0" err="1"/>
              <a:t>mengubahnya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3. Rectangle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pun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4. Rounded rectangle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membuta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yang </a:t>
            </a:r>
            <a:r>
              <a:rPr lang="en-ID" dirty="0" err="1"/>
              <a:t>halus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5. </a:t>
            </a:r>
            <a:r>
              <a:rPr lang="en-ID" b="1" dirty="0" err="1"/>
              <a:t>Elipse</a:t>
            </a:r>
            <a:r>
              <a:rPr lang="en-ID" b="1" dirty="0"/>
              <a:t>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bulat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oval (</a:t>
            </a:r>
            <a:r>
              <a:rPr lang="en-ID" dirty="0" err="1"/>
              <a:t>lonjong</a:t>
            </a:r>
            <a:r>
              <a:rPr lang="en-ID" dirty="0"/>
              <a:t>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D165D0-8A6F-FF42-8592-6B462DFA55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99" r="29001"/>
          <a:stretch/>
        </p:blipFill>
        <p:spPr>
          <a:xfrm>
            <a:off x="711200" y="1303198"/>
            <a:ext cx="2603500" cy="33704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43F3E52-AF25-3F45-9D8A-145E4157717E}"/>
              </a:ext>
            </a:extLst>
          </p:cNvPr>
          <p:cNvSpPr/>
          <p:nvPr/>
        </p:nvSpPr>
        <p:spPr>
          <a:xfrm>
            <a:off x="685800" y="4686320"/>
            <a:ext cx="762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b="1" dirty="0"/>
              <a:t>6. Polygon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pesegi</a:t>
            </a:r>
            <a:r>
              <a:rPr lang="en-ID" dirty="0"/>
              <a:t> </a:t>
            </a:r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poligon</a:t>
            </a:r>
            <a:r>
              <a:rPr lang="en-ID" dirty="0"/>
              <a:t>.</a:t>
            </a:r>
          </a:p>
          <a:p>
            <a:pPr algn="just"/>
            <a:r>
              <a:rPr lang="en-ID" b="1" dirty="0"/>
              <a:t>7. line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garis.</a:t>
            </a:r>
          </a:p>
          <a:p>
            <a:pPr algn="just"/>
            <a:r>
              <a:rPr lang="en-ID" b="1" dirty="0"/>
              <a:t>8. custom shape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yang </a:t>
            </a:r>
            <a:r>
              <a:rPr lang="en-ID" dirty="0" err="1"/>
              <a:t>macam-macam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kustom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2512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Shorcut</a:t>
            </a:r>
            <a:r>
              <a:rPr lang="en-US" b="1" dirty="0">
                <a:solidFill>
                  <a:srgbClr val="FF0000"/>
                </a:solidFill>
              </a:rPr>
              <a:t> Adobe Photoshop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457200" y="1143000"/>
            <a:ext cx="8305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4613" indent="-1295400"/>
            <a:r>
              <a:rPr lang="en-ID" dirty="0"/>
              <a:t>1.      A           : Path Selection Tool : di </a:t>
            </a:r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, </a:t>
            </a:r>
            <a:r>
              <a:rPr lang="en-ID" dirty="0" err="1"/>
              <a:t>memindahkan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 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path</a:t>
            </a:r>
          </a:p>
          <a:p>
            <a:r>
              <a:rPr lang="en-ID" dirty="0"/>
              <a:t> 2.      B           : Brush Tool  </a:t>
            </a:r>
          </a:p>
          <a:p>
            <a:r>
              <a:rPr lang="en-ID" dirty="0"/>
              <a:t> 3.      C           : Crop Tool 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  <a:p>
            <a:r>
              <a:rPr lang="en-ID" dirty="0"/>
              <a:t> 4.      E           : Eraser Tool 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memghapus</a:t>
            </a:r>
            <a:r>
              <a:rPr lang="en-ID" dirty="0"/>
              <a:t> </a:t>
            </a:r>
            <a:r>
              <a:rPr lang="en-ID" dirty="0" err="1"/>
              <a:t>obyek</a:t>
            </a:r>
            <a:endParaRPr lang="en-ID" dirty="0"/>
          </a:p>
          <a:p>
            <a:pPr marL="1344613" indent="-1344613"/>
            <a:r>
              <a:rPr lang="en-ID" dirty="0"/>
              <a:t> 5.      F           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minimize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maxsimize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pada photoshop</a:t>
            </a:r>
          </a:p>
          <a:p>
            <a:pPr marL="401638"/>
            <a:r>
              <a:rPr lang="en-ID" dirty="0"/>
              <a:t> F </a:t>
            </a:r>
            <a:r>
              <a:rPr lang="en-ID" i="1" dirty="0"/>
              <a:t>(1x)</a:t>
            </a:r>
            <a:r>
              <a:rPr lang="en-ID" dirty="0"/>
              <a:t>    :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  normal</a:t>
            </a:r>
          </a:p>
          <a:p>
            <a:pPr marL="1293813" indent="-892175"/>
            <a:r>
              <a:rPr lang="en-ID" dirty="0"/>
              <a:t> F </a:t>
            </a:r>
            <a:r>
              <a:rPr lang="en-ID" i="1" dirty="0"/>
              <a:t>(2x)</a:t>
            </a:r>
            <a:r>
              <a:rPr lang="en-ID" dirty="0"/>
              <a:t>    :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di </a:t>
            </a:r>
            <a:r>
              <a:rPr lang="en-ID" dirty="0" err="1"/>
              <a:t>geser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 </a:t>
            </a:r>
            <a:r>
              <a:rPr lang="en-ID" dirty="0" err="1"/>
              <a:t>spasi</a:t>
            </a:r>
            <a:r>
              <a:rPr lang="en-ID" dirty="0"/>
              <a:t> </a:t>
            </a:r>
            <a:r>
              <a:rPr lang="en-ID" dirty="0" err="1"/>
              <a:t>tinggal</a:t>
            </a:r>
            <a:r>
              <a:rPr lang="en-ID" dirty="0"/>
              <a:t> </a:t>
            </a:r>
            <a:r>
              <a:rPr lang="en-ID" dirty="0" err="1"/>
              <a:t>geser</a:t>
            </a:r>
            <a:r>
              <a:rPr lang="en-ID" dirty="0"/>
              <a:t>’’ mouse, </a:t>
            </a:r>
            <a:r>
              <a:rPr lang="en-ID" dirty="0" err="1"/>
              <a:t>otomatis</a:t>
            </a:r>
            <a:r>
              <a:rPr lang="en-ID" dirty="0"/>
              <a:t> </a:t>
            </a:r>
            <a:r>
              <a:rPr lang="en-ID" dirty="0" err="1"/>
              <a:t>lebar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bergeser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mouse   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arahkan</a:t>
            </a:r>
            <a:endParaRPr lang="en-ID" dirty="0"/>
          </a:p>
          <a:p>
            <a:pPr marL="401638"/>
            <a:r>
              <a:rPr lang="en-ID" dirty="0"/>
              <a:t> F </a:t>
            </a:r>
            <a:r>
              <a:rPr lang="en-ID" i="1" dirty="0"/>
              <a:t>(3x)</a:t>
            </a:r>
            <a:r>
              <a:rPr lang="en-ID" dirty="0"/>
              <a:t>   :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F </a:t>
            </a:r>
            <a:r>
              <a:rPr lang="en-ID" i="1" dirty="0"/>
              <a:t>(2x)</a:t>
            </a:r>
            <a:r>
              <a:rPr lang="en-ID" dirty="0"/>
              <a:t> 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pada photoshop full </a:t>
            </a:r>
            <a:r>
              <a:rPr lang="en-ID" dirty="0" err="1"/>
              <a:t>layar</a:t>
            </a:r>
            <a:r>
              <a:rPr lang="en-ID" dirty="0"/>
              <a:t>.</a:t>
            </a:r>
          </a:p>
          <a:p>
            <a:r>
              <a:rPr lang="en-ID" dirty="0"/>
              <a:t> 6.      G           : Paint Bucket Tool</a:t>
            </a:r>
          </a:p>
          <a:p>
            <a:r>
              <a:rPr lang="en-ID" dirty="0"/>
              <a:t> 7.      I            : Eyedropper Tool</a:t>
            </a:r>
          </a:p>
          <a:p>
            <a:r>
              <a:rPr lang="en-ID" dirty="0"/>
              <a:t> 8.      J           : </a:t>
            </a:r>
            <a:r>
              <a:rPr lang="en-ID" dirty="0" err="1"/>
              <a:t>Spoot</a:t>
            </a:r>
            <a:r>
              <a:rPr lang="en-ID" dirty="0"/>
              <a:t> healing brush Tool</a:t>
            </a:r>
          </a:p>
          <a:p>
            <a:r>
              <a:rPr lang="en-ID" dirty="0"/>
              <a:t> 9.      M          : </a:t>
            </a:r>
            <a:r>
              <a:rPr lang="en-ID" dirty="0" err="1"/>
              <a:t>Lectangular</a:t>
            </a:r>
            <a:r>
              <a:rPr lang="en-ID" dirty="0"/>
              <a:t> Marque Tool</a:t>
            </a:r>
          </a:p>
          <a:p>
            <a:r>
              <a:rPr lang="en-ID" dirty="0"/>
              <a:t>10.    O          : Dodge Tool</a:t>
            </a:r>
          </a:p>
          <a:p>
            <a:r>
              <a:rPr lang="en-ID" dirty="0"/>
              <a:t>11.    P           : Pen tool</a:t>
            </a:r>
          </a:p>
          <a:p>
            <a:r>
              <a:rPr lang="en-ID" dirty="0"/>
              <a:t>12.    Q           : edit in standard mode</a:t>
            </a:r>
          </a:p>
          <a:p>
            <a:r>
              <a:rPr lang="en-ID" dirty="0"/>
              <a:t>13.    R           : Rotate View Tool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6917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Shorcut</a:t>
            </a:r>
            <a:r>
              <a:rPr lang="en-US" b="1" dirty="0">
                <a:solidFill>
                  <a:srgbClr val="FF0000"/>
                </a:solidFill>
              </a:rPr>
              <a:t> Adobe Photoshop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457200" y="1143000"/>
            <a:ext cx="8305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14.    S           : Clone Stamp Tool</a:t>
            </a:r>
          </a:p>
          <a:p>
            <a:pPr marL="1206500"/>
            <a:r>
              <a:rPr lang="en-ID" dirty="0"/>
              <a:t>: </a:t>
            </a:r>
            <a:r>
              <a:rPr lang="en-ID" dirty="0" err="1"/>
              <a:t>Digunkan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mencopy</a:t>
            </a:r>
            <a:r>
              <a:rPr lang="en-ID" dirty="0"/>
              <a:t> /</a:t>
            </a:r>
            <a:r>
              <a:rPr lang="en-ID" dirty="0" err="1"/>
              <a:t>mengclone</a:t>
            </a:r>
            <a:r>
              <a:rPr lang="en-ID" dirty="0"/>
              <a:t>  </a:t>
            </a:r>
            <a:r>
              <a:rPr lang="en-ID" dirty="0" err="1"/>
              <a:t>warna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tahan</a:t>
            </a:r>
            <a:r>
              <a:rPr lang="en-ID" dirty="0"/>
              <a:t> Alt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klik</a:t>
            </a:r>
            <a:r>
              <a:rPr lang="en-ID" dirty="0"/>
              <a:t> </a:t>
            </a:r>
            <a:r>
              <a:rPr lang="en-ID" dirty="0" err="1"/>
              <a:t>kiri</a:t>
            </a:r>
            <a:r>
              <a:rPr lang="en-ID" dirty="0"/>
              <a:t> </a:t>
            </a:r>
            <a:r>
              <a:rPr lang="en-ID" dirty="0" err="1"/>
              <a:t>tingal</a:t>
            </a:r>
            <a:r>
              <a:rPr lang="en-ID" dirty="0"/>
              <a:t> </a:t>
            </a:r>
            <a:r>
              <a:rPr lang="en-ID" dirty="0" err="1"/>
              <a:t>tempelkan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di </a:t>
            </a:r>
            <a:r>
              <a:rPr lang="en-ID" dirty="0" err="1"/>
              <a:t>samakan</a:t>
            </a:r>
            <a:r>
              <a:rPr lang="en-ID" dirty="0"/>
              <a:t> </a:t>
            </a:r>
            <a:r>
              <a:rPr lang="en-ID" dirty="0" err="1"/>
              <a:t>warnanya</a:t>
            </a:r>
            <a:r>
              <a:rPr lang="en-ID" dirty="0"/>
              <a:t> </a:t>
            </a:r>
            <a:r>
              <a:rPr lang="en-ID" i="1" dirty="0"/>
              <a:t>(</a:t>
            </a:r>
            <a:r>
              <a:rPr lang="en-ID" i="1" dirty="0" err="1"/>
              <a:t>ulangi</a:t>
            </a:r>
            <a:r>
              <a:rPr lang="en-ID" i="1" dirty="0"/>
              <a:t> </a:t>
            </a:r>
            <a:r>
              <a:rPr lang="en-ID" i="1" dirty="0" err="1"/>
              <a:t>sampai</a:t>
            </a:r>
            <a:r>
              <a:rPr lang="en-ID" i="1" dirty="0"/>
              <a:t> </a:t>
            </a:r>
            <a:r>
              <a:rPr lang="en-ID" i="1" dirty="0" err="1"/>
              <a:t>mendapat</a:t>
            </a:r>
            <a:r>
              <a:rPr lang="en-ID" i="1" dirty="0"/>
              <a:t> </a:t>
            </a:r>
            <a:r>
              <a:rPr lang="en-ID" i="1" dirty="0" err="1"/>
              <a:t>warna</a:t>
            </a:r>
            <a:r>
              <a:rPr lang="en-ID" i="1" dirty="0"/>
              <a:t> yang </a:t>
            </a:r>
            <a:r>
              <a:rPr lang="en-ID" i="1" dirty="0" err="1"/>
              <a:t>tepat</a:t>
            </a:r>
            <a:r>
              <a:rPr lang="en-ID" i="1" dirty="0"/>
              <a:t>)</a:t>
            </a:r>
            <a:endParaRPr lang="en-ID" dirty="0"/>
          </a:p>
          <a:p>
            <a:r>
              <a:rPr lang="en-ID" dirty="0"/>
              <a:t>15.    T           : Horizontal Type Tool</a:t>
            </a:r>
          </a:p>
          <a:p>
            <a:r>
              <a:rPr lang="en-ID" dirty="0"/>
              <a:t>16.    U           : Rectangle Tool</a:t>
            </a:r>
          </a:p>
          <a:p>
            <a:r>
              <a:rPr lang="en-ID" dirty="0"/>
              <a:t>17.    V           : Move Tool</a:t>
            </a:r>
          </a:p>
          <a:p>
            <a:r>
              <a:rPr lang="en-ID" dirty="0"/>
              <a:t>18.    W          : Quick Selection Tool</a:t>
            </a:r>
          </a:p>
          <a:p>
            <a:r>
              <a:rPr lang="en-ID" dirty="0"/>
              <a:t>19.    X           : Switch foreground and </a:t>
            </a:r>
            <a:r>
              <a:rPr lang="en-ID" dirty="0" err="1"/>
              <a:t>backgroundcolor</a:t>
            </a:r>
            <a:endParaRPr lang="en-ID" dirty="0"/>
          </a:p>
          <a:p>
            <a:pPr marL="1206500"/>
            <a:r>
              <a:rPr lang="en-ID" dirty="0"/>
              <a:t>: di </a:t>
            </a:r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mengganti</a:t>
            </a:r>
            <a:r>
              <a:rPr lang="en-ID" dirty="0"/>
              <a:t> background </a:t>
            </a:r>
            <a:r>
              <a:rPr lang="en-ID" dirty="0" err="1"/>
              <a:t>menjadi</a:t>
            </a:r>
            <a:r>
              <a:rPr lang="en-ID" dirty="0"/>
              <a:t> foreground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sebaliknya</a:t>
            </a:r>
            <a:r>
              <a:rPr lang="en-ID" dirty="0"/>
              <a:t>. </a:t>
            </a:r>
            <a:r>
              <a:rPr lang="en-ID" dirty="0" err="1"/>
              <a:t>Biasaya</a:t>
            </a:r>
            <a:r>
              <a:rPr lang="en-ID" dirty="0"/>
              <a:t> shortcut </a:t>
            </a:r>
            <a:r>
              <a:rPr lang="en-ID" dirty="0" err="1"/>
              <a:t>ini</a:t>
            </a:r>
            <a:r>
              <a:rPr lang="en-ID" dirty="0"/>
              <a:t> di </a:t>
            </a:r>
            <a:r>
              <a:rPr lang="en-ID" dirty="0" err="1"/>
              <a:t>gunakan</a:t>
            </a:r>
            <a:r>
              <a:rPr lang="en-ID" dirty="0"/>
              <a:t> 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mode layer mask, </a:t>
            </a:r>
            <a:r>
              <a:rPr lang="en-ID" i="1" dirty="0"/>
              <a:t>(</a:t>
            </a:r>
            <a:r>
              <a:rPr lang="en-ID" i="1" dirty="0" err="1"/>
              <a:t>gunkaan</a:t>
            </a:r>
            <a:r>
              <a:rPr lang="en-ID" i="1" dirty="0"/>
              <a:t> brush tool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menambahkan</a:t>
            </a:r>
            <a:r>
              <a:rPr lang="en-ID" i="1" dirty="0"/>
              <a:t> </a:t>
            </a:r>
            <a:r>
              <a:rPr lang="en-ID" i="1" dirty="0" err="1"/>
              <a:t>atau</a:t>
            </a:r>
            <a:r>
              <a:rPr lang="en-ID" i="1" dirty="0"/>
              <a:t> </a:t>
            </a:r>
            <a:r>
              <a:rPr lang="en-ID" i="1" dirty="0" err="1"/>
              <a:t>mengurangi</a:t>
            </a:r>
            <a:r>
              <a:rPr lang="en-ID" i="1" dirty="0"/>
              <a:t>)</a:t>
            </a:r>
            <a:endParaRPr lang="en-ID" dirty="0"/>
          </a:p>
          <a:p>
            <a:r>
              <a:rPr lang="en-ID" dirty="0"/>
              <a:t>20.    Y           : </a:t>
            </a:r>
            <a:r>
              <a:rPr lang="en-ID" dirty="0" err="1"/>
              <a:t>Hostory</a:t>
            </a:r>
            <a:r>
              <a:rPr lang="en-ID" dirty="0"/>
              <a:t> Brush Tool</a:t>
            </a:r>
          </a:p>
          <a:p>
            <a:pPr marL="1206500"/>
            <a:r>
              <a:rPr lang="en-ID" dirty="0"/>
              <a:t>:</a:t>
            </a:r>
            <a:r>
              <a:rPr lang="en-ID" dirty="0" err="1"/>
              <a:t>digunkan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mengembalikan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yang </a:t>
            </a:r>
            <a:r>
              <a:rPr lang="en-ID" dirty="0" err="1"/>
              <a:t>sebelumya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di </a:t>
            </a:r>
            <a:r>
              <a:rPr lang="en-ID" dirty="0" err="1"/>
              <a:t>hapus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di </a:t>
            </a:r>
            <a:r>
              <a:rPr lang="en-ID" dirty="0" err="1"/>
              <a:t>rubah</a:t>
            </a:r>
            <a:r>
              <a:rPr lang="en-ID" dirty="0"/>
              <a:t> (</a:t>
            </a:r>
            <a:r>
              <a:rPr lang="en-ID" i="1" dirty="0" err="1"/>
              <a:t>tidak</a:t>
            </a:r>
            <a:r>
              <a:rPr lang="en-ID" i="1" dirty="0"/>
              <a:t> </a:t>
            </a:r>
            <a:r>
              <a:rPr lang="en-ID" i="1" dirty="0" err="1"/>
              <a:t>berfungsi</a:t>
            </a:r>
            <a:r>
              <a:rPr lang="en-ID" i="1" dirty="0"/>
              <a:t> </a:t>
            </a:r>
            <a:r>
              <a:rPr lang="en-ID" i="1" dirty="0" err="1"/>
              <a:t>jika</a:t>
            </a:r>
            <a:r>
              <a:rPr lang="en-ID" i="1" dirty="0"/>
              <a:t> </a:t>
            </a:r>
            <a:r>
              <a:rPr lang="en-ID" i="1" dirty="0" err="1"/>
              <a:t>lembar</a:t>
            </a:r>
            <a:r>
              <a:rPr lang="en-ID" i="1" dirty="0"/>
              <a:t> </a:t>
            </a:r>
            <a:r>
              <a:rPr lang="en-ID" i="1" dirty="0" err="1"/>
              <a:t>kerja</a:t>
            </a:r>
            <a:r>
              <a:rPr lang="en-ID" i="1" dirty="0"/>
              <a:t> </a:t>
            </a:r>
            <a:r>
              <a:rPr lang="en-ID" i="1" dirty="0" err="1"/>
              <a:t>sudah</a:t>
            </a:r>
            <a:r>
              <a:rPr lang="en-ID" i="1" dirty="0"/>
              <a:t> di crop)</a:t>
            </a:r>
            <a:endParaRPr lang="en-ID" dirty="0"/>
          </a:p>
          <a:p>
            <a:r>
              <a:rPr lang="en-ID" dirty="0"/>
              <a:t>21.    Z           : zoom Tool</a:t>
            </a:r>
          </a:p>
          <a:p>
            <a:r>
              <a:rPr lang="en-ID" dirty="0"/>
              <a:t>22.    Ctrl + A : Select All 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  <a:p>
            <a:r>
              <a:rPr lang="en-ID" dirty="0"/>
              <a:t>23.    Ctrl + B : </a:t>
            </a:r>
            <a:r>
              <a:rPr lang="en-ID" dirty="0" err="1"/>
              <a:t>Color</a:t>
            </a:r>
            <a:r>
              <a:rPr lang="en-ID" dirty="0"/>
              <a:t> Balance : </a:t>
            </a:r>
            <a:r>
              <a:rPr lang="en-ID" dirty="0" err="1"/>
              <a:t>digunkaan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pewarnaan</a:t>
            </a:r>
            <a:r>
              <a:rPr lang="en-ID" dirty="0"/>
              <a:t> pada </a:t>
            </a:r>
            <a:r>
              <a:rPr lang="en-ID" dirty="0" err="1"/>
              <a:t>gambar</a:t>
            </a:r>
            <a:endParaRPr lang="en-ID" dirty="0"/>
          </a:p>
          <a:p>
            <a:r>
              <a:rPr lang="en-ID" dirty="0"/>
              <a:t>24.    Ctrl + D 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menghilangkan</a:t>
            </a:r>
            <a:r>
              <a:rPr lang="en-ID" dirty="0"/>
              <a:t> garis </a:t>
            </a:r>
            <a:r>
              <a:rPr lang="en-ID" dirty="0" err="1"/>
              <a:t>titik</a:t>
            </a:r>
            <a:r>
              <a:rPr lang="en-ID" dirty="0"/>
              <a:t> / </a:t>
            </a:r>
            <a:r>
              <a:rPr lang="en-ID" dirty="0" err="1"/>
              <a:t>seleksi</a:t>
            </a:r>
            <a:r>
              <a:rPr lang="en-ID" dirty="0"/>
              <a:t> pada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28833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Shorcut</a:t>
            </a:r>
            <a:r>
              <a:rPr lang="en-US" b="1" dirty="0">
                <a:solidFill>
                  <a:srgbClr val="FF0000"/>
                </a:solidFill>
              </a:rPr>
              <a:t> Adobe Photoshop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457200" y="11430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25.    Ctrl + E : Marge </a:t>
            </a:r>
            <a:r>
              <a:rPr lang="en-ID" dirty="0" err="1"/>
              <a:t>Vesible</a:t>
            </a:r>
            <a:r>
              <a:rPr lang="en-ID" dirty="0"/>
              <a:t> : di </a:t>
            </a:r>
            <a:r>
              <a:rPr lang="en-ID" dirty="0" err="1"/>
              <a:t>gunkan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menyatukan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layer</a:t>
            </a:r>
          </a:p>
          <a:p>
            <a:r>
              <a:rPr lang="en-ID" dirty="0"/>
              <a:t>26.    Ctrl + G : di </a:t>
            </a:r>
            <a:r>
              <a:rPr lang="en-ID" dirty="0" err="1"/>
              <a:t>gunkan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grub pada dock panel</a:t>
            </a:r>
          </a:p>
          <a:p>
            <a:r>
              <a:rPr lang="en-ID" dirty="0"/>
              <a:t>27.    Ctrl + I : invert</a:t>
            </a:r>
          </a:p>
          <a:p>
            <a:r>
              <a:rPr lang="en-ID" dirty="0"/>
              <a:t>28.    Ctrl + J : </a:t>
            </a:r>
            <a:r>
              <a:rPr lang="en-ID" dirty="0" err="1"/>
              <a:t>Duplikat</a:t>
            </a:r>
            <a:r>
              <a:rPr lang="en-ID" dirty="0"/>
              <a:t> Layer</a:t>
            </a:r>
          </a:p>
          <a:p>
            <a:r>
              <a:rPr lang="en-ID" dirty="0"/>
              <a:t>29.    Ctrl + K  : </a:t>
            </a:r>
            <a:r>
              <a:rPr lang="en-ID" dirty="0" err="1"/>
              <a:t>Perefences</a:t>
            </a:r>
            <a:endParaRPr lang="en-ID" dirty="0"/>
          </a:p>
          <a:p>
            <a:r>
              <a:rPr lang="en-ID" dirty="0"/>
              <a:t>30.    Ctrl + L : Level 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gelap</a:t>
            </a:r>
            <a:r>
              <a:rPr lang="en-ID" dirty="0"/>
              <a:t> </a:t>
            </a:r>
            <a:r>
              <a:rPr lang="en-ID" dirty="0" err="1"/>
              <a:t>terang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layer</a:t>
            </a:r>
          </a:p>
          <a:p>
            <a:r>
              <a:rPr lang="en-ID" dirty="0"/>
              <a:t>31.    Ctrl + M: curves : </a:t>
            </a:r>
            <a:r>
              <a:rPr lang="en-ID" dirty="0" err="1"/>
              <a:t>samahalnya</a:t>
            </a:r>
            <a:r>
              <a:rPr lang="en-ID" dirty="0"/>
              <a:t> pada ctrl + L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pencahayaan</a:t>
            </a:r>
            <a:endParaRPr lang="en-ID" dirty="0"/>
          </a:p>
          <a:p>
            <a:r>
              <a:rPr lang="en-ID" dirty="0"/>
              <a:t>32.    Ctrl + N : New 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baru</a:t>
            </a:r>
            <a:endParaRPr lang="en-ID" dirty="0"/>
          </a:p>
          <a:p>
            <a:r>
              <a:rPr lang="en-ID" dirty="0"/>
              <a:t>33.    Ctrl + O  : Open</a:t>
            </a:r>
          </a:p>
          <a:p>
            <a:r>
              <a:rPr lang="en-ID" dirty="0"/>
              <a:t>34.    Ctrl + P : Print</a:t>
            </a:r>
          </a:p>
          <a:p>
            <a:r>
              <a:rPr lang="en-ID" dirty="0"/>
              <a:t>35.    Ctrl + Q  : Quit/close</a:t>
            </a:r>
          </a:p>
          <a:p>
            <a:pPr marL="1344613" indent="-1344613"/>
            <a:r>
              <a:rPr lang="en-ID" dirty="0"/>
              <a:t>36.    Ctrl + R  : Ruler : Di </a:t>
            </a:r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garis pada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arahkan</a:t>
            </a:r>
            <a:r>
              <a:rPr lang="en-ID" dirty="0"/>
              <a:t> cursor pada </a:t>
            </a:r>
            <a:r>
              <a:rPr lang="en-ID" dirty="0" err="1"/>
              <a:t>kiri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pada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drag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 </a:t>
            </a:r>
            <a:r>
              <a:rPr lang="en-ID" i="1" dirty="0"/>
              <a:t>(</a:t>
            </a:r>
            <a:r>
              <a:rPr lang="en-ID" i="1" dirty="0" err="1"/>
              <a:t>gunakan</a:t>
            </a:r>
            <a:r>
              <a:rPr lang="en-ID" i="1" dirty="0"/>
              <a:t> move tool)</a:t>
            </a:r>
            <a:endParaRPr lang="en-ID" dirty="0"/>
          </a:p>
          <a:p>
            <a:r>
              <a:rPr lang="en-ID" dirty="0"/>
              <a:t>37.    Ctrl + S : Save</a:t>
            </a:r>
          </a:p>
          <a:p>
            <a:pPr marL="1344613" indent="-1344613"/>
            <a:r>
              <a:rPr lang="en-ID" dirty="0"/>
              <a:t>38.     Ctrl + T : </a:t>
            </a:r>
            <a:r>
              <a:rPr lang="en-ID" dirty="0" err="1"/>
              <a:t>Transfrom</a:t>
            </a:r>
            <a:r>
              <a:rPr lang="en-ID" dirty="0"/>
              <a:t> :</a:t>
            </a:r>
            <a:r>
              <a:rPr lang="en-ID" dirty="0" err="1"/>
              <a:t>digunkan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mengecilkan,membesarkan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memindahkan</a:t>
            </a:r>
            <a:r>
              <a:rPr lang="en-ID" dirty="0"/>
              <a:t>   </a:t>
            </a:r>
            <a:r>
              <a:rPr lang="en-ID" dirty="0" err="1"/>
              <a:t>gambar</a:t>
            </a:r>
            <a:r>
              <a:rPr lang="en-ID" dirty="0"/>
              <a:t> pada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  <a:p>
            <a:r>
              <a:rPr lang="en-ID" dirty="0"/>
              <a:t>39.    Ctrl + V : Sama </a:t>
            </a:r>
            <a:r>
              <a:rPr lang="en-ID" dirty="0" err="1"/>
              <a:t>halnya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Ctrl + J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megcopy</a:t>
            </a:r>
            <a:endParaRPr lang="en-ID" dirty="0"/>
          </a:p>
          <a:p>
            <a:r>
              <a:rPr lang="en-ID" dirty="0"/>
              <a:t>40.    Ctrl + Y : </a:t>
            </a:r>
            <a:r>
              <a:rPr lang="en-ID" dirty="0" err="1"/>
              <a:t>Mengubah</a:t>
            </a:r>
            <a:r>
              <a:rPr lang="en-ID" dirty="0"/>
              <a:t> Mode RGB </a:t>
            </a:r>
            <a:r>
              <a:rPr lang="en-ID" dirty="0" err="1"/>
              <a:t>atau</a:t>
            </a:r>
            <a:r>
              <a:rPr lang="en-ID" dirty="0"/>
              <a:t> CMYK</a:t>
            </a:r>
          </a:p>
          <a:p>
            <a:r>
              <a:rPr lang="en-ID" dirty="0"/>
              <a:t>41.    Ctrl + Z : Undo </a:t>
            </a:r>
            <a:r>
              <a:rPr lang="en-ID" dirty="0" err="1"/>
              <a:t>satu</a:t>
            </a:r>
            <a:r>
              <a:rPr lang="en-ID" dirty="0"/>
              <a:t> kali</a:t>
            </a:r>
          </a:p>
        </p:txBody>
      </p:sp>
    </p:spTree>
    <p:extLst>
      <p:ext uri="{BB962C8B-B14F-4D97-AF65-F5344CB8AC3E}">
        <p14:creationId xmlns:p14="http://schemas.microsoft.com/office/powerpoint/2010/main" val="2038114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Shorcut</a:t>
            </a:r>
            <a:r>
              <a:rPr lang="en-US" b="1" dirty="0">
                <a:solidFill>
                  <a:srgbClr val="FF0000"/>
                </a:solidFill>
              </a:rPr>
              <a:t> Adobe Photoshop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457200" y="1143000"/>
            <a:ext cx="8305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42.    Ctrl + Alt + A  :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layer</a:t>
            </a:r>
          </a:p>
          <a:p>
            <a:r>
              <a:rPr lang="en-ID" dirty="0"/>
              <a:t>43.    Ctrl + Alt + C : Canvas Size</a:t>
            </a:r>
          </a:p>
          <a:p>
            <a:r>
              <a:rPr lang="en-ID" dirty="0"/>
              <a:t>44.    Ctrl + Alt + I   : Image Size</a:t>
            </a:r>
          </a:p>
          <a:p>
            <a:pPr marL="1735138"/>
            <a:r>
              <a:rPr lang="en-ID" dirty="0"/>
              <a:t>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size </a:t>
            </a:r>
            <a:r>
              <a:rPr lang="en-ID" dirty="0" err="1"/>
              <a:t>gambar</a:t>
            </a:r>
            <a:r>
              <a:rPr lang="en-ID" dirty="0"/>
              <a:t> </a:t>
            </a:r>
            <a:r>
              <a:rPr lang="en-ID" i="1" dirty="0"/>
              <a:t>(</a:t>
            </a:r>
            <a:r>
              <a:rPr lang="en-ID" i="1" dirty="0" err="1"/>
              <a:t>jika</a:t>
            </a:r>
            <a:r>
              <a:rPr lang="en-ID" i="1" dirty="0"/>
              <a:t> </a:t>
            </a:r>
            <a:r>
              <a:rPr lang="en-ID" i="1" dirty="0" err="1"/>
              <a:t>gambar</a:t>
            </a:r>
            <a:r>
              <a:rPr lang="en-ID" i="1" dirty="0"/>
              <a:t> </a:t>
            </a:r>
            <a:r>
              <a:rPr lang="en-ID" i="1" dirty="0" err="1"/>
              <a:t>anda</a:t>
            </a:r>
            <a:r>
              <a:rPr lang="en-ID" i="1" dirty="0"/>
              <a:t> </a:t>
            </a:r>
            <a:r>
              <a:rPr lang="en-ID" i="1" dirty="0" err="1"/>
              <a:t>mempunyai</a:t>
            </a:r>
            <a:r>
              <a:rPr lang="en-ID" i="1" dirty="0"/>
              <a:t> </a:t>
            </a:r>
            <a:r>
              <a:rPr lang="en-ID" i="1" dirty="0" err="1"/>
              <a:t>resulusi</a:t>
            </a:r>
            <a:r>
              <a:rPr lang="en-ID" i="1" dirty="0"/>
              <a:t> </a:t>
            </a:r>
            <a:r>
              <a:rPr lang="en-ID" i="1" dirty="0" err="1"/>
              <a:t>kecil</a:t>
            </a:r>
            <a:r>
              <a:rPr lang="en-ID" i="1" dirty="0"/>
              <a:t> </a:t>
            </a:r>
            <a:r>
              <a:rPr lang="en-ID" i="1" dirty="0" err="1"/>
              <a:t>cukup</a:t>
            </a:r>
            <a:r>
              <a:rPr lang="en-ID" i="1" dirty="0"/>
              <a:t> </a:t>
            </a:r>
            <a:r>
              <a:rPr lang="en-ID" i="1" dirty="0" err="1"/>
              <a:t>tambahkan</a:t>
            </a:r>
            <a:r>
              <a:rPr lang="en-ID" i="1" dirty="0"/>
              <a:t> </a:t>
            </a:r>
            <a:r>
              <a:rPr lang="en-ID" i="1" dirty="0" err="1"/>
              <a:t>rolusi</a:t>
            </a:r>
            <a:r>
              <a:rPr lang="en-ID" i="1" dirty="0"/>
              <a:t> </a:t>
            </a:r>
            <a:r>
              <a:rPr lang="en-ID" i="1" dirty="0" err="1"/>
              <a:t>menjadi</a:t>
            </a:r>
            <a:r>
              <a:rPr lang="en-ID" i="1" dirty="0"/>
              <a:t> 100,200 </a:t>
            </a:r>
            <a:r>
              <a:rPr lang="en-ID" i="1" dirty="0" err="1"/>
              <a:t>ataupun</a:t>
            </a:r>
            <a:r>
              <a:rPr lang="en-ID" i="1" dirty="0"/>
              <a:t> 300 </a:t>
            </a:r>
            <a:r>
              <a:rPr lang="en-ID" i="1" dirty="0" err="1"/>
              <a:t>sesuai</a:t>
            </a:r>
            <a:r>
              <a:rPr lang="en-ID" i="1" dirty="0"/>
              <a:t> </a:t>
            </a:r>
            <a:r>
              <a:rPr lang="en-ID" i="1" dirty="0" err="1"/>
              <a:t>kebutuhan</a:t>
            </a:r>
            <a:r>
              <a:rPr lang="en-ID" i="1" dirty="0"/>
              <a:t> </a:t>
            </a:r>
            <a:r>
              <a:rPr lang="en-ID" i="1" dirty="0" err="1"/>
              <a:t>resolusi</a:t>
            </a:r>
            <a:r>
              <a:rPr lang="en-ID" i="1" dirty="0"/>
              <a:t> </a:t>
            </a:r>
            <a:r>
              <a:rPr lang="en-ID" i="1" dirty="0" err="1"/>
              <a:t>gambar</a:t>
            </a:r>
            <a:r>
              <a:rPr lang="en-ID" i="1" dirty="0"/>
              <a:t> </a:t>
            </a:r>
            <a:r>
              <a:rPr lang="en-ID" i="1" dirty="0" err="1"/>
              <a:t>anda</a:t>
            </a:r>
            <a:r>
              <a:rPr lang="en-ID" i="1" dirty="0"/>
              <a:t>)</a:t>
            </a:r>
            <a:endParaRPr lang="en-ID" dirty="0"/>
          </a:p>
          <a:p>
            <a:r>
              <a:rPr lang="en-ID" dirty="0"/>
              <a:t>45.    Ctrl + Alt + S  : Save As </a:t>
            </a:r>
          </a:p>
          <a:p>
            <a:r>
              <a:rPr lang="en-ID" dirty="0"/>
              <a:t>46.    Ctrl + Alt + T  : Sama </a:t>
            </a:r>
            <a:r>
              <a:rPr lang="en-ID" dirty="0" err="1"/>
              <a:t>dengan</a:t>
            </a:r>
            <a:r>
              <a:rPr lang="en-ID" dirty="0"/>
              <a:t> Ctrl + T</a:t>
            </a:r>
          </a:p>
          <a:p>
            <a:r>
              <a:rPr lang="en-ID" dirty="0"/>
              <a:t>47.    Ctrl + Alt + Z  : Undo </a:t>
            </a:r>
            <a:r>
              <a:rPr lang="en-ID" dirty="0" err="1"/>
              <a:t>berkali</a:t>
            </a:r>
            <a:r>
              <a:rPr lang="en-ID" dirty="0"/>
              <a:t> – kali </a:t>
            </a:r>
            <a:r>
              <a:rPr lang="en-ID" i="1" dirty="0"/>
              <a:t>(</a:t>
            </a:r>
            <a:r>
              <a:rPr lang="en-ID" i="1" dirty="0" err="1"/>
              <a:t>ada</a:t>
            </a:r>
            <a:r>
              <a:rPr lang="en-ID" i="1" dirty="0"/>
              <a:t> </a:t>
            </a:r>
            <a:r>
              <a:rPr lang="en-ID" i="1" dirty="0" err="1"/>
              <a:t>batasnya</a:t>
            </a:r>
            <a:r>
              <a:rPr lang="en-ID" i="1" dirty="0"/>
              <a:t> )</a:t>
            </a:r>
            <a:endParaRPr lang="en-ID" dirty="0"/>
          </a:p>
          <a:p>
            <a:r>
              <a:rPr lang="en-ID" dirty="0"/>
              <a:t>48.    Ctrl + Shift + E        : Marge </a:t>
            </a:r>
            <a:r>
              <a:rPr lang="en-ID" dirty="0" err="1"/>
              <a:t>Semua</a:t>
            </a:r>
            <a:r>
              <a:rPr lang="en-ID" dirty="0"/>
              <a:t> Layer</a:t>
            </a:r>
          </a:p>
          <a:p>
            <a:r>
              <a:rPr lang="en-ID" dirty="0"/>
              <a:t>49.    Ctrl + Shift + K        : </a:t>
            </a:r>
            <a:r>
              <a:rPr lang="en-ID" dirty="0" err="1"/>
              <a:t>Color</a:t>
            </a:r>
            <a:r>
              <a:rPr lang="en-ID" dirty="0"/>
              <a:t> </a:t>
            </a:r>
            <a:r>
              <a:rPr lang="en-ID" dirty="0" err="1"/>
              <a:t>Seting</a:t>
            </a:r>
            <a:endParaRPr lang="en-ID" dirty="0"/>
          </a:p>
          <a:p>
            <a:r>
              <a:rPr lang="en-ID" dirty="0"/>
              <a:t>50.    Ctrl + Shift + N        : New layer </a:t>
            </a:r>
            <a:r>
              <a:rPr lang="en-ID" i="1" dirty="0"/>
              <a:t>(</a:t>
            </a:r>
            <a:r>
              <a:rPr lang="en-ID" i="1" dirty="0" err="1"/>
              <a:t>membuat</a:t>
            </a:r>
            <a:r>
              <a:rPr lang="en-ID" i="1" dirty="0"/>
              <a:t> layer </a:t>
            </a:r>
            <a:r>
              <a:rPr lang="en-ID" i="1" dirty="0" err="1"/>
              <a:t>baru</a:t>
            </a:r>
            <a:r>
              <a:rPr lang="en-ID" i="1" dirty="0"/>
              <a:t>)</a:t>
            </a:r>
            <a:endParaRPr lang="en-ID" dirty="0"/>
          </a:p>
          <a:p>
            <a:r>
              <a:rPr lang="en-ID" dirty="0"/>
              <a:t>51.    Ctrl + Shift + R        : Lens </a:t>
            </a:r>
            <a:r>
              <a:rPr lang="en-ID" dirty="0" err="1"/>
              <a:t>Corection</a:t>
            </a:r>
            <a:endParaRPr lang="en-ID" dirty="0"/>
          </a:p>
          <a:p>
            <a:r>
              <a:rPr lang="en-ID" dirty="0"/>
              <a:t>52.    Ctrl + Shift + W       : Liquify</a:t>
            </a:r>
          </a:p>
          <a:p>
            <a:r>
              <a:rPr lang="en-ID" dirty="0"/>
              <a:t>53.    Ctrl + Alt + Shift + B         : Black and White</a:t>
            </a:r>
          </a:p>
          <a:p>
            <a:r>
              <a:rPr lang="en-ID" dirty="0"/>
              <a:t>54.    Ctrl + Alt + Shift + M        : keyboard Shortcut and menus</a:t>
            </a:r>
          </a:p>
          <a:p>
            <a:r>
              <a:rPr lang="en-ID" dirty="0"/>
              <a:t>55.    Ctrl + Alt + Shift + O         : Open As</a:t>
            </a:r>
          </a:p>
        </p:txBody>
      </p:sp>
    </p:spTree>
    <p:extLst>
      <p:ext uri="{BB962C8B-B14F-4D97-AF65-F5344CB8AC3E}">
        <p14:creationId xmlns:p14="http://schemas.microsoft.com/office/powerpoint/2010/main" val="334614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Adobe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Photoshop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467600" cy="990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Tool </a:t>
            </a:r>
            <a:r>
              <a:rPr lang="en-US" b="1" dirty="0" err="1">
                <a:solidFill>
                  <a:srgbClr val="FF0000"/>
                </a:solidFill>
              </a:rPr>
              <a:t>Seleksi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untuk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memindahkan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objek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1066800" y="4419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/>
              <a:t>1.</a:t>
            </a:r>
            <a:r>
              <a:rPr lang="en-ID" b="1" dirty="0"/>
              <a:t> Move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memindahkan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teks</a:t>
            </a:r>
            <a:r>
              <a:rPr lang="en-ID" dirty="0"/>
              <a:t>,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memindah</a:t>
            </a:r>
            <a:r>
              <a:rPr lang="en-ID" dirty="0"/>
              <a:t> layer,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10D97A-7FB6-AE46-88E8-EC24AC907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09800"/>
            <a:ext cx="76200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Tools </a:t>
            </a:r>
            <a:r>
              <a:rPr lang="en-US" b="1" dirty="0" err="1">
                <a:solidFill>
                  <a:srgbClr val="FF0000"/>
                </a:solidFill>
              </a:rPr>
              <a:t>Seleksi</a:t>
            </a:r>
            <a:r>
              <a:rPr lang="en-US" b="1" dirty="0">
                <a:solidFill>
                  <a:srgbClr val="FF0000"/>
                </a:solidFill>
              </a:rPr>
              <a:t> marque tool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900547"/>
            <a:ext cx="7467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/>
              <a:t>1.</a:t>
            </a:r>
            <a:r>
              <a:rPr lang="en-ID" b="1" dirty="0"/>
              <a:t> Rectangular Marque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empat</a:t>
            </a:r>
            <a:r>
              <a:rPr lang="en-ID" dirty="0"/>
              <a:t>,</a:t>
            </a:r>
          </a:p>
          <a:p>
            <a:pPr algn="just"/>
            <a:r>
              <a:rPr lang="en-ID" dirty="0"/>
              <a:t>2. </a:t>
            </a:r>
            <a:r>
              <a:rPr lang="en-ID" b="1" dirty="0"/>
              <a:t>Elliptical marquee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elips</a:t>
            </a:r>
            <a:r>
              <a:rPr lang="en-ID" dirty="0"/>
              <a:t> (oval),</a:t>
            </a:r>
          </a:p>
          <a:p>
            <a:pPr algn="just"/>
            <a:r>
              <a:rPr lang="en-ID" dirty="0"/>
              <a:t>3. </a:t>
            </a:r>
            <a:r>
              <a:rPr lang="en-ID" b="1" dirty="0"/>
              <a:t>Single row marquee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garis horizontal,</a:t>
            </a:r>
          </a:p>
          <a:p>
            <a:pPr algn="just"/>
            <a:r>
              <a:rPr lang="en-ID" dirty="0"/>
              <a:t>4. </a:t>
            </a:r>
            <a:r>
              <a:rPr lang="en-ID" b="1" dirty="0"/>
              <a:t>Single </a:t>
            </a:r>
            <a:r>
              <a:rPr lang="en-ID" b="1" dirty="0" err="1"/>
              <a:t>couloumn</a:t>
            </a:r>
            <a:r>
              <a:rPr lang="en-ID" b="1" dirty="0"/>
              <a:t> marquee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garis </a:t>
            </a:r>
            <a:r>
              <a:rPr lang="en-ID" dirty="0" err="1"/>
              <a:t>vertikal</a:t>
            </a:r>
            <a:r>
              <a:rPr lang="en-ID" dirty="0"/>
              <a:t>,</a:t>
            </a:r>
          </a:p>
          <a:p>
            <a:pPr algn="just"/>
            <a:br>
              <a:rPr lang="en-ID" dirty="0"/>
            </a:br>
            <a:endParaRPr lang="en-ID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686089-CE8E-654D-A74E-090DFF2F8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038225"/>
            <a:ext cx="4706471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9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Tools </a:t>
            </a:r>
            <a:r>
              <a:rPr lang="en-US" b="1" dirty="0" err="1">
                <a:solidFill>
                  <a:srgbClr val="FF0000"/>
                </a:solidFill>
              </a:rPr>
              <a:t>Seleksi</a:t>
            </a:r>
            <a:r>
              <a:rPr lang="en-US" b="1" dirty="0">
                <a:solidFill>
                  <a:srgbClr val="FF0000"/>
                </a:solidFill>
              </a:rPr>
              <a:t> Lasso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900547"/>
            <a:ext cx="746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1.</a:t>
            </a:r>
            <a:r>
              <a:rPr lang="en-ID" b="1" dirty="0"/>
              <a:t> Lasso tool,</a:t>
            </a:r>
            <a:r>
              <a:rPr lang="en-ID" dirty="0"/>
              <a:t> 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gerakan</a:t>
            </a:r>
            <a:r>
              <a:rPr lang="en-ID" dirty="0"/>
              <a:t> </a:t>
            </a:r>
            <a:r>
              <a:rPr lang="en-ID" dirty="0" err="1"/>
              <a:t>kursor</a:t>
            </a:r>
            <a:r>
              <a:rPr lang="en-ID" dirty="0"/>
              <a:t> pada mouse,</a:t>
            </a:r>
          </a:p>
          <a:p>
            <a:r>
              <a:rPr lang="en-ID" dirty="0"/>
              <a:t>2. </a:t>
            </a:r>
            <a:r>
              <a:rPr lang="en-ID" b="1" dirty="0"/>
              <a:t>Polygonal lasso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garis </a:t>
            </a:r>
            <a:r>
              <a:rPr lang="en-ID" dirty="0" err="1"/>
              <a:t>lurus</a:t>
            </a:r>
            <a:r>
              <a:rPr lang="en-ID" dirty="0"/>
              <a:t> ( </a:t>
            </a:r>
            <a:r>
              <a:rPr lang="en-ID" dirty="0" err="1"/>
              <a:t>Klik</a:t>
            </a:r>
            <a:r>
              <a:rPr lang="en-ID" dirty="0"/>
              <a:t> </a:t>
            </a:r>
            <a:r>
              <a:rPr lang="en-ID" dirty="0" err="1"/>
              <a:t>kiri</a:t>
            </a:r>
            <a:r>
              <a:rPr lang="en-ID" dirty="0"/>
              <a:t> + L ),</a:t>
            </a:r>
          </a:p>
          <a:p>
            <a:r>
              <a:rPr lang="en-ID" dirty="0"/>
              <a:t>3. </a:t>
            </a:r>
            <a:r>
              <a:rPr lang="en-ID" b="1" dirty="0"/>
              <a:t>Magnetic Lasso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bentuknya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titik-titik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otomatis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halnya</a:t>
            </a:r>
            <a:r>
              <a:rPr lang="en-ID" dirty="0"/>
              <a:t> magnet,</a:t>
            </a:r>
          </a:p>
          <a:p>
            <a:pPr algn="just"/>
            <a:br>
              <a:rPr lang="en-ID" dirty="0"/>
            </a:b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10B792-1771-C84B-85E1-F210AFE450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972919"/>
            <a:ext cx="4038600" cy="240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38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Tools </a:t>
            </a:r>
            <a:r>
              <a:rPr lang="en-US" b="1" dirty="0" err="1">
                <a:solidFill>
                  <a:srgbClr val="FF0000"/>
                </a:solidFill>
              </a:rPr>
              <a:t>Seklesi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cepat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4267200"/>
            <a:ext cx="746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1. </a:t>
            </a:r>
            <a:r>
              <a:rPr lang="en-ID" b="1" dirty="0"/>
              <a:t>Magic wand tool</a:t>
            </a:r>
            <a:r>
              <a:rPr lang="en-ID" dirty="0"/>
              <a:t> 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bentukny</a:t>
            </a:r>
            <a:r>
              <a:rPr lang="en-ID" dirty="0"/>
              <a:t>,</a:t>
            </a:r>
          </a:p>
          <a:p>
            <a:r>
              <a:rPr lang="en-ID" dirty="0"/>
              <a:t>2. </a:t>
            </a:r>
            <a:r>
              <a:rPr lang="en-ID" b="1" dirty="0"/>
              <a:t>Quick selection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menseleksi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,</a:t>
            </a:r>
          </a:p>
          <a:p>
            <a:pPr algn="just"/>
            <a:br>
              <a:rPr lang="en-ID" dirty="0"/>
            </a:b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0DE089-68B3-3044-ACA1-7F5548D0B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663912"/>
            <a:ext cx="5410200" cy="224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96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Tools crop dan slice (</a:t>
            </a:r>
            <a:r>
              <a:rPr lang="en-US" b="1" dirty="0" err="1">
                <a:solidFill>
                  <a:srgbClr val="FF0000"/>
                </a:solidFill>
              </a:rPr>
              <a:t>memangkas</a:t>
            </a:r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memotong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886200"/>
            <a:ext cx="746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/>
              <a:t>1. </a:t>
            </a:r>
            <a:r>
              <a:rPr lang="en-ID" b="1" dirty="0"/>
              <a:t>Crop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,</a:t>
            </a:r>
          </a:p>
          <a:p>
            <a:r>
              <a:rPr lang="en-ID" dirty="0"/>
              <a:t>2. </a:t>
            </a:r>
            <a:r>
              <a:rPr lang="en-ID" b="1" dirty="0"/>
              <a:t>Perspective crop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.</a:t>
            </a:r>
          </a:p>
          <a:p>
            <a:r>
              <a:rPr lang="en-ID" dirty="0"/>
              <a:t>3. </a:t>
            </a:r>
            <a:r>
              <a:rPr lang="en-ID" b="1" dirty="0"/>
              <a:t>Slice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dan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potongan-potongan</a:t>
            </a:r>
            <a:r>
              <a:rPr lang="en-ID" dirty="0"/>
              <a:t>,</a:t>
            </a:r>
          </a:p>
          <a:p>
            <a:r>
              <a:rPr lang="en-ID" dirty="0"/>
              <a:t>4. </a:t>
            </a:r>
            <a:r>
              <a:rPr lang="en-ID" b="1" dirty="0"/>
              <a:t>slice select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potongan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, dan </a:t>
            </a:r>
            <a:r>
              <a:rPr lang="en-ID" dirty="0" err="1"/>
              <a:t>kita</a:t>
            </a:r>
            <a:r>
              <a:rPr lang="en-ID" dirty="0"/>
              <a:t> juga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menggesernya</a:t>
            </a:r>
            <a:r>
              <a:rPr lang="en-ID" dirty="0"/>
              <a:t>.</a:t>
            </a:r>
          </a:p>
          <a:p>
            <a:pPr algn="just"/>
            <a:br>
              <a:rPr lang="en-ID" dirty="0"/>
            </a:b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D4C301-F031-A140-AA2F-9AF18F9BA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43000"/>
            <a:ext cx="6324600" cy="262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8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Annotation, Measuring, dan Navigation tools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3048000" y="1219200"/>
            <a:ext cx="6096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/>
              <a:t>1. </a:t>
            </a:r>
            <a:r>
              <a:rPr lang="en-ID" b="1" dirty="0"/>
              <a:t>Eyedropper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sempel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</a:t>
            </a:r>
            <a:r>
              <a:rPr lang="en-ID" dirty="0" err="1"/>
              <a:t>warna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meniru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pada </a:t>
            </a:r>
            <a:r>
              <a:rPr lang="en-ID" dirty="0" err="1"/>
              <a:t>gambar</a:t>
            </a:r>
            <a:r>
              <a:rPr lang="en-ID" dirty="0"/>
              <a:t>, dan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menyimpannya</a:t>
            </a:r>
            <a:r>
              <a:rPr lang="en-ID" dirty="0"/>
              <a:t> di box </a:t>
            </a:r>
            <a:r>
              <a:rPr lang="en-ID" dirty="0" err="1"/>
              <a:t>warna</a:t>
            </a:r>
            <a:r>
              <a:rPr lang="en-ID" dirty="0"/>
              <a:t>. Eyedropper </a:t>
            </a:r>
            <a:r>
              <a:rPr lang="en-ID" dirty="0" err="1"/>
              <a:t>memiliki</a:t>
            </a:r>
            <a:r>
              <a:rPr lang="en-ID" dirty="0"/>
              <a:t> tools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: </a:t>
            </a:r>
            <a:r>
              <a:rPr lang="en-ID" b="1" dirty="0"/>
              <a:t>3D Material Eyedropper</a:t>
            </a:r>
            <a:r>
              <a:rPr lang="en-ID" dirty="0"/>
              <a:t>, dan </a:t>
            </a:r>
            <a:r>
              <a:rPr lang="en-ID" b="1" dirty="0" err="1"/>
              <a:t>Color</a:t>
            </a:r>
            <a:r>
              <a:rPr lang="en-ID" b="1" dirty="0"/>
              <a:t> Sampler Tool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2. </a:t>
            </a:r>
            <a:r>
              <a:rPr lang="en-ID" b="1" dirty="0"/>
              <a:t>Ruler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lebar</a:t>
            </a:r>
            <a:r>
              <a:rPr lang="en-ID" dirty="0"/>
              <a:t>, </a:t>
            </a:r>
            <a:r>
              <a:rPr lang="en-ID" dirty="0" err="1"/>
              <a:t>tinggi</a:t>
            </a:r>
            <a:r>
              <a:rPr lang="en-ID" dirty="0"/>
              <a:t> dang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halnya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penggaris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3. </a:t>
            </a:r>
            <a:r>
              <a:rPr lang="en-ID" b="1" dirty="0"/>
              <a:t>Note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menambahkan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catatan</a:t>
            </a:r>
            <a:r>
              <a:rPr lang="en-ID" dirty="0"/>
              <a:t> pada </a:t>
            </a:r>
            <a:r>
              <a:rPr lang="en-ID" dirty="0" err="1"/>
              <a:t>perojek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 </a:t>
            </a:r>
            <a:r>
              <a:rPr lang="en-ID" dirty="0" err="1"/>
              <a:t>Biasanya</a:t>
            </a:r>
            <a:r>
              <a:rPr lang="en-ID" dirty="0"/>
              <a:t> tool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/team.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967A47-8278-2243-8659-212263B5A2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9" r="28409"/>
          <a:stretch/>
        </p:blipFill>
        <p:spPr>
          <a:xfrm>
            <a:off x="355600" y="1231900"/>
            <a:ext cx="2562922" cy="27989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E235EDA-FB30-4C46-A9A8-0FC72578ACB0}"/>
              </a:ext>
            </a:extLst>
          </p:cNvPr>
          <p:cNvSpPr/>
          <p:nvPr/>
        </p:nvSpPr>
        <p:spPr>
          <a:xfrm>
            <a:off x="355600" y="4358521"/>
            <a:ext cx="8483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/>
              <a:t>4. </a:t>
            </a:r>
            <a:r>
              <a:rPr lang="en-ID" b="1" dirty="0"/>
              <a:t>Count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menghitung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5. </a:t>
            </a:r>
            <a:r>
              <a:rPr lang="en-ID" b="1" dirty="0"/>
              <a:t>Zoom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memperbesar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pun </a:t>
            </a:r>
            <a:r>
              <a:rPr lang="en-ID" dirty="0" err="1"/>
              <a:t>memperkecil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pada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 Shortcut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memperbesar</a:t>
            </a:r>
            <a:r>
              <a:rPr lang="en-ID" dirty="0"/>
              <a:t> (ctrl dan +) dan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memperkecil</a:t>
            </a:r>
            <a:r>
              <a:rPr lang="en-ID" dirty="0"/>
              <a:t> (ctrl dan -)</a:t>
            </a:r>
          </a:p>
          <a:p>
            <a:pPr algn="just"/>
            <a:r>
              <a:rPr lang="en-ID" dirty="0"/>
              <a:t>6. </a:t>
            </a:r>
            <a:r>
              <a:rPr lang="en-ID" b="1" dirty="0"/>
              <a:t>Hand tool,</a:t>
            </a:r>
            <a:r>
              <a:rPr lang="en-ID" dirty="0"/>
              <a:t> 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unuk</a:t>
            </a:r>
            <a:r>
              <a:rPr lang="en-ID" dirty="0"/>
              <a:t> </a:t>
            </a:r>
            <a:r>
              <a:rPr lang="en-ID" dirty="0" err="1"/>
              <a:t>menggeser</a:t>
            </a:r>
            <a:r>
              <a:rPr lang="en-ID" dirty="0"/>
              <a:t> </a:t>
            </a:r>
            <a:r>
              <a:rPr lang="en-ID" dirty="0" err="1"/>
              <a:t>tampilan</a:t>
            </a:r>
            <a:r>
              <a:rPr lang="en-ID" dirty="0"/>
              <a:t> pada </a:t>
            </a:r>
            <a:r>
              <a:rPr lang="en-ID" dirty="0" err="1"/>
              <a:t>documen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menngunakan</a:t>
            </a:r>
            <a:r>
              <a:rPr lang="en-ID" dirty="0"/>
              <a:t> </a:t>
            </a:r>
            <a:r>
              <a:rPr lang="en-ID" dirty="0" err="1"/>
              <a:t>spasi</a:t>
            </a:r>
            <a:r>
              <a:rPr lang="en-ID" dirty="0"/>
              <a:t> pada keyboard </a:t>
            </a:r>
            <a:r>
              <a:rPr lang="en-ID" dirty="0" err="1"/>
              <a:t>atau</a:t>
            </a:r>
            <a:r>
              <a:rPr lang="en-ID" dirty="0"/>
              <a:t> shortcut H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menggunakannya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7. </a:t>
            </a:r>
            <a:r>
              <a:rPr lang="en-ID" b="1" dirty="0"/>
              <a:t>Rotate view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memutar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pada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3904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477619"/>
            <a:ext cx="7467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Brush tools</a:t>
            </a: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27B7F2-5452-1642-8DD1-0EC8C0C9A15E}"/>
              </a:ext>
            </a:extLst>
          </p:cNvPr>
          <p:cNvSpPr/>
          <p:nvPr/>
        </p:nvSpPr>
        <p:spPr>
          <a:xfrm>
            <a:off x="838200" y="3288805"/>
            <a:ext cx="7467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/>
              <a:t>1. </a:t>
            </a:r>
            <a:r>
              <a:rPr lang="en-ID" b="1" dirty="0"/>
              <a:t>Spot healing brush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mengghilangkan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dan dan </a:t>
            </a:r>
            <a:r>
              <a:rPr lang="en-ID" dirty="0" err="1"/>
              <a:t>menutupinya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disekitarnya</a:t>
            </a:r>
            <a:r>
              <a:rPr lang="en-ID" dirty="0"/>
              <a:t>. Kita juga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menghilangkan</a:t>
            </a:r>
            <a:r>
              <a:rPr lang="en-ID" dirty="0"/>
              <a:t> </a:t>
            </a:r>
            <a:r>
              <a:rPr lang="en-ID" dirty="0" err="1"/>
              <a:t>jerawat</a:t>
            </a:r>
            <a:r>
              <a:rPr lang="en-ID" dirty="0"/>
              <a:t> </a:t>
            </a:r>
            <a:r>
              <a:rPr lang="en-ID" dirty="0" err="1"/>
              <a:t>wajah</a:t>
            </a:r>
            <a:r>
              <a:rPr lang="en-ID" dirty="0"/>
              <a:t> di photo.</a:t>
            </a:r>
          </a:p>
          <a:p>
            <a:pPr algn="just"/>
            <a:r>
              <a:rPr lang="en-ID" dirty="0"/>
              <a:t>2. </a:t>
            </a:r>
            <a:r>
              <a:rPr lang="en-ID" b="1" dirty="0"/>
              <a:t>Healing brush tool</a:t>
            </a:r>
            <a:r>
              <a:rPr lang="en-ID" dirty="0"/>
              <a:t>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Spot healing brush tool, </a:t>
            </a:r>
            <a:r>
              <a:rPr lang="en-ID" dirty="0" err="1"/>
              <a:t>cuman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mau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hilangkan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tutupi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derakan</a:t>
            </a:r>
            <a:r>
              <a:rPr lang="en-ID" dirty="0"/>
              <a:t> mouse.</a:t>
            </a:r>
          </a:p>
          <a:p>
            <a:pPr algn="just"/>
            <a:r>
              <a:rPr lang="en-ID" dirty="0"/>
              <a:t>3. </a:t>
            </a:r>
            <a:r>
              <a:rPr lang="en-ID" b="1" dirty="0"/>
              <a:t>Patch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menggantikan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yang di </a:t>
            </a:r>
            <a:r>
              <a:rPr lang="en-ID" dirty="0" err="1"/>
              <a:t>seleksi</a:t>
            </a:r>
            <a:r>
              <a:rPr lang="en-ID" dirty="0"/>
              <a:t>, dan juga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memperbaiki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4. </a:t>
            </a:r>
            <a:r>
              <a:rPr lang="en-ID" b="1" dirty="0"/>
              <a:t>Content-aware move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mirip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patch tool </a:t>
            </a:r>
            <a:r>
              <a:rPr lang="en-ID" dirty="0" err="1"/>
              <a:t>dalam</a:t>
            </a:r>
            <a:r>
              <a:rPr lang="en-ID" dirty="0"/>
              <a:t> mode </a:t>
            </a:r>
            <a:r>
              <a:rPr lang="en-ID" dirty="0" err="1"/>
              <a:t>destinasi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5. </a:t>
            </a:r>
            <a:r>
              <a:rPr lang="en-ID" b="1" dirty="0"/>
              <a:t>Red eye tool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merah</a:t>
            </a:r>
            <a:r>
              <a:rPr lang="en-ID" dirty="0"/>
              <a:t> pada </a:t>
            </a:r>
            <a:r>
              <a:rPr lang="en-ID" dirty="0" err="1"/>
              <a:t>mata</a:t>
            </a:r>
            <a:r>
              <a:rPr lang="en-ID" dirty="0"/>
              <a:t> (</a:t>
            </a:r>
            <a:r>
              <a:rPr lang="en-ID" dirty="0" err="1"/>
              <a:t>mata</a:t>
            </a:r>
            <a:r>
              <a:rPr lang="en-ID" dirty="0"/>
              <a:t> </a:t>
            </a:r>
            <a:r>
              <a:rPr lang="en-ID" dirty="0" err="1"/>
              <a:t>kucing</a:t>
            </a:r>
            <a:r>
              <a:rPr lang="en-ID" dirty="0"/>
              <a:t>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83C52A-59EC-6247-B4A1-E3004824B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t="18246" r="20000" b="14300"/>
          <a:stretch/>
        </p:blipFill>
        <p:spPr>
          <a:xfrm>
            <a:off x="2133600" y="1143000"/>
            <a:ext cx="4572000" cy="213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2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2091</Words>
  <Application>Microsoft Office PowerPoint</Application>
  <PresentationFormat>On-screen Show (4:3)</PresentationFormat>
  <Paragraphs>159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MK. Komputer Aplikasi Bitmab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User</cp:lastModifiedBy>
  <cp:revision>163</cp:revision>
  <dcterms:created xsi:type="dcterms:W3CDTF">2016-02-13T14:18:26Z</dcterms:created>
  <dcterms:modified xsi:type="dcterms:W3CDTF">2023-10-05T07:02:11Z</dcterms:modified>
</cp:coreProperties>
</file>