
<file path=[Content_Types].xml><?xml version="1.0" encoding="utf-8"?>
<Types xmlns="http://schemas.openxmlformats.org/package/2006/content-types">
  <Default Extension="bin" ContentType="image/unknown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5" r:id="rId15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Bahnschrift SemiBold Condensed" panose="020B0502040204020203" pitchFamily="34" charset="0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Comic Sans MS" panose="030F0702030302020204" pitchFamily="66" charset="0"/>
      <p:regular r:id="rId25"/>
      <p:bold r:id="rId26"/>
      <p:italic r:id="rId27"/>
      <p:boldItalic r:id="rId28"/>
    </p:embeddedFont>
    <p:embeddedFont>
      <p:font typeface="Roboto Condensed Light" panose="02000000000000000000" pitchFamily="2" charset="0"/>
      <p:regular r:id="rId29"/>
      <p:italic r:id="rId3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982B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A79E45-9352-4846-9B12-022C9FA4552E}">
  <a:tblStyle styleId="{7EA79E45-9352-4846-9B12-022C9FA455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097bd888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097bd888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109be214908_0_188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109be214908_0_188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gcffd0c2902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9" name="Google Shape;919;gcffd0c2902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109be214908_0_189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109be214908_0_189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cffd0c290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cffd0c290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cffd0c290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cffd0c290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cffd0c2902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cffd0c2902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cffd0c2902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cffd0c2902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9be214908_0_186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9be214908_0_186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109be214908_0_186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109be214908_0_186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109be214908_0_187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109be214908_0_187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g109be214908_0_187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9" name="Google Shape;779;g109be214908_0_187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109be214908_0_188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109be214908_0_188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8040550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779430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043875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2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772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10700" y="1124925"/>
            <a:ext cx="7722600" cy="34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730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3238000" y="465000"/>
            <a:ext cx="519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2"/>
          </p:nvPr>
        </p:nvSpPr>
        <p:spPr>
          <a:xfrm>
            <a:off x="1658825" y="1820722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3" hasCustomPrompt="1"/>
          </p:nvPr>
        </p:nvSpPr>
        <p:spPr>
          <a:xfrm>
            <a:off x="721025" y="1962750"/>
            <a:ext cx="7923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658825" y="2286097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 idx="4"/>
          </p:nvPr>
        </p:nvSpPr>
        <p:spPr>
          <a:xfrm>
            <a:off x="5660950" y="1820722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 idx="5" hasCustomPrompt="1"/>
          </p:nvPr>
        </p:nvSpPr>
        <p:spPr>
          <a:xfrm>
            <a:off x="4708525" y="1962750"/>
            <a:ext cx="7923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6"/>
          </p:nvPr>
        </p:nvSpPr>
        <p:spPr>
          <a:xfrm>
            <a:off x="5660950" y="2286097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7"/>
          </p:nvPr>
        </p:nvSpPr>
        <p:spPr>
          <a:xfrm>
            <a:off x="1658825" y="3342597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8" hasCustomPrompt="1"/>
          </p:nvPr>
        </p:nvSpPr>
        <p:spPr>
          <a:xfrm>
            <a:off x="721025" y="3484625"/>
            <a:ext cx="7923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9"/>
          </p:nvPr>
        </p:nvSpPr>
        <p:spPr>
          <a:xfrm>
            <a:off x="1658825" y="3807972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13"/>
          </p:nvPr>
        </p:nvSpPr>
        <p:spPr>
          <a:xfrm>
            <a:off x="5660950" y="3342597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14" hasCustomPrompt="1"/>
          </p:nvPr>
        </p:nvSpPr>
        <p:spPr>
          <a:xfrm>
            <a:off x="4708525" y="3484625"/>
            <a:ext cx="792300" cy="73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5"/>
          </p:nvPr>
        </p:nvSpPr>
        <p:spPr>
          <a:xfrm>
            <a:off x="5660950" y="3807972"/>
            <a:ext cx="2772300" cy="4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84409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3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390750" y="1892499"/>
            <a:ext cx="3861300" cy="12324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609200" y="541200"/>
            <a:ext cx="1424400" cy="1275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4948752" y="3697549"/>
            <a:ext cx="2745300" cy="735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7766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061999" y="2407600"/>
            <a:ext cx="3586800" cy="1486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1061999" y="1150800"/>
            <a:ext cx="358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4858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5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2775450" y="2064608"/>
            <a:ext cx="3593100" cy="4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1539100" y="697927"/>
            <a:ext cx="6067200" cy="13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0108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5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772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68230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lt2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772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 idx="2"/>
          </p:nvPr>
        </p:nvSpPr>
        <p:spPr>
          <a:xfrm>
            <a:off x="983650" y="2758441"/>
            <a:ext cx="20511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subTitle" idx="1"/>
          </p:nvPr>
        </p:nvSpPr>
        <p:spPr>
          <a:xfrm>
            <a:off x="983650" y="3114282"/>
            <a:ext cx="20511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title" idx="3"/>
          </p:nvPr>
        </p:nvSpPr>
        <p:spPr>
          <a:xfrm>
            <a:off x="3547349" y="2758441"/>
            <a:ext cx="20511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ubTitle" idx="4"/>
          </p:nvPr>
        </p:nvSpPr>
        <p:spPr>
          <a:xfrm>
            <a:off x="3547349" y="3114282"/>
            <a:ext cx="20511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6"/>
          <p:cNvSpPr txBox="1">
            <a:spLocks noGrp="1"/>
          </p:cNvSpPr>
          <p:nvPr>
            <p:ph type="title" idx="5"/>
          </p:nvPr>
        </p:nvSpPr>
        <p:spPr>
          <a:xfrm>
            <a:off x="6111039" y="2758441"/>
            <a:ext cx="20511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subTitle" idx="6"/>
          </p:nvPr>
        </p:nvSpPr>
        <p:spPr>
          <a:xfrm>
            <a:off x="6111039" y="3114282"/>
            <a:ext cx="20511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9267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7722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612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8778753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5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3948475" y="1556501"/>
            <a:ext cx="4484700" cy="20448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472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5176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2"/>
          </p:nvPr>
        </p:nvSpPr>
        <p:spPr>
          <a:xfrm>
            <a:off x="1419950" y="2807155"/>
            <a:ext cx="29142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1419950" y="3216205"/>
            <a:ext cx="29142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3"/>
          </p:nvPr>
        </p:nvSpPr>
        <p:spPr>
          <a:xfrm>
            <a:off x="4811550" y="2807155"/>
            <a:ext cx="2914200" cy="33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4"/>
          </p:nvPr>
        </p:nvSpPr>
        <p:spPr>
          <a:xfrm>
            <a:off x="4811550" y="3216205"/>
            <a:ext cx="2914200" cy="9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4308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560196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171034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97192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863625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282AC-5B7C-4B20-A03E-F05A5AC0FDA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4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826582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5293291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5F37-94CD-4EE5-9356-A21F4CCFD379}" type="datetimeFigureOut">
              <a:rPr lang="en-ID" smtClean="0"/>
              <a:t>22/10/2024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10998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obe.com/products/photoshop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/>
          <p:nvPr/>
        </p:nvSpPr>
        <p:spPr>
          <a:xfrm>
            <a:off x="9598347" y="4134392"/>
            <a:ext cx="4479" cy="4479"/>
          </a:xfrm>
          <a:custGeom>
            <a:avLst/>
            <a:gdLst/>
            <a:ahLst/>
            <a:cxnLst/>
            <a:rect l="l" t="t" r="r" b="b"/>
            <a:pathLst>
              <a:path w="102" h="102" extrusionOk="0">
                <a:moveTo>
                  <a:pt x="101" y="1"/>
                </a:moveTo>
                <a:lnTo>
                  <a:pt x="0" y="102"/>
                </a:lnTo>
                <a:cubicBezTo>
                  <a:pt x="0" y="102"/>
                  <a:pt x="101" y="102"/>
                  <a:pt x="101" y="1"/>
                </a:cubicBezTo>
                <a:close/>
              </a:path>
            </a:pathLst>
          </a:custGeom>
          <a:solidFill>
            <a:srgbClr val="7F49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7" name="Google Shape;187;p34"/>
          <p:cNvGrpSpPr/>
          <p:nvPr/>
        </p:nvGrpSpPr>
        <p:grpSpPr>
          <a:xfrm>
            <a:off x="6137343" y="235022"/>
            <a:ext cx="2708572" cy="2905783"/>
            <a:chOff x="10559374" y="1349323"/>
            <a:chExt cx="3360928" cy="3605637"/>
          </a:xfrm>
        </p:grpSpPr>
        <p:sp>
          <p:nvSpPr>
            <p:cNvPr id="188" name="Google Shape;188;p34"/>
            <p:cNvSpPr/>
            <p:nvPr/>
          </p:nvSpPr>
          <p:spPr>
            <a:xfrm>
              <a:off x="11359730" y="2521036"/>
              <a:ext cx="76350" cy="105056"/>
            </a:xfrm>
            <a:custGeom>
              <a:avLst/>
              <a:gdLst/>
              <a:ahLst/>
              <a:cxnLst/>
              <a:rect l="l" t="t" r="r" b="b"/>
              <a:pathLst>
                <a:path w="3040" h="4183" extrusionOk="0">
                  <a:moveTo>
                    <a:pt x="605" y="0"/>
                  </a:moveTo>
                  <a:cubicBezTo>
                    <a:pt x="605" y="605"/>
                    <a:pt x="403" y="1210"/>
                    <a:pt x="303" y="1815"/>
                  </a:cubicBezTo>
                  <a:cubicBezTo>
                    <a:pt x="202" y="2622"/>
                    <a:pt x="303" y="3328"/>
                    <a:pt x="101" y="4034"/>
                  </a:cubicBezTo>
                  <a:lnTo>
                    <a:pt x="0" y="4135"/>
                  </a:lnTo>
                  <a:cubicBezTo>
                    <a:pt x="51" y="4168"/>
                    <a:pt x="118" y="4182"/>
                    <a:pt x="197" y="4182"/>
                  </a:cubicBezTo>
                  <a:cubicBezTo>
                    <a:pt x="594" y="4182"/>
                    <a:pt x="1294" y="3832"/>
                    <a:pt x="1714" y="3832"/>
                  </a:cubicBezTo>
                  <a:cubicBezTo>
                    <a:pt x="1974" y="3832"/>
                    <a:pt x="2270" y="3888"/>
                    <a:pt x="2508" y="3888"/>
                  </a:cubicBezTo>
                  <a:cubicBezTo>
                    <a:pt x="2826" y="3888"/>
                    <a:pt x="3040" y="3789"/>
                    <a:pt x="2925" y="3328"/>
                  </a:cubicBezTo>
                  <a:cubicBezTo>
                    <a:pt x="2723" y="1916"/>
                    <a:pt x="1311" y="1109"/>
                    <a:pt x="6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4"/>
            <p:cNvSpPr/>
            <p:nvPr/>
          </p:nvSpPr>
          <p:spPr>
            <a:xfrm>
              <a:off x="13102218" y="2695614"/>
              <a:ext cx="149459" cy="139489"/>
            </a:xfrm>
            <a:custGeom>
              <a:avLst/>
              <a:gdLst/>
              <a:ahLst/>
              <a:cxnLst/>
              <a:rect l="l" t="t" r="r" b="b"/>
              <a:pathLst>
                <a:path w="5951" h="5554" extrusionOk="0">
                  <a:moveTo>
                    <a:pt x="5881" y="1"/>
                  </a:moveTo>
                  <a:cubicBezTo>
                    <a:pt x="5342" y="1"/>
                    <a:pt x="4214" y="1024"/>
                    <a:pt x="3732" y="1217"/>
                  </a:cubicBezTo>
                  <a:cubicBezTo>
                    <a:pt x="2824" y="1722"/>
                    <a:pt x="1816" y="2125"/>
                    <a:pt x="1110" y="2932"/>
                  </a:cubicBezTo>
                  <a:cubicBezTo>
                    <a:pt x="404" y="3638"/>
                    <a:pt x="0" y="4243"/>
                    <a:pt x="1110" y="4848"/>
                  </a:cubicBezTo>
                  <a:cubicBezTo>
                    <a:pt x="1816" y="5150"/>
                    <a:pt x="2522" y="5352"/>
                    <a:pt x="3328" y="5352"/>
                  </a:cubicBezTo>
                  <a:cubicBezTo>
                    <a:pt x="3732" y="5352"/>
                    <a:pt x="4135" y="5301"/>
                    <a:pt x="4526" y="5301"/>
                  </a:cubicBezTo>
                  <a:cubicBezTo>
                    <a:pt x="4916" y="5301"/>
                    <a:pt x="5295" y="5352"/>
                    <a:pt x="5648" y="5554"/>
                  </a:cubicBezTo>
                  <a:cubicBezTo>
                    <a:pt x="5648" y="3738"/>
                    <a:pt x="5950" y="1822"/>
                    <a:pt x="5950" y="7"/>
                  </a:cubicBezTo>
                  <a:cubicBezTo>
                    <a:pt x="5928" y="3"/>
                    <a:pt x="5905" y="1"/>
                    <a:pt x="58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4"/>
            <p:cNvSpPr/>
            <p:nvPr/>
          </p:nvSpPr>
          <p:spPr>
            <a:xfrm>
              <a:off x="12025818" y="2991701"/>
              <a:ext cx="1821013" cy="1963240"/>
            </a:xfrm>
            <a:custGeom>
              <a:avLst/>
              <a:gdLst/>
              <a:ahLst/>
              <a:cxnLst/>
              <a:rect l="l" t="t" r="r" b="b"/>
              <a:pathLst>
                <a:path w="72507" h="78170" extrusionOk="0">
                  <a:moveTo>
                    <a:pt x="52792" y="0"/>
                  </a:moveTo>
                  <a:cubicBezTo>
                    <a:pt x="44102" y="0"/>
                    <a:pt x="35738" y="1799"/>
                    <a:pt x="27833" y="5664"/>
                  </a:cubicBezTo>
                  <a:cubicBezTo>
                    <a:pt x="18354" y="10303"/>
                    <a:pt x="7665" y="18773"/>
                    <a:pt x="4236" y="29362"/>
                  </a:cubicBezTo>
                  <a:cubicBezTo>
                    <a:pt x="1816" y="36723"/>
                    <a:pt x="1" y="45295"/>
                    <a:pt x="1110" y="53161"/>
                  </a:cubicBezTo>
                  <a:cubicBezTo>
                    <a:pt x="2421" y="61530"/>
                    <a:pt x="6757" y="69699"/>
                    <a:pt x="6656" y="78169"/>
                  </a:cubicBezTo>
                  <a:cubicBezTo>
                    <a:pt x="11295" y="77161"/>
                    <a:pt x="14824" y="71514"/>
                    <a:pt x="19665" y="69900"/>
                  </a:cubicBezTo>
                  <a:cubicBezTo>
                    <a:pt x="19665" y="69900"/>
                    <a:pt x="20750" y="70604"/>
                    <a:pt x="22494" y="70604"/>
                  </a:cubicBezTo>
                  <a:cubicBezTo>
                    <a:pt x="23983" y="70604"/>
                    <a:pt x="25952" y="70091"/>
                    <a:pt x="28136" y="68186"/>
                  </a:cubicBezTo>
                  <a:cubicBezTo>
                    <a:pt x="34589" y="62539"/>
                    <a:pt x="41144" y="56085"/>
                    <a:pt x="48808" y="53967"/>
                  </a:cubicBezTo>
                  <a:cubicBezTo>
                    <a:pt x="57279" y="51547"/>
                    <a:pt x="60707" y="42572"/>
                    <a:pt x="65145" y="39849"/>
                  </a:cubicBezTo>
                  <a:cubicBezTo>
                    <a:pt x="68876" y="31177"/>
                    <a:pt x="64136" y="29463"/>
                    <a:pt x="67766" y="23009"/>
                  </a:cubicBezTo>
                  <a:cubicBezTo>
                    <a:pt x="72203" y="14941"/>
                    <a:pt x="70086" y="8891"/>
                    <a:pt x="72506" y="2134"/>
                  </a:cubicBezTo>
                  <a:lnTo>
                    <a:pt x="70590" y="1630"/>
                  </a:lnTo>
                  <a:cubicBezTo>
                    <a:pt x="66254" y="319"/>
                    <a:pt x="61212" y="319"/>
                    <a:pt x="56674" y="118"/>
                  </a:cubicBezTo>
                  <a:cubicBezTo>
                    <a:pt x="55373" y="40"/>
                    <a:pt x="54079" y="0"/>
                    <a:pt x="527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4"/>
            <p:cNvSpPr/>
            <p:nvPr/>
          </p:nvSpPr>
          <p:spPr>
            <a:xfrm>
              <a:off x="12676712" y="3906409"/>
              <a:ext cx="291284" cy="833265"/>
            </a:xfrm>
            <a:custGeom>
              <a:avLst/>
              <a:gdLst/>
              <a:ahLst/>
              <a:cxnLst/>
              <a:rect l="l" t="t" r="r" b="b"/>
              <a:pathLst>
                <a:path w="11598" h="33178" extrusionOk="0">
                  <a:moveTo>
                    <a:pt x="5446" y="1"/>
                  </a:moveTo>
                  <a:cubicBezTo>
                    <a:pt x="4136" y="3934"/>
                    <a:pt x="4035" y="11698"/>
                    <a:pt x="3026" y="15732"/>
                  </a:cubicBezTo>
                  <a:cubicBezTo>
                    <a:pt x="2018" y="19665"/>
                    <a:pt x="1211" y="23598"/>
                    <a:pt x="505" y="27531"/>
                  </a:cubicBezTo>
                  <a:cubicBezTo>
                    <a:pt x="304" y="28942"/>
                    <a:pt x="102" y="30354"/>
                    <a:pt x="1" y="31766"/>
                  </a:cubicBezTo>
                  <a:cubicBezTo>
                    <a:pt x="1" y="32674"/>
                    <a:pt x="102" y="32976"/>
                    <a:pt x="1" y="32976"/>
                  </a:cubicBezTo>
                  <a:cubicBezTo>
                    <a:pt x="102" y="33077"/>
                    <a:pt x="102" y="33178"/>
                    <a:pt x="203" y="33178"/>
                  </a:cubicBezTo>
                  <a:cubicBezTo>
                    <a:pt x="808" y="32875"/>
                    <a:pt x="1514" y="32371"/>
                    <a:pt x="2220" y="31766"/>
                  </a:cubicBezTo>
                  <a:cubicBezTo>
                    <a:pt x="4438" y="29850"/>
                    <a:pt x="6757" y="27732"/>
                    <a:pt x="9077" y="25816"/>
                  </a:cubicBezTo>
                  <a:cubicBezTo>
                    <a:pt x="9278" y="22690"/>
                    <a:pt x="9783" y="19463"/>
                    <a:pt x="10287" y="16236"/>
                  </a:cubicBezTo>
                  <a:cubicBezTo>
                    <a:pt x="10791" y="12606"/>
                    <a:pt x="11598" y="8169"/>
                    <a:pt x="10085" y="4539"/>
                  </a:cubicBezTo>
                  <a:cubicBezTo>
                    <a:pt x="9480" y="2925"/>
                    <a:pt x="5446" y="1"/>
                    <a:pt x="54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4"/>
            <p:cNvSpPr/>
            <p:nvPr/>
          </p:nvSpPr>
          <p:spPr>
            <a:xfrm>
              <a:off x="12747638" y="3992530"/>
              <a:ext cx="167191" cy="699026"/>
            </a:xfrm>
            <a:custGeom>
              <a:avLst/>
              <a:gdLst/>
              <a:ahLst/>
              <a:cxnLst/>
              <a:rect l="l" t="t" r="r" b="b"/>
              <a:pathLst>
                <a:path w="6657" h="27833" extrusionOk="0">
                  <a:moveTo>
                    <a:pt x="2824" y="0"/>
                  </a:moveTo>
                  <a:cubicBezTo>
                    <a:pt x="2824" y="9379"/>
                    <a:pt x="2522" y="20068"/>
                    <a:pt x="1" y="27833"/>
                  </a:cubicBezTo>
                  <a:cubicBezTo>
                    <a:pt x="1614" y="26421"/>
                    <a:pt x="3228" y="25009"/>
                    <a:pt x="4841" y="23597"/>
                  </a:cubicBezTo>
                  <a:cubicBezTo>
                    <a:pt x="5144" y="20976"/>
                    <a:pt x="5648" y="18253"/>
                    <a:pt x="6051" y="15530"/>
                  </a:cubicBezTo>
                  <a:cubicBezTo>
                    <a:pt x="6656" y="11295"/>
                    <a:pt x="3732" y="3732"/>
                    <a:pt x="2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4"/>
            <p:cNvSpPr/>
            <p:nvPr/>
          </p:nvSpPr>
          <p:spPr>
            <a:xfrm>
              <a:off x="13431458" y="3030103"/>
              <a:ext cx="415402" cy="1208107"/>
            </a:xfrm>
            <a:custGeom>
              <a:avLst/>
              <a:gdLst/>
              <a:ahLst/>
              <a:cxnLst/>
              <a:rect l="l" t="t" r="r" b="b"/>
              <a:pathLst>
                <a:path w="16540" h="48103" extrusionOk="0">
                  <a:moveTo>
                    <a:pt x="14220" y="0"/>
                  </a:moveTo>
                  <a:cubicBezTo>
                    <a:pt x="11497" y="1513"/>
                    <a:pt x="8976" y="3126"/>
                    <a:pt x="6354" y="4942"/>
                  </a:cubicBezTo>
                  <a:cubicBezTo>
                    <a:pt x="8270" y="4942"/>
                    <a:pt x="9883" y="5446"/>
                    <a:pt x="11699" y="5950"/>
                  </a:cubicBezTo>
                  <a:cubicBezTo>
                    <a:pt x="13715" y="6656"/>
                    <a:pt x="14119" y="8874"/>
                    <a:pt x="13211" y="10286"/>
                  </a:cubicBezTo>
                  <a:cubicBezTo>
                    <a:pt x="11194" y="18858"/>
                    <a:pt x="3530" y="24303"/>
                    <a:pt x="1614" y="32875"/>
                  </a:cubicBezTo>
                  <a:cubicBezTo>
                    <a:pt x="606" y="37816"/>
                    <a:pt x="404" y="43060"/>
                    <a:pt x="1" y="48102"/>
                  </a:cubicBezTo>
                  <a:cubicBezTo>
                    <a:pt x="3833" y="44573"/>
                    <a:pt x="6253" y="40035"/>
                    <a:pt x="9178" y="38320"/>
                  </a:cubicBezTo>
                  <a:cubicBezTo>
                    <a:pt x="12909" y="29648"/>
                    <a:pt x="8169" y="27833"/>
                    <a:pt x="11799" y="21480"/>
                  </a:cubicBezTo>
                  <a:cubicBezTo>
                    <a:pt x="16236" y="13412"/>
                    <a:pt x="14119" y="7362"/>
                    <a:pt x="16539" y="605"/>
                  </a:cubicBezTo>
                  <a:lnTo>
                    <a:pt x="14623" y="101"/>
                  </a:lnTo>
                  <a:cubicBezTo>
                    <a:pt x="14421" y="0"/>
                    <a:pt x="14320" y="0"/>
                    <a:pt x="14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4"/>
            <p:cNvSpPr/>
            <p:nvPr/>
          </p:nvSpPr>
          <p:spPr>
            <a:xfrm>
              <a:off x="13487189" y="3435342"/>
              <a:ext cx="293820" cy="691441"/>
            </a:xfrm>
            <a:custGeom>
              <a:avLst/>
              <a:gdLst/>
              <a:ahLst/>
              <a:cxnLst/>
              <a:rect l="l" t="t" r="r" b="b"/>
              <a:pathLst>
                <a:path w="11699" h="27531" extrusionOk="0">
                  <a:moveTo>
                    <a:pt x="11698" y="0"/>
                  </a:moveTo>
                  <a:cubicBezTo>
                    <a:pt x="9480" y="3933"/>
                    <a:pt x="6858" y="7765"/>
                    <a:pt x="4337" y="11496"/>
                  </a:cubicBezTo>
                  <a:cubicBezTo>
                    <a:pt x="2824" y="16841"/>
                    <a:pt x="1311" y="22185"/>
                    <a:pt x="0" y="27530"/>
                  </a:cubicBezTo>
                  <a:cubicBezTo>
                    <a:pt x="2421" y="23395"/>
                    <a:pt x="5244" y="19664"/>
                    <a:pt x="8471" y="16135"/>
                  </a:cubicBezTo>
                  <a:cubicBezTo>
                    <a:pt x="8673" y="12202"/>
                    <a:pt x="6959" y="9883"/>
                    <a:pt x="9580" y="5345"/>
                  </a:cubicBezTo>
                  <a:cubicBezTo>
                    <a:pt x="10589" y="3429"/>
                    <a:pt x="11295" y="1714"/>
                    <a:pt x="116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4"/>
            <p:cNvSpPr/>
            <p:nvPr/>
          </p:nvSpPr>
          <p:spPr>
            <a:xfrm>
              <a:off x="12144866" y="3893751"/>
              <a:ext cx="260870" cy="1061209"/>
            </a:xfrm>
            <a:custGeom>
              <a:avLst/>
              <a:gdLst/>
              <a:ahLst/>
              <a:cxnLst/>
              <a:rect l="l" t="t" r="r" b="b"/>
              <a:pathLst>
                <a:path w="10387" h="42254" extrusionOk="0">
                  <a:moveTo>
                    <a:pt x="10387" y="1"/>
                  </a:moveTo>
                  <a:lnTo>
                    <a:pt x="10387" y="1"/>
                  </a:lnTo>
                  <a:cubicBezTo>
                    <a:pt x="7462" y="606"/>
                    <a:pt x="4437" y="807"/>
                    <a:pt x="1311" y="1211"/>
                  </a:cubicBezTo>
                  <a:lnTo>
                    <a:pt x="807" y="1211"/>
                  </a:lnTo>
                  <a:cubicBezTo>
                    <a:pt x="404" y="11093"/>
                    <a:pt x="303" y="20976"/>
                    <a:pt x="0" y="30757"/>
                  </a:cubicBezTo>
                  <a:cubicBezTo>
                    <a:pt x="1109" y="34589"/>
                    <a:pt x="1916" y="38421"/>
                    <a:pt x="1916" y="42253"/>
                  </a:cubicBezTo>
                  <a:cubicBezTo>
                    <a:pt x="4135" y="41749"/>
                    <a:pt x="6051" y="40237"/>
                    <a:pt x="7967" y="38623"/>
                  </a:cubicBezTo>
                  <a:cubicBezTo>
                    <a:pt x="7967" y="38018"/>
                    <a:pt x="7967" y="37413"/>
                    <a:pt x="7866" y="36707"/>
                  </a:cubicBezTo>
                  <a:cubicBezTo>
                    <a:pt x="7664" y="33884"/>
                    <a:pt x="7563" y="30757"/>
                    <a:pt x="6656" y="28035"/>
                  </a:cubicBezTo>
                  <a:cubicBezTo>
                    <a:pt x="5849" y="25715"/>
                    <a:pt x="4336" y="23396"/>
                    <a:pt x="3933" y="20976"/>
                  </a:cubicBezTo>
                  <a:cubicBezTo>
                    <a:pt x="2420" y="12707"/>
                    <a:pt x="5546" y="6051"/>
                    <a:pt x="1038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4"/>
            <p:cNvSpPr/>
            <p:nvPr/>
          </p:nvSpPr>
          <p:spPr>
            <a:xfrm>
              <a:off x="12869197" y="3311221"/>
              <a:ext cx="521764" cy="1159987"/>
            </a:xfrm>
            <a:custGeom>
              <a:avLst/>
              <a:gdLst/>
              <a:ahLst/>
              <a:cxnLst/>
              <a:rect l="l" t="t" r="r" b="b"/>
              <a:pathLst>
                <a:path w="20775" h="46187" extrusionOk="0">
                  <a:moveTo>
                    <a:pt x="20774" y="1"/>
                  </a:moveTo>
                  <a:cubicBezTo>
                    <a:pt x="18858" y="1110"/>
                    <a:pt x="16337" y="1816"/>
                    <a:pt x="14321" y="1816"/>
                  </a:cubicBezTo>
                  <a:cubicBezTo>
                    <a:pt x="13110" y="1816"/>
                    <a:pt x="11875" y="1715"/>
                    <a:pt x="10640" y="1715"/>
                  </a:cubicBezTo>
                  <a:cubicBezTo>
                    <a:pt x="9405" y="1715"/>
                    <a:pt x="8169" y="1816"/>
                    <a:pt x="6959" y="2219"/>
                  </a:cubicBezTo>
                  <a:cubicBezTo>
                    <a:pt x="7161" y="2219"/>
                    <a:pt x="1" y="3934"/>
                    <a:pt x="1715" y="4740"/>
                  </a:cubicBezTo>
                  <a:cubicBezTo>
                    <a:pt x="2220" y="4740"/>
                    <a:pt x="4136" y="5345"/>
                    <a:pt x="4539" y="5446"/>
                  </a:cubicBezTo>
                  <a:cubicBezTo>
                    <a:pt x="4579" y="5466"/>
                    <a:pt x="4833" y="5475"/>
                    <a:pt x="5214" y="5475"/>
                  </a:cubicBezTo>
                  <a:cubicBezTo>
                    <a:pt x="6737" y="5475"/>
                    <a:pt x="10287" y="5345"/>
                    <a:pt x="10287" y="5345"/>
                  </a:cubicBezTo>
                  <a:lnTo>
                    <a:pt x="10287" y="5345"/>
                  </a:lnTo>
                  <a:cubicBezTo>
                    <a:pt x="6253" y="14925"/>
                    <a:pt x="7161" y="29043"/>
                    <a:pt x="6354" y="39228"/>
                  </a:cubicBezTo>
                  <a:cubicBezTo>
                    <a:pt x="6152" y="41548"/>
                    <a:pt x="5951" y="43867"/>
                    <a:pt x="5648" y="46187"/>
                  </a:cubicBezTo>
                  <a:cubicBezTo>
                    <a:pt x="7362" y="44976"/>
                    <a:pt x="9077" y="43867"/>
                    <a:pt x="10892" y="42960"/>
                  </a:cubicBezTo>
                  <a:cubicBezTo>
                    <a:pt x="11094" y="40842"/>
                    <a:pt x="11194" y="38724"/>
                    <a:pt x="11497" y="36607"/>
                  </a:cubicBezTo>
                  <a:cubicBezTo>
                    <a:pt x="12102" y="31564"/>
                    <a:pt x="13715" y="27430"/>
                    <a:pt x="15329" y="22589"/>
                  </a:cubicBezTo>
                  <a:cubicBezTo>
                    <a:pt x="16842" y="18354"/>
                    <a:pt x="15833" y="13816"/>
                    <a:pt x="17245" y="9581"/>
                  </a:cubicBezTo>
                  <a:cubicBezTo>
                    <a:pt x="18354" y="6253"/>
                    <a:pt x="19968" y="3228"/>
                    <a:pt x="20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4"/>
            <p:cNvSpPr/>
            <p:nvPr/>
          </p:nvSpPr>
          <p:spPr>
            <a:xfrm>
              <a:off x="12869197" y="3311221"/>
              <a:ext cx="521764" cy="1159987"/>
            </a:xfrm>
            <a:custGeom>
              <a:avLst/>
              <a:gdLst/>
              <a:ahLst/>
              <a:cxnLst/>
              <a:rect l="l" t="t" r="r" b="b"/>
              <a:pathLst>
                <a:path w="20775" h="46187" extrusionOk="0">
                  <a:moveTo>
                    <a:pt x="20774" y="1"/>
                  </a:moveTo>
                  <a:lnTo>
                    <a:pt x="20774" y="1"/>
                  </a:lnTo>
                  <a:cubicBezTo>
                    <a:pt x="18858" y="1110"/>
                    <a:pt x="16337" y="1816"/>
                    <a:pt x="14321" y="1816"/>
                  </a:cubicBezTo>
                  <a:cubicBezTo>
                    <a:pt x="13110" y="1816"/>
                    <a:pt x="11875" y="1715"/>
                    <a:pt x="10640" y="1715"/>
                  </a:cubicBezTo>
                  <a:cubicBezTo>
                    <a:pt x="9405" y="1715"/>
                    <a:pt x="8169" y="1816"/>
                    <a:pt x="6959" y="2219"/>
                  </a:cubicBezTo>
                  <a:cubicBezTo>
                    <a:pt x="7161" y="2219"/>
                    <a:pt x="1" y="3934"/>
                    <a:pt x="1715" y="4740"/>
                  </a:cubicBezTo>
                  <a:cubicBezTo>
                    <a:pt x="2220" y="4740"/>
                    <a:pt x="4136" y="5345"/>
                    <a:pt x="4539" y="5446"/>
                  </a:cubicBezTo>
                  <a:cubicBezTo>
                    <a:pt x="4579" y="5466"/>
                    <a:pt x="4833" y="5475"/>
                    <a:pt x="5214" y="5475"/>
                  </a:cubicBezTo>
                  <a:cubicBezTo>
                    <a:pt x="6737" y="5475"/>
                    <a:pt x="10287" y="5345"/>
                    <a:pt x="10287" y="5345"/>
                  </a:cubicBezTo>
                  <a:lnTo>
                    <a:pt x="10287" y="5345"/>
                  </a:lnTo>
                  <a:cubicBezTo>
                    <a:pt x="6253" y="14925"/>
                    <a:pt x="7161" y="29043"/>
                    <a:pt x="6354" y="39228"/>
                  </a:cubicBezTo>
                  <a:cubicBezTo>
                    <a:pt x="6152" y="41548"/>
                    <a:pt x="5951" y="43867"/>
                    <a:pt x="5648" y="46187"/>
                  </a:cubicBezTo>
                  <a:cubicBezTo>
                    <a:pt x="6052" y="45884"/>
                    <a:pt x="6455" y="45582"/>
                    <a:pt x="6959" y="45279"/>
                  </a:cubicBezTo>
                  <a:cubicBezTo>
                    <a:pt x="7161" y="41144"/>
                    <a:pt x="7665" y="37111"/>
                    <a:pt x="8169" y="33077"/>
                  </a:cubicBezTo>
                  <a:cubicBezTo>
                    <a:pt x="8673" y="28640"/>
                    <a:pt x="8875" y="24203"/>
                    <a:pt x="9682" y="19867"/>
                  </a:cubicBezTo>
                  <a:cubicBezTo>
                    <a:pt x="11194" y="12404"/>
                    <a:pt x="12909" y="7161"/>
                    <a:pt x="18858" y="2219"/>
                  </a:cubicBezTo>
                  <a:cubicBezTo>
                    <a:pt x="19363" y="1816"/>
                    <a:pt x="19867" y="1614"/>
                    <a:pt x="20371" y="1513"/>
                  </a:cubicBezTo>
                  <a:cubicBezTo>
                    <a:pt x="20472" y="1009"/>
                    <a:pt x="20674" y="505"/>
                    <a:pt x="2077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4"/>
            <p:cNvSpPr/>
            <p:nvPr/>
          </p:nvSpPr>
          <p:spPr>
            <a:xfrm>
              <a:off x="12436105" y="3643022"/>
              <a:ext cx="268504" cy="1121988"/>
            </a:xfrm>
            <a:custGeom>
              <a:avLst/>
              <a:gdLst/>
              <a:ahLst/>
              <a:cxnLst/>
              <a:rect l="l" t="t" r="r" b="b"/>
              <a:pathLst>
                <a:path w="10691" h="44674" extrusionOk="0">
                  <a:moveTo>
                    <a:pt x="10690" y="0"/>
                  </a:moveTo>
                  <a:cubicBezTo>
                    <a:pt x="6556" y="1513"/>
                    <a:pt x="2320" y="4538"/>
                    <a:pt x="1" y="8471"/>
                  </a:cubicBezTo>
                  <a:cubicBezTo>
                    <a:pt x="404" y="12908"/>
                    <a:pt x="808" y="17244"/>
                    <a:pt x="707" y="21681"/>
                  </a:cubicBezTo>
                  <a:cubicBezTo>
                    <a:pt x="606" y="26118"/>
                    <a:pt x="1" y="30455"/>
                    <a:pt x="505" y="34892"/>
                  </a:cubicBezTo>
                  <a:cubicBezTo>
                    <a:pt x="909" y="38119"/>
                    <a:pt x="1413" y="41345"/>
                    <a:pt x="1816" y="44673"/>
                  </a:cubicBezTo>
                  <a:cubicBezTo>
                    <a:pt x="2220" y="44472"/>
                    <a:pt x="2522" y="44270"/>
                    <a:pt x="2925" y="44169"/>
                  </a:cubicBezTo>
                  <a:cubicBezTo>
                    <a:pt x="2623" y="36001"/>
                    <a:pt x="2421" y="27732"/>
                    <a:pt x="2724" y="19564"/>
                  </a:cubicBezTo>
                  <a:cubicBezTo>
                    <a:pt x="3026" y="11799"/>
                    <a:pt x="6757" y="6958"/>
                    <a:pt x="10690" y="605"/>
                  </a:cubicBezTo>
                  <a:cubicBezTo>
                    <a:pt x="10690" y="404"/>
                    <a:pt x="10690" y="202"/>
                    <a:pt x="106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4"/>
            <p:cNvSpPr/>
            <p:nvPr/>
          </p:nvSpPr>
          <p:spPr>
            <a:xfrm>
              <a:off x="10564447" y="3045298"/>
              <a:ext cx="1663969" cy="1909644"/>
            </a:xfrm>
            <a:custGeom>
              <a:avLst/>
              <a:gdLst/>
              <a:ahLst/>
              <a:cxnLst/>
              <a:rect l="l" t="t" r="r" b="b"/>
              <a:pathLst>
                <a:path w="66254" h="76036" extrusionOk="0">
                  <a:moveTo>
                    <a:pt x="1" y="0"/>
                  </a:moveTo>
                  <a:cubicBezTo>
                    <a:pt x="1" y="7664"/>
                    <a:pt x="303" y="15833"/>
                    <a:pt x="3833" y="22387"/>
                  </a:cubicBezTo>
                  <a:cubicBezTo>
                    <a:pt x="5345" y="25009"/>
                    <a:pt x="6959" y="35295"/>
                    <a:pt x="9984" y="41144"/>
                  </a:cubicBezTo>
                  <a:cubicBezTo>
                    <a:pt x="12102" y="45077"/>
                    <a:pt x="14219" y="44169"/>
                    <a:pt x="17547" y="45480"/>
                  </a:cubicBezTo>
                  <a:cubicBezTo>
                    <a:pt x="22690" y="47598"/>
                    <a:pt x="25312" y="54959"/>
                    <a:pt x="34085" y="59800"/>
                  </a:cubicBezTo>
                  <a:cubicBezTo>
                    <a:pt x="37312" y="61615"/>
                    <a:pt x="39228" y="65951"/>
                    <a:pt x="45783" y="68170"/>
                  </a:cubicBezTo>
                  <a:cubicBezTo>
                    <a:pt x="47382" y="68688"/>
                    <a:pt x="49129" y="68837"/>
                    <a:pt x="50604" y="68837"/>
                  </a:cubicBezTo>
                  <a:cubicBezTo>
                    <a:pt x="52570" y="68837"/>
                    <a:pt x="54052" y="68573"/>
                    <a:pt x="54052" y="68573"/>
                  </a:cubicBezTo>
                  <a:cubicBezTo>
                    <a:pt x="57884" y="70086"/>
                    <a:pt x="57985" y="73615"/>
                    <a:pt x="64842" y="76035"/>
                  </a:cubicBezTo>
                  <a:cubicBezTo>
                    <a:pt x="65044" y="68371"/>
                    <a:pt x="64338" y="60506"/>
                    <a:pt x="64338" y="52438"/>
                  </a:cubicBezTo>
                  <a:cubicBezTo>
                    <a:pt x="64338" y="45077"/>
                    <a:pt x="66254" y="34589"/>
                    <a:pt x="63733" y="27833"/>
                  </a:cubicBezTo>
                  <a:cubicBezTo>
                    <a:pt x="60304" y="18253"/>
                    <a:pt x="45985" y="9681"/>
                    <a:pt x="37111" y="5547"/>
                  </a:cubicBezTo>
                  <a:cubicBezTo>
                    <a:pt x="28337" y="1412"/>
                    <a:pt x="16438" y="1412"/>
                    <a:pt x="6959" y="908"/>
                  </a:cubicBezTo>
                  <a:cubicBezTo>
                    <a:pt x="4337" y="807"/>
                    <a:pt x="2320" y="706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4"/>
            <p:cNvSpPr/>
            <p:nvPr/>
          </p:nvSpPr>
          <p:spPr>
            <a:xfrm>
              <a:off x="11830796" y="3736729"/>
              <a:ext cx="220359" cy="1137182"/>
            </a:xfrm>
            <a:custGeom>
              <a:avLst/>
              <a:gdLst/>
              <a:ahLst/>
              <a:cxnLst/>
              <a:rect l="l" t="t" r="r" b="b"/>
              <a:pathLst>
                <a:path w="8774" h="45279" extrusionOk="0">
                  <a:moveTo>
                    <a:pt x="5245" y="0"/>
                  </a:moveTo>
                  <a:cubicBezTo>
                    <a:pt x="3631" y="908"/>
                    <a:pt x="1816" y="1513"/>
                    <a:pt x="1" y="1916"/>
                  </a:cubicBezTo>
                  <a:cubicBezTo>
                    <a:pt x="3127" y="10790"/>
                    <a:pt x="4539" y="20068"/>
                    <a:pt x="4438" y="29345"/>
                  </a:cubicBezTo>
                  <a:cubicBezTo>
                    <a:pt x="4438" y="29446"/>
                    <a:pt x="4438" y="29547"/>
                    <a:pt x="4539" y="29648"/>
                  </a:cubicBezTo>
                  <a:cubicBezTo>
                    <a:pt x="5043" y="31261"/>
                    <a:pt x="4639" y="33077"/>
                    <a:pt x="4337" y="34690"/>
                  </a:cubicBezTo>
                  <a:cubicBezTo>
                    <a:pt x="4337" y="34892"/>
                    <a:pt x="4337" y="34993"/>
                    <a:pt x="4337" y="35194"/>
                  </a:cubicBezTo>
                  <a:cubicBezTo>
                    <a:pt x="4337" y="37211"/>
                    <a:pt x="4236" y="39228"/>
                    <a:pt x="3934" y="41144"/>
                  </a:cubicBezTo>
                  <a:cubicBezTo>
                    <a:pt x="6051" y="42152"/>
                    <a:pt x="6959" y="43665"/>
                    <a:pt x="8774" y="45278"/>
                  </a:cubicBezTo>
                  <a:cubicBezTo>
                    <a:pt x="8371" y="40236"/>
                    <a:pt x="7766" y="35194"/>
                    <a:pt x="7564" y="30051"/>
                  </a:cubicBezTo>
                  <a:cubicBezTo>
                    <a:pt x="7463" y="27732"/>
                    <a:pt x="7665" y="25211"/>
                    <a:pt x="7766" y="22690"/>
                  </a:cubicBezTo>
                  <a:cubicBezTo>
                    <a:pt x="6455" y="18454"/>
                    <a:pt x="5144" y="14219"/>
                    <a:pt x="4639" y="9883"/>
                  </a:cubicBezTo>
                  <a:cubicBezTo>
                    <a:pt x="3530" y="6757"/>
                    <a:pt x="2522" y="3328"/>
                    <a:pt x="4740" y="1614"/>
                  </a:cubicBezTo>
                  <a:cubicBezTo>
                    <a:pt x="5345" y="1110"/>
                    <a:pt x="5950" y="807"/>
                    <a:pt x="6555" y="605"/>
                  </a:cubicBezTo>
                  <a:cubicBezTo>
                    <a:pt x="6152" y="303"/>
                    <a:pt x="5749" y="101"/>
                    <a:pt x="5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4"/>
            <p:cNvSpPr/>
            <p:nvPr/>
          </p:nvSpPr>
          <p:spPr>
            <a:xfrm>
              <a:off x="10564447" y="3045298"/>
              <a:ext cx="349525" cy="1116914"/>
            </a:xfrm>
            <a:custGeom>
              <a:avLst/>
              <a:gdLst/>
              <a:ahLst/>
              <a:cxnLst/>
              <a:rect l="l" t="t" r="r" b="b"/>
              <a:pathLst>
                <a:path w="13917" h="44472" extrusionOk="0">
                  <a:moveTo>
                    <a:pt x="1" y="0"/>
                  </a:moveTo>
                  <a:cubicBezTo>
                    <a:pt x="1" y="7664"/>
                    <a:pt x="303" y="15833"/>
                    <a:pt x="3833" y="22387"/>
                  </a:cubicBezTo>
                  <a:cubicBezTo>
                    <a:pt x="5345" y="25009"/>
                    <a:pt x="6858" y="35295"/>
                    <a:pt x="9984" y="41144"/>
                  </a:cubicBezTo>
                  <a:cubicBezTo>
                    <a:pt x="11194" y="43363"/>
                    <a:pt x="12404" y="44068"/>
                    <a:pt x="13917" y="44472"/>
                  </a:cubicBezTo>
                  <a:cubicBezTo>
                    <a:pt x="10791" y="38018"/>
                    <a:pt x="5043" y="28035"/>
                    <a:pt x="8572" y="21480"/>
                  </a:cubicBezTo>
                  <a:cubicBezTo>
                    <a:pt x="6555" y="20169"/>
                    <a:pt x="3631" y="16539"/>
                    <a:pt x="3631" y="16539"/>
                  </a:cubicBezTo>
                  <a:cubicBezTo>
                    <a:pt x="3631" y="16576"/>
                    <a:pt x="3626" y="16594"/>
                    <a:pt x="3615" y="16594"/>
                  </a:cubicBezTo>
                  <a:cubicBezTo>
                    <a:pt x="3461" y="16594"/>
                    <a:pt x="2201" y="12414"/>
                    <a:pt x="1917" y="7967"/>
                  </a:cubicBezTo>
                  <a:cubicBezTo>
                    <a:pt x="1816" y="5748"/>
                    <a:pt x="1816" y="3631"/>
                    <a:pt x="2118" y="1412"/>
                  </a:cubicBezTo>
                  <a:cubicBezTo>
                    <a:pt x="1715" y="1009"/>
                    <a:pt x="1312" y="605"/>
                    <a:pt x="908" y="202"/>
                  </a:cubicBezTo>
                  <a:cubicBezTo>
                    <a:pt x="606" y="101"/>
                    <a:pt x="303" y="101"/>
                    <a:pt x="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4"/>
            <p:cNvSpPr/>
            <p:nvPr/>
          </p:nvSpPr>
          <p:spPr>
            <a:xfrm>
              <a:off x="10845590" y="3202320"/>
              <a:ext cx="293795" cy="1096672"/>
            </a:xfrm>
            <a:custGeom>
              <a:avLst/>
              <a:gdLst/>
              <a:ahLst/>
              <a:cxnLst/>
              <a:rect l="l" t="t" r="r" b="b"/>
              <a:pathLst>
                <a:path w="11698" h="43666" extrusionOk="0">
                  <a:moveTo>
                    <a:pt x="0" y="1"/>
                  </a:moveTo>
                  <a:cubicBezTo>
                    <a:pt x="504" y="4337"/>
                    <a:pt x="908" y="8774"/>
                    <a:pt x="2017" y="13110"/>
                  </a:cubicBezTo>
                  <a:cubicBezTo>
                    <a:pt x="3227" y="17547"/>
                    <a:pt x="5546" y="21581"/>
                    <a:pt x="7059" y="26018"/>
                  </a:cubicBezTo>
                  <a:cubicBezTo>
                    <a:pt x="8773" y="31262"/>
                    <a:pt x="9681" y="36808"/>
                    <a:pt x="10488" y="42254"/>
                  </a:cubicBezTo>
                  <a:cubicBezTo>
                    <a:pt x="10891" y="42657"/>
                    <a:pt x="11294" y="43161"/>
                    <a:pt x="11698" y="43665"/>
                  </a:cubicBezTo>
                  <a:cubicBezTo>
                    <a:pt x="11496" y="34690"/>
                    <a:pt x="11093" y="25816"/>
                    <a:pt x="9177" y="17144"/>
                  </a:cubicBezTo>
                  <a:cubicBezTo>
                    <a:pt x="8068" y="12203"/>
                    <a:pt x="7563" y="10488"/>
                    <a:pt x="7160" y="7362"/>
                  </a:cubicBezTo>
                  <a:cubicBezTo>
                    <a:pt x="7664" y="6757"/>
                    <a:pt x="9479" y="1211"/>
                    <a:pt x="9076" y="1110"/>
                  </a:cubicBezTo>
                  <a:cubicBezTo>
                    <a:pt x="6555" y="707"/>
                    <a:pt x="605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4"/>
            <p:cNvSpPr/>
            <p:nvPr/>
          </p:nvSpPr>
          <p:spPr>
            <a:xfrm>
              <a:off x="10650879" y="3113687"/>
              <a:ext cx="483765" cy="1185302"/>
            </a:xfrm>
            <a:custGeom>
              <a:avLst/>
              <a:gdLst/>
              <a:ahLst/>
              <a:cxnLst/>
              <a:rect l="l" t="t" r="r" b="b"/>
              <a:pathLst>
                <a:path w="19262" h="47195" extrusionOk="0">
                  <a:moveTo>
                    <a:pt x="1" y="0"/>
                  </a:moveTo>
                  <a:cubicBezTo>
                    <a:pt x="1816" y="3126"/>
                    <a:pt x="6556" y="5546"/>
                    <a:pt x="8270" y="5950"/>
                  </a:cubicBezTo>
                  <a:cubicBezTo>
                    <a:pt x="12707" y="7563"/>
                    <a:pt x="12606" y="10488"/>
                    <a:pt x="13413" y="13916"/>
                  </a:cubicBezTo>
                  <a:cubicBezTo>
                    <a:pt x="14522" y="18454"/>
                    <a:pt x="15531" y="22992"/>
                    <a:pt x="16438" y="27530"/>
                  </a:cubicBezTo>
                  <a:cubicBezTo>
                    <a:pt x="17648" y="33480"/>
                    <a:pt x="18959" y="40236"/>
                    <a:pt x="18858" y="46690"/>
                  </a:cubicBezTo>
                  <a:cubicBezTo>
                    <a:pt x="18959" y="46791"/>
                    <a:pt x="19161" y="46993"/>
                    <a:pt x="19262" y="47194"/>
                  </a:cubicBezTo>
                  <a:cubicBezTo>
                    <a:pt x="19060" y="38219"/>
                    <a:pt x="18657" y="29345"/>
                    <a:pt x="16741" y="20673"/>
                  </a:cubicBezTo>
                  <a:cubicBezTo>
                    <a:pt x="15632" y="15732"/>
                    <a:pt x="15228" y="13916"/>
                    <a:pt x="14825" y="10689"/>
                  </a:cubicBezTo>
                  <a:cubicBezTo>
                    <a:pt x="15228" y="10185"/>
                    <a:pt x="17043" y="4740"/>
                    <a:pt x="16640" y="4639"/>
                  </a:cubicBezTo>
                  <a:cubicBezTo>
                    <a:pt x="14119" y="4236"/>
                    <a:pt x="505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4"/>
            <p:cNvSpPr/>
            <p:nvPr/>
          </p:nvSpPr>
          <p:spPr>
            <a:xfrm>
              <a:off x="11654812" y="3669118"/>
              <a:ext cx="446997" cy="1113624"/>
            </a:xfrm>
            <a:custGeom>
              <a:avLst/>
              <a:gdLst/>
              <a:ahLst/>
              <a:cxnLst/>
              <a:rect l="l" t="t" r="r" b="b"/>
              <a:pathLst>
                <a:path w="17798" h="44341" extrusionOk="0">
                  <a:moveTo>
                    <a:pt x="4942" y="1"/>
                  </a:moveTo>
                  <a:cubicBezTo>
                    <a:pt x="2049" y="1"/>
                    <a:pt x="0" y="330"/>
                    <a:pt x="453" y="1482"/>
                  </a:cubicBezTo>
                  <a:cubicBezTo>
                    <a:pt x="3579" y="6020"/>
                    <a:pt x="6806" y="12877"/>
                    <a:pt x="8924" y="25684"/>
                  </a:cubicBezTo>
                  <a:cubicBezTo>
                    <a:pt x="9932" y="31735"/>
                    <a:pt x="9932" y="37685"/>
                    <a:pt x="10638" y="43735"/>
                  </a:cubicBezTo>
                  <a:cubicBezTo>
                    <a:pt x="10941" y="43836"/>
                    <a:pt x="11646" y="44239"/>
                    <a:pt x="11848" y="44340"/>
                  </a:cubicBezTo>
                  <a:cubicBezTo>
                    <a:pt x="12151" y="41113"/>
                    <a:pt x="12655" y="37886"/>
                    <a:pt x="12857" y="34558"/>
                  </a:cubicBezTo>
                  <a:cubicBezTo>
                    <a:pt x="13663" y="25382"/>
                    <a:pt x="10638" y="14995"/>
                    <a:pt x="9730" y="5818"/>
                  </a:cubicBezTo>
                  <a:cubicBezTo>
                    <a:pt x="9730" y="5818"/>
                    <a:pt x="16386" y="2491"/>
                    <a:pt x="17798" y="575"/>
                  </a:cubicBezTo>
                  <a:lnTo>
                    <a:pt x="17798" y="575"/>
                  </a:lnTo>
                  <a:cubicBezTo>
                    <a:pt x="17585" y="584"/>
                    <a:pt x="17351" y="588"/>
                    <a:pt x="17100" y="588"/>
                  </a:cubicBezTo>
                  <a:cubicBezTo>
                    <a:pt x="14176" y="588"/>
                    <a:pt x="8806" y="1"/>
                    <a:pt x="4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4"/>
            <p:cNvSpPr/>
            <p:nvPr/>
          </p:nvSpPr>
          <p:spPr>
            <a:xfrm>
              <a:off x="11344535" y="3509307"/>
              <a:ext cx="757267" cy="1273431"/>
            </a:xfrm>
            <a:custGeom>
              <a:avLst/>
              <a:gdLst/>
              <a:ahLst/>
              <a:cxnLst/>
              <a:rect l="l" t="t" r="r" b="b"/>
              <a:pathLst>
                <a:path w="30152" h="50704" extrusionOk="0">
                  <a:moveTo>
                    <a:pt x="1370" y="0"/>
                  </a:moveTo>
                  <a:cubicBezTo>
                    <a:pt x="810" y="0"/>
                    <a:pt x="348" y="57"/>
                    <a:pt x="0" y="181"/>
                  </a:cubicBezTo>
                  <a:cubicBezTo>
                    <a:pt x="0" y="181"/>
                    <a:pt x="5143" y="3912"/>
                    <a:pt x="5143" y="3912"/>
                  </a:cubicBezTo>
                  <a:cubicBezTo>
                    <a:pt x="9782" y="5627"/>
                    <a:pt x="17143" y="12081"/>
                    <a:pt x="17042" y="12282"/>
                  </a:cubicBezTo>
                  <a:cubicBezTo>
                    <a:pt x="18152" y="12887"/>
                    <a:pt x="22084" y="22064"/>
                    <a:pt x="22790" y="25795"/>
                  </a:cubicBezTo>
                  <a:cubicBezTo>
                    <a:pt x="24303" y="33661"/>
                    <a:pt x="25009" y="42434"/>
                    <a:pt x="23597" y="50401"/>
                  </a:cubicBezTo>
                  <a:cubicBezTo>
                    <a:pt x="23799" y="50501"/>
                    <a:pt x="24000" y="50602"/>
                    <a:pt x="24202" y="50703"/>
                  </a:cubicBezTo>
                  <a:cubicBezTo>
                    <a:pt x="24505" y="47476"/>
                    <a:pt x="25009" y="44249"/>
                    <a:pt x="25211" y="40921"/>
                  </a:cubicBezTo>
                  <a:cubicBezTo>
                    <a:pt x="26017" y="31745"/>
                    <a:pt x="22992" y="21358"/>
                    <a:pt x="22084" y="12181"/>
                  </a:cubicBezTo>
                  <a:cubicBezTo>
                    <a:pt x="22084" y="12181"/>
                    <a:pt x="28740" y="8854"/>
                    <a:pt x="30152" y="6938"/>
                  </a:cubicBezTo>
                  <a:lnTo>
                    <a:pt x="30152" y="6938"/>
                  </a:lnTo>
                  <a:cubicBezTo>
                    <a:pt x="30098" y="6940"/>
                    <a:pt x="30043" y="6941"/>
                    <a:pt x="29985" y="6941"/>
                  </a:cubicBezTo>
                  <a:cubicBezTo>
                    <a:pt x="25517" y="6941"/>
                    <a:pt x="7550" y="0"/>
                    <a:pt x="13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4"/>
            <p:cNvSpPr/>
            <p:nvPr/>
          </p:nvSpPr>
          <p:spPr>
            <a:xfrm>
              <a:off x="13173145" y="3298563"/>
              <a:ext cx="747146" cy="929506"/>
            </a:xfrm>
            <a:custGeom>
              <a:avLst/>
              <a:gdLst/>
              <a:ahLst/>
              <a:cxnLst/>
              <a:rect l="l" t="t" r="r" b="b"/>
              <a:pathLst>
                <a:path w="29749" h="37010" extrusionOk="0">
                  <a:moveTo>
                    <a:pt x="26824" y="1"/>
                  </a:moveTo>
                  <a:lnTo>
                    <a:pt x="16034" y="3933"/>
                  </a:lnTo>
                  <a:cubicBezTo>
                    <a:pt x="14824" y="4438"/>
                    <a:pt x="13614" y="4841"/>
                    <a:pt x="12404" y="5244"/>
                  </a:cubicBezTo>
                  <a:cubicBezTo>
                    <a:pt x="11799" y="5547"/>
                    <a:pt x="11193" y="5749"/>
                    <a:pt x="10588" y="6051"/>
                  </a:cubicBezTo>
                  <a:cubicBezTo>
                    <a:pt x="7967" y="7160"/>
                    <a:pt x="5445" y="8068"/>
                    <a:pt x="2824" y="8875"/>
                  </a:cubicBezTo>
                  <a:cubicBezTo>
                    <a:pt x="2723" y="8976"/>
                    <a:pt x="2622" y="8976"/>
                    <a:pt x="2521" y="8976"/>
                  </a:cubicBezTo>
                  <a:cubicBezTo>
                    <a:pt x="2387" y="8976"/>
                    <a:pt x="2252" y="9020"/>
                    <a:pt x="2118" y="9020"/>
                  </a:cubicBezTo>
                  <a:cubicBezTo>
                    <a:pt x="2050" y="9020"/>
                    <a:pt x="1983" y="9009"/>
                    <a:pt x="1916" y="8976"/>
                  </a:cubicBezTo>
                  <a:lnTo>
                    <a:pt x="1714" y="9076"/>
                  </a:lnTo>
                  <a:cubicBezTo>
                    <a:pt x="1714" y="9076"/>
                    <a:pt x="1815" y="12001"/>
                    <a:pt x="1714" y="12808"/>
                  </a:cubicBezTo>
                  <a:cubicBezTo>
                    <a:pt x="1412" y="14119"/>
                    <a:pt x="504" y="15127"/>
                    <a:pt x="303" y="16438"/>
                  </a:cubicBezTo>
                  <a:cubicBezTo>
                    <a:pt x="0" y="19362"/>
                    <a:pt x="1412" y="34287"/>
                    <a:pt x="605" y="37010"/>
                  </a:cubicBezTo>
                  <a:cubicBezTo>
                    <a:pt x="3328" y="36909"/>
                    <a:pt x="2622" y="36304"/>
                    <a:pt x="5445" y="36001"/>
                  </a:cubicBezTo>
                  <a:cubicBezTo>
                    <a:pt x="7664" y="35800"/>
                    <a:pt x="12605" y="24304"/>
                    <a:pt x="14723" y="23497"/>
                  </a:cubicBezTo>
                  <a:cubicBezTo>
                    <a:pt x="16941" y="22690"/>
                    <a:pt x="21278" y="20068"/>
                    <a:pt x="22589" y="18051"/>
                  </a:cubicBezTo>
                  <a:cubicBezTo>
                    <a:pt x="23900" y="16135"/>
                    <a:pt x="23799" y="14623"/>
                    <a:pt x="24807" y="12505"/>
                  </a:cubicBezTo>
                  <a:cubicBezTo>
                    <a:pt x="25816" y="10488"/>
                    <a:pt x="26824" y="10488"/>
                    <a:pt x="28236" y="8572"/>
                  </a:cubicBezTo>
                  <a:cubicBezTo>
                    <a:pt x="29748" y="6656"/>
                    <a:pt x="26824" y="1"/>
                    <a:pt x="26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4"/>
            <p:cNvSpPr/>
            <p:nvPr/>
          </p:nvSpPr>
          <p:spPr>
            <a:xfrm>
              <a:off x="13284582" y="3577169"/>
              <a:ext cx="308990" cy="628126"/>
            </a:xfrm>
            <a:custGeom>
              <a:avLst/>
              <a:gdLst/>
              <a:ahLst/>
              <a:cxnLst/>
              <a:rect l="l" t="t" r="r" b="b"/>
              <a:pathLst>
                <a:path w="12303" h="25010" extrusionOk="0">
                  <a:moveTo>
                    <a:pt x="5748" y="0"/>
                  </a:moveTo>
                  <a:cubicBezTo>
                    <a:pt x="7563" y="2320"/>
                    <a:pt x="9076" y="4034"/>
                    <a:pt x="7462" y="7362"/>
                  </a:cubicBezTo>
                  <a:cubicBezTo>
                    <a:pt x="5748" y="10992"/>
                    <a:pt x="2521" y="14118"/>
                    <a:pt x="1513" y="18051"/>
                  </a:cubicBezTo>
                  <a:cubicBezTo>
                    <a:pt x="807" y="20370"/>
                    <a:pt x="303" y="22690"/>
                    <a:pt x="0" y="25009"/>
                  </a:cubicBezTo>
                  <a:cubicBezTo>
                    <a:pt x="303" y="25009"/>
                    <a:pt x="605" y="24908"/>
                    <a:pt x="1008" y="24908"/>
                  </a:cubicBezTo>
                  <a:cubicBezTo>
                    <a:pt x="1210" y="24908"/>
                    <a:pt x="1513" y="24707"/>
                    <a:pt x="1815" y="24505"/>
                  </a:cubicBezTo>
                  <a:cubicBezTo>
                    <a:pt x="2824" y="20068"/>
                    <a:pt x="4941" y="16135"/>
                    <a:pt x="7059" y="12101"/>
                  </a:cubicBezTo>
                  <a:cubicBezTo>
                    <a:pt x="8572" y="8975"/>
                    <a:pt x="9782" y="5950"/>
                    <a:pt x="10891" y="2723"/>
                  </a:cubicBezTo>
                  <a:cubicBezTo>
                    <a:pt x="11395" y="1210"/>
                    <a:pt x="12303" y="404"/>
                    <a:pt x="9782" y="202"/>
                  </a:cubicBezTo>
                  <a:cubicBezTo>
                    <a:pt x="8471" y="101"/>
                    <a:pt x="7059" y="0"/>
                    <a:pt x="57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4"/>
            <p:cNvSpPr/>
            <p:nvPr/>
          </p:nvSpPr>
          <p:spPr>
            <a:xfrm>
              <a:off x="13314972" y="3297633"/>
              <a:ext cx="605322" cy="905119"/>
            </a:xfrm>
            <a:custGeom>
              <a:avLst/>
              <a:gdLst/>
              <a:ahLst/>
              <a:cxnLst/>
              <a:rect l="l" t="t" r="r" b="b"/>
              <a:pathLst>
                <a:path w="24102" h="36039" extrusionOk="0">
                  <a:moveTo>
                    <a:pt x="21099" y="1"/>
                  </a:moveTo>
                  <a:cubicBezTo>
                    <a:pt x="20313" y="1"/>
                    <a:pt x="13777" y="2838"/>
                    <a:pt x="8572" y="7097"/>
                  </a:cubicBezTo>
                  <a:cubicBezTo>
                    <a:pt x="7362" y="8307"/>
                    <a:pt x="8370" y="11836"/>
                    <a:pt x="8471" y="12139"/>
                  </a:cubicBezTo>
                  <a:cubicBezTo>
                    <a:pt x="8673" y="16475"/>
                    <a:pt x="7866" y="18693"/>
                    <a:pt x="4639" y="23433"/>
                  </a:cubicBezTo>
                  <a:cubicBezTo>
                    <a:pt x="2017" y="27265"/>
                    <a:pt x="706" y="31500"/>
                    <a:pt x="0" y="36038"/>
                  </a:cubicBezTo>
                  <a:cubicBezTo>
                    <a:pt x="2320" y="35131"/>
                    <a:pt x="7059" y="24341"/>
                    <a:pt x="9076" y="23534"/>
                  </a:cubicBezTo>
                  <a:cubicBezTo>
                    <a:pt x="11294" y="22727"/>
                    <a:pt x="15631" y="20105"/>
                    <a:pt x="16942" y="18088"/>
                  </a:cubicBezTo>
                  <a:cubicBezTo>
                    <a:pt x="18253" y="16172"/>
                    <a:pt x="18152" y="14660"/>
                    <a:pt x="19160" y="12542"/>
                  </a:cubicBezTo>
                  <a:cubicBezTo>
                    <a:pt x="20169" y="10525"/>
                    <a:pt x="21177" y="10525"/>
                    <a:pt x="22589" y="8609"/>
                  </a:cubicBezTo>
                  <a:cubicBezTo>
                    <a:pt x="24101" y="6693"/>
                    <a:pt x="21177" y="38"/>
                    <a:pt x="21177" y="38"/>
                  </a:cubicBezTo>
                  <a:cubicBezTo>
                    <a:pt x="21177" y="13"/>
                    <a:pt x="21150" y="1"/>
                    <a:pt x="210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4"/>
            <p:cNvSpPr/>
            <p:nvPr/>
          </p:nvSpPr>
          <p:spPr>
            <a:xfrm>
              <a:off x="12808417" y="3862708"/>
              <a:ext cx="468571" cy="730947"/>
            </a:xfrm>
            <a:custGeom>
              <a:avLst/>
              <a:gdLst/>
              <a:ahLst/>
              <a:cxnLst/>
              <a:rect l="l" t="t" r="r" b="b"/>
              <a:pathLst>
                <a:path w="18657" h="29104" extrusionOk="0">
                  <a:moveTo>
                    <a:pt x="15993" y="0"/>
                  </a:moveTo>
                  <a:cubicBezTo>
                    <a:pt x="13966" y="0"/>
                    <a:pt x="11899" y="1502"/>
                    <a:pt x="10186" y="2144"/>
                  </a:cubicBezTo>
                  <a:cubicBezTo>
                    <a:pt x="9090" y="2542"/>
                    <a:pt x="7973" y="2689"/>
                    <a:pt x="6855" y="2689"/>
                  </a:cubicBezTo>
                  <a:cubicBezTo>
                    <a:pt x="4578" y="2689"/>
                    <a:pt x="2299" y="2079"/>
                    <a:pt x="202" y="1741"/>
                  </a:cubicBezTo>
                  <a:lnTo>
                    <a:pt x="202" y="1741"/>
                  </a:lnTo>
                  <a:cubicBezTo>
                    <a:pt x="1" y="4161"/>
                    <a:pt x="606" y="7690"/>
                    <a:pt x="908" y="10413"/>
                  </a:cubicBezTo>
                  <a:cubicBezTo>
                    <a:pt x="1110" y="13438"/>
                    <a:pt x="2320" y="25943"/>
                    <a:pt x="2421" y="28766"/>
                  </a:cubicBezTo>
                  <a:cubicBezTo>
                    <a:pt x="3026" y="28997"/>
                    <a:pt x="3598" y="29104"/>
                    <a:pt x="4154" y="29104"/>
                  </a:cubicBezTo>
                  <a:cubicBezTo>
                    <a:pt x="5543" y="29104"/>
                    <a:pt x="6829" y="28435"/>
                    <a:pt x="8270" y="27355"/>
                  </a:cubicBezTo>
                  <a:cubicBezTo>
                    <a:pt x="9782" y="26245"/>
                    <a:pt x="10488" y="19691"/>
                    <a:pt x="11598" y="14951"/>
                  </a:cubicBezTo>
                  <a:cubicBezTo>
                    <a:pt x="12606" y="10817"/>
                    <a:pt x="18556" y="5069"/>
                    <a:pt x="18657" y="732"/>
                  </a:cubicBezTo>
                  <a:lnTo>
                    <a:pt x="18657" y="732"/>
                  </a:lnTo>
                  <a:lnTo>
                    <a:pt x="18455" y="934"/>
                  </a:lnTo>
                  <a:cubicBezTo>
                    <a:pt x="17659" y="256"/>
                    <a:pt x="16829" y="0"/>
                    <a:pt x="159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4"/>
            <p:cNvSpPr/>
            <p:nvPr/>
          </p:nvSpPr>
          <p:spPr>
            <a:xfrm>
              <a:off x="12945196" y="3888678"/>
              <a:ext cx="331794" cy="699051"/>
            </a:xfrm>
            <a:custGeom>
              <a:avLst/>
              <a:gdLst/>
              <a:ahLst/>
              <a:cxnLst/>
              <a:rect l="l" t="t" r="r" b="b"/>
              <a:pathLst>
                <a:path w="13211" h="27834" extrusionOk="0">
                  <a:moveTo>
                    <a:pt x="13211" y="1"/>
                  </a:moveTo>
                  <a:lnTo>
                    <a:pt x="13211" y="1"/>
                  </a:lnTo>
                  <a:cubicBezTo>
                    <a:pt x="10387" y="2421"/>
                    <a:pt x="6656" y="4135"/>
                    <a:pt x="3026" y="4539"/>
                  </a:cubicBezTo>
                  <a:cubicBezTo>
                    <a:pt x="3026" y="4640"/>
                    <a:pt x="3026" y="4740"/>
                    <a:pt x="2925" y="4841"/>
                  </a:cubicBezTo>
                  <a:cubicBezTo>
                    <a:pt x="706" y="12404"/>
                    <a:pt x="202" y="20068"/>
                    <a:pt x="0" y="27833"/>
                  </a:cubicBezTo>
                  <a:cubicBezTo>
                    <a:pt x="706" y="27632"/>
                    <a:pt x="1412" y="27228"/>
                    <a:pt x="2118" y="26825"/>
                  </a:cubicBezTo>
                  <a:cubicBezTo>
                    <a:pt x="2118" y="23396"/>
                    <a:pt x="2320" y="19968"/>
                    <a:pt x="2521" y="16539"/>
                  </a:cubicBezTo>
                  <a:cubicBezTo>
                    <a:pt x="2622" y="14623"/>
                    <a:pt x="2521" y="12102"/>
                    <a:pt x="3328" y="10287"/>
                  </a:cubicBezTo>
                  <a:cubicBezTo>
                    <a:pt x="4942" y="6051"/>
                    <a:pt x="9681" y="4640"/>
                    <a:pt x="12807" y="1715"/>
                  </a:cubicBezTo>
                  <a:cubicBezTo>
                    <a:pt x="13009" y="1110"/>
                    <a:pt x="13110" y="505"/>
                    <a:pt x="132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4"/>
            <p:cNvSpPr/>
            <p:nvPr/>
          </p:nvSpPr>
          <p:spPr>
            <a:xfrm>
              <a:off x="12808417" y="3893751"/>
              <a:ext cx="265968" cy="699553"/>
            </a:xfrm>
            <a:custGeom>
              <a:avLst/>
              <a:gdLst/>
              <a:ahLst/>
              <a:cxnLst/>
              <a:rect l="l" t="t" r="r" b="b"/>
              <a:pathLst>
                <a:path w="10590" h="27854" extrusionOk="0">
                  <a:moveTo>
                    <a:pt x="10589" y="1"/>
                  </a:moveTo>
                  <a:lnTo>
                    <a:pt x="10589" y="1"/>
                  </a:lnTo>
                  <a:cubicBezTo>
                    <a:pt x="8686" y="553"/>
                    <a:pt x="6334" y="807"/>
                    <a:pt x="4125" y="807"/>
                  </a:cubicBezTo>
                  <a:cubicBezTo>
                    <a:pt x="2706" y="807"/>
                    <a:pt x="1346" y="702"/>
                    <a:pt x="202" y="505"/>
                  </a:cubicBezTo>
                  <a:lnTo>
                    <a:pt x="202" y="505"/>
                  </a:lnTo>
                  <a:cubicBezTo>
                    <a:pt x="1" y="2925"/>
                    <a:pt x="606" y="6454"/>
                    <a:pt x="908" y="9177"/>
                  </a:cubicBezTo>
                  <a:cubicBezTo>
                    <a:pt x="1110" y="12202"/>
                    <a:pt x="2320" y="24707"/>
                    <a:pt x="2421" y="27530"/>
                  </a:cubicBezTo>
                  <a:cubicBezTo>
                    <a:pt x="3031" y="27748"/>
                    <a:pt x="3604" y="27853"/>
                    <a:pt x="4155" y="27853"/>
                  </a:cubicBezTo>
                  <a:cubicBezTo>
                    <a:pt x="4879" y="27853"/>
                    <a:pt x="5566" y="27672"/>
                    <a:pt x="6253" y="27329"/>
                  </a:cubicBezTo>
                  <a:cubicBezTo>
                    <a:pt x="6253" y="18455"/>
                    <a:pt x="7665" y="8471"/>
                    <a:pt x="105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4"/>
            <p:cNvSpPr/>
            <p:nvPr/>
          </p:nvSpPr>
          <p:spPr>
            <a:xfrm>
              <a:off x="10908906" y="3668339"/>
              <a:ext cx="222896" cy="618005"/>
            </a:xfrm>
            <a:custGeom>
              <a:avLst/>
              <a:gdLst/>
              <a:ahLst/>
              <a:cxnLst/>
              <a:rect l="l" t="t" r="r" b="b"/>
              <a:pathLst>
                <a:path w="8875" h="24607" extrusionOk="0">
                  <a:moveTo>
                    <a:pt x="5244" y="1"/>
                  </a:moveTo>
                  <a:cubicBezTo>
                    <a:pt x="3631" y="1110"/>
                    <a:pt x="1815" y="3631"/>
                    <a:pt x="0" y="4337"/>
                  </a:cubicBezTo>
                  <a:cubicBezTo>
                    <a:pt x="303" y="7362"/>
                    <a:pt x="2219" y="11597"/>
                    <a:pt x="3530" y="14522"/>
                  </a:cubicBezTo>
                  <a:cubicBezTo>
                    <a:pt x="4740" y="17245"/>
                    <a:pt x="6051" y="20068"/>
                    <a:pt x="7463" y="24304"/>
                  </a:cubicBezTo>
                  <a:cubicBezTo>
                    <a:pt x="7765" y="24304"/>
                    <a:pt x="8370" y="24606"/>
                    <a:pt x="8773" y="24606"/>
                  </a:cubicBezTo>
                  <a:cubicBezTo>
                    <a:pt x="8673" y="20976"/>
                    <a:pt x="8874" y="18051"/>
                    <a:pt x="8168" y="14421"/>
                  </a:cubicBezTo>
                  <a:cubicBezTo>
                    <a:pt x="6857" y="6656"/>
                    <a:pt x="6152" y="3833"/>
                    <a:pt x="52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4"/>
            <p:cNvSpPr/>
            <p:nvPr/>
          </p:nvSpPr>
          <p:spPr>
            <a:xfrm>
              <a:off x="10908906" y="3668339"/>
              <a:ext cx="195043" cy="610395"/>
            </a:xfrm>
            <a:custGeom>
              <a:avLst/>
              <a:gdLst/>
              <a:ahLst/>
              <a:cxnLst/>
              <a:rect l="l" t="t" r="r" b="b"/>
              <a:pathLst>
                <a:path w="7766" h="24304" extrusionOk="0">
                  <a:moveTo>
                    <a:pt x="5244" y="1"/>
                  </a:moveTo>
                  <a:cubicBezTo>
                    <a:pt x="3631" y="1110"/>
                    <a:pt x="1815" y="3631"/>
                    <a:pt x="0" y="4337"/>
                  </a:cubicBezTo>
                  <a:cubicBezTo>
                    <a:pt x="303" y="7362"/>
                    <a:pt x="2219" y="11597"/>
                    <a:pt x="3530" y="14522"/>
                  </a:cubicBezTo>
                  <a:cubicBezTo>
                    <a:pt x="4740" y="17245"/>
                    <a:pt x="6051" y="20068"/>
                    <a:pt x="7463" y="24304"/>
                  </a:cubicBezTo>
                  <a:lnTo>
                    <a:pt x="7765" y="24304"/>
                  </a:lnTo>
                  <a:cubicBezTo>
                    <a:pt x="6757" y="20068"/>
                    <a:pt x="5849" y="15833"/>
                    <a:pt x="4639" y="11698"/>
                  </a:cubicBezTo>
                  <a:cubicBezTo>
                    <a:pt x="4236" y="10085"/>
                    <a:pt x="3429" y="7967"/>
                    <a:pt x="3832" y="6253"/>
                  </a:cubicBezTo>
                  <a:cubicBezTo>
                    <a:pt x="4236" y="4337"/>
                    <a:pt x="5244" y="2522"/>
                    <a:pt x="5345" y="505"/>
                  </a:cubicBezTo>
                  <a:cubicBezTo>
                    <a:pt x="5244" y="303"/>
                    <a:pt x="5244" y="202"/>
                    <a:pt x="5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10731616" y="3678913"/>
              <a:ext cx="364720" cy="599822"/>
            </a:xfrm>
            <a:custGeom>
              <a:avLst/>
              <a:gdLst/>
              <a:ahLst/>
              <a:cxnLst/>
              <a:rect l="l" t="t" r="r" b="b"/>
              <a:pathLst>
                <a:path w="14522" h="23883" extrusionOk="0">
                  <a:moveTo>
                    <a:pt x="2870" y="0"/>
                  </a:moveTo>
                  <a:cubicBezTo>
                    <a:pt x="1942" y="0"/>
                    <a:pt x="971" y="401"/>
                    <a:pt x="0" y="1395"/>
                  </a:cubicBezTo>
                  <a:cubicBezTo>
                    <a:pt x="2723" y="5126"/>
                    <a:pt x="5849" y="8655"/>
                    <a:pt x="7563" y="12790"/>
                  </a:cubicBezTo>
                  <a:cubicBezTo>
                    <a:pt x="8975" y="16118"/>
                    <a:pt x="10790" y="22773"/>
                    <a:pt x="14522" y="23883"/>
                  </a:cubicBezTo>
                  <a:cubicBezTo>
                    <a:pt x="13110" y="18135"/>
                    <a:pt x="10185" y="10471"/>
                    <a:pt x="9076" y="6235"/>
                  </a:cubicBezTo>
                  <a:cubicBezTo>
                    <a:pt x="8610" y="4525"/>
                    <a:pt x="5987" y="0"/>
                    <a:pt x="2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11970112" y="3951994"/>
              <a:ext cx="172239" cy="782634"/>
            </a:xfrm>
            <a:custGeom>
              <a:avLst/>
              <a:gdLst/>
              <a:ahLst/>
              <a:cxnLst/>
              <a:rect l="l" t="t" r="r" b="b"/>
              <a:pathLst>
                <a:path w="6858" h="31162" extrusionOk="0">
                  <a:moveTo>
                    <a:pt x="0" y="1"/>
                  </a:moveTo>
                  <a:cubicBezTo>
                    <a:pt x="908" y="2623"/>
                    <a:pt x="1008" y="5850"/>
                    <a:pt x="1714" y="8673"/>
                  </a:cubicBezTo>
                  <a:cubicBezTo>
                    <a:pt x="2118" y="9883"/>
                    <a:pt x="2420" y="11194"/>
                    <a:pt x="2924" y="12304"/>
                  </a:cubicBezTo>
                  <a:cubicBezTo>
                    <a:pt x="3126" y="12707"/>
                    <a:pt x="3227" y="13312"/>
                    <a:pt x="3630" y="13615"/>
                  </a:cubicBezTo>
                  <a:cubicBezTo>
                    <a:pt x="3933" y="14018"/>
                    <a:pt x="4740" y="14119"/>
                    <a:pt x="4941" y="14522"/>
                  </a:cubicBezTo>
                  <a:cubicBezTo>
                    <a:pt x="5244" y="15127"/>
                    <a:pt x="4437" y="16942"/>
                    <a:pt x="4135" y="17648"/>
                  </a:cubicBezTo>
                  <a:cubicBezTo>
                    <a:pt x="3731" y="19161"/>
                    <a:pt x="3530" y="20169"/>
                    <a:pt x="3530" y="21783"/>
                  </a:cubicBezTo>
                  <a:cubicBezTo>
                    <a:pt x="3530" y="23497"/>
                    <a:pt x="3630" y="25211"/>
                    <a:pt x="3530" y="26926"/>
                  </a:cubicBezTo>
                  <a:cubicBezTo>
                    <a:pt x="3530" y="28237"/>
                    <a:pt x="3025" y="29951"/>
                    <a:pt x="3530" y="31161"/>
                  </a:cubicBezTo>
                  <a:cubicBezTo>
                    <a:pt x="3429" y="25413"/>
                    <a:pt x="5647" y="18858"/>
                    <a:pt x="6857" y="13514"/>
                  </a:cubicBezTo>
                  <a:lnTo>
                    <a:pt x="6857" y="13514"/>
                  </a:lnTo>
                  <a:cubicBezTo>
                    <a:pt x="6818" y="13515"/>
                    <a:pt x="6780" y="13516"/>
                    <a:pt x="6742" y="13516"/>
                  </a:cubicBezTo>
                  <a:cubicBezTo>
                    <a:pt x="3919" y="13516"/>
                    <a:pt x="3417" y="9851"/>
                    <a:pt x="2521" y="7463"/>
                  </a:cubicBezTo>
                  <a:cubicBezTo>
                    <a:pt x="1714" y="5144"/>
                    <a:pt x="1109" y="2119"/>
                    <a:pt x="403" y="20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11157098" y="3485975"/>
              <a:ext cx="177312" cy="848586"/>
            </a:xfrm>
            <a:custGeom>
              <a:avLst/>
              <a:gdLst/>
              <a:ahLst/>
              <a:cxnLst/>
              <a:rect l="l" t="t" r="r" b="b"/>
              <a:pathLst>
                <a:path w="7060" h="33788" extrusionOk="0">
                  <a:moveTo>
                    <a:pt x="1" y="1"/>
                  </a:moveTo>
                  <a:cubicBezTo>
                    <a:pt x="404" y="1110"/>
                    <a:pt x="1" y="7766"/>
                    <a:pt x="1" y="8875"/>
                  </a:cubicBezTo>
                  <a:cubicBezTo>
                    <a:pt x="707" y="8774"/>
                    <a:pt x="1917" y="4640"/>
                    <a:pt x="2723" y="4640"/>
                  </a:cubicBezTo>
                  <a:cubicBezTo>
                    <a:pt x="2824" y="6757"/>
                    <a:pt x="3127" y="8774"/>
                    <a:pt x="2522" y="10489"/>
                  </a:cubicBezTo>
                  <a:cubicBezTo>
                    <a:pt x="4639" y="11699"/>
                    <a:pt x="3934" y="13615"/>
                    <a:pt x="3732" y="15631"/>
                  </a:cubicBezTo>
                  <a:cubicBezTo>
                    <a:pt x="3429" y="18052"/>
                    <a:pt x="5043" y="16640"/>
                    <a:pt x="4942" y="19060"/>
                  </a:cubicBezTo>
                  <a:cubicBezTo>
                    <a:pt x="4841" y="21077"/>
                    <a:pt x="3228" y="26623"/>
                    <a:pt x="3530" y="28539"/>
                  </a:cubicBezTo>
                  <a:cubicBezTo>
                    <a:pt x="3530" y="28539"/>
                    <a:pt x="5043" y="32573"/>
                    <a:pt x="4942" y="33682"/>
                  </a:cubicBezTo>
                  <a:cubicBezTo>
                    <a:pt x="4942" y="33754"/>
                    <a:pt x="4955" y="33787"/>
                    <a:pt x="4975" y="33787"/>
                  </a:cubicBezTo>
                  <a:cubicBezTo>
                    <a:pt x="5013" y="33787"/>
                    <a:pt x="5079" y="33676"/>
                    <a:pt x="5144" y="33481"/>
                  </a:cubicBezTo>
                  <a:cubicBezTo>
                    <a:pt x="3732" y="28338"/>
                    <a:pt x="5345" y="23195"/>
                    <a:pt x="6959" y="18153"/>
                  </a:cubicBezTo>
                  <a:cubicBezTo>
                    <a:pt x="6858" y="17144"/>
                    <a:pt x="6858" y="16136"/>
                    <a:pt x="6959" y="15026"/>
                  </a:cubicBezTo>
                  <a:cubicBezTo>
                    <a:pt x="6959" y="14321"/>
                    <a:pt x="6959" y="13615"/>
                    <a:pt x="6959" y="12909"/>
                  </a:cubicBezTo>
                  <a:cubicBezTo>
                    <a:pt x="6555" y="10287"/>
                    <a:pt x="7060" y="11295"/>
                    <a:pt x="6959" y="8774"/>
                  </a:cubicBezTo>
                  <a:cubicBezTo>
                    <a:pt x="6757" y="7665"/>
                    <a:pt x="6555" y="2219"/>
                    <a:pt x="6253" y="1110"/>
                  </a:cubicBezTo>
                  <a:cubicBezTo>
                    <a:pt x="5345" y="606"/>
                    <a:pt x="3732" y="707"/>
                    <a:pt x="2723" y="303"/>
                  </a:cubicBezTo>
                  <a:cubicBezTo>
                    <a:pt x="2336" y="174"/>
                    <a:pt x="1287" y="4"/>
                    <a:pt x="662" y="4"/>
                  </a:cubicBezTo>
                  <a:cubicBezTo>
                    <a:pt x="311" y="4"/>
                    <a:pt x="94" y="58"/>
                    <a:pt x="202" y="20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10559374" y="2085406"/>
              <a:ext cx="3279818" cy="1905349"/>
            </a:xfrm>
            <a:custGeom>
              <a:avLst/>
              <a:gdLst/>
              <a:ahLst/>
              <a:cxnLst/>
              <a:rect l="l" t="t" r="r" b="b"/>
              <a:pathLst>
                <a:path w="130592" h="75865" extrusionOk="0">
                  <a:moveTo>
                    <a:pt x="65044" y="0"/>
                  </a:moveTo>
                  <a:cubicBezTo>
                    <a:pt x="57078" y="4841"/>
                    <a:pt x="51229" y="4740"/>
                    <a:pt x="47699" y="9379"/>
                  </a:cubicBezTo>
                  <a:cubicBezTo>
                    <a:pt x="44271" y="14017"/>
                    <a:pt x="37313" y="14522"/>
                    <a:pt x="32573" y="17345"/>
                  </a:cubicBezTo>
                  <a:cubicBezTo>
                    <a:pt x="32775" y="17950"/>
                    <a:pt x="33380" y="19564"/>
                    <a:pt x="33682" y="20270"/>
                  </a:cubicBezTo>
                  <a:cubicBezTo>
                    <a:pt x="33214" y="20184"/>
                    <a:pt x="32737" y="20143"/>
                    <a:pt x="32251" y="20143"/>
                  </a:cubicBezTo>
                  <a:cubicBezTo>
                    <a:pt x="26457" y="20143"/>
                    <a:pt x="19516" y="25918"/>
                    <a:pt x="14119" y="29547"/>
                  </a:cubicBezTo>
                  <a:cubicBezTo>
                    <a:pt x="8976" y="32976"/>
                    <a:pt x="1" y="37917"/>
                    <a:pt x="1" y="37917"/>
                  </a:cubicBezTo>
                  <a:cubicBezTo>
                    <a:pt x="6757" y="45278"/>
                    <a:pt x="12505" y="46488"/>
                    <a:pt x="19363" y="47497"/>
                  </a:cubicBezTo>
                  <a:cubicBezTo>
                    <a:pt x="19867" y="48808"/>
                    <a:pt x="18052" y="50825"/>
                    <a:pt x="18959" y="52842"/>
                  </a:cubicBezTo>
                  <a:cubicBezTo>
                    <a:pt x="21884" y="59396"/>
                    <a:pt x="43262" y="62119"/>
                    <a:pt x="48405" y="67968"/>
                  </a:cubicBezTo>
                  <a:cubicBezTo>
                    <a:pt x="48622" y="68221"/>
                    <a:pt x="49009" y="68325"/>
                    <a:pt x="49496" y="68325"/>
                  </a:cubicBezTo>
                  <a:cubicBezTo>
                    <a:pt x="51724" y="68325"/>
                    <a:pt x="56069" y="66153"/>
                    <a:pt x="56069" y="66153"/>
                  </a:cubicBezTo>
                  <a:lnTo>
                    <a:pt x="56069" y="66153"/>
                  </a:lnTo>
                  <a:cubicBezTo>
                    <a:pt x="56069" y="67363"/>
                    <a:pt x="53346" y="68875"/>
                    <a:pt x="53346" y="68875"/>
                  </a:cubicBezTo>
                  <a:cubicBezTo>
                    <a:pt x="59374" y="72415"/>
                    <a:pt x="62406" y="75864"/>
                    <a:pt x="65026" y="75864"/>
                  </a:cubicBezTo>
                  <a:cubicBezTo>
                    <a:pt x="65167" y="75864"/>
                    <a:pt x="65308" y="75854"/>
                    <a:pt x="65448" y="75834"/>
                  </a:cubicBezTo>
                  <a:cubicBezTo>
                    <a:pt x="68069" y="75430"/>
                    <a:pt x="75330" y="71094"/>
                    <a:pt x="77649" y="69682"/>
                  </a:cubicBezTo>
                  <a:cubicBezTo>
                    <a:pt x="82288" y="66758"/>
                    <a:pt x="83700" y="63833"/>
                    <a:pt x="88641" y="61917"/>
                  </a:cubicBezTo>
                  <a:cubicBezTo>
                    <a:pt x="94692" y="59699"/>
                    <a:pt x="97818" y="59497"/>
                    <a:pt x="102255" y="54152"/>
                  </a:cubicBezTo>
                  <a:cubicBezTo>
                    <a:pt x="99925" y="53966"/>
                    <a:pt x="97854" y="53435"/>
                    <a:pt x="95564" y="53435"/>
                  </a:cubicBezTo>
                  <a:cubicBezTo>
                    <a:pt x="95376" y="53435"/>
                    <a:pt x="95186" y="53439"/>
                    <a:pt x="94994" y="53447"/>
                  </a:cubicBezTo>
                  <a:cubicBezTo>
                    <a:pt x="101246" y="50522"/>
                    <a:pt x="108608" y="52539"/>
                    <a:pt x="114860" y="48808"/>
                  </a:cubicBezTo>
                  <a:cubicBezTo>
                    <a:pt x="119902" y="45883"/>
                    <a:pt x="124843" y="39329"/>
                    <a:pt x="130591" y="38219"/>
                  </a:cubicBezTo>
                  <a:cubicBezTo>
                    <a:pt x="126457" y="33883"/>
                    <a:pt x="114759" y="28135"/>
                    <a:pt x="111230" y="26421"/>
                  </a:cubicBezTo>
                  <a:lnTo>
                    <a:pt x="103364" y="27732"/>
                  </a:lnTo>
                  <a:cubicBezTo>
                    <a:pt x="104272" y="27026"/>
                    <a:pt x="106490" y="25211"/>
                    <a:pt x="107196" y="24303"/>
                  </a:cubicBezTo>
                  <a:cubicBezTo>
                    <a:pt x="100036" y="16639"/>
                    <a:pt x="90557" y="16438"/>
                    <a:pt x="84608" y="11295"/>
                  </a:cubicBezTo>
                  <a:cubicBezTo>
                    <a:pt x="81784" y="8774"/>
                    <a:pt x="68574" y="2320"/>
                    <a:pt x="650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10559374" y="3037688"/>
              <a:ext cx="3196235" cy="953089"/>
            </a:xfrm>
            <a:custGeom>
              <a:avLst/>
              <a:gdLst/>
              <a:ahLst/>
              <a:cxnLst/>
              <a:rect l="l" t="t" r="r" b="b"/>
              <a:pathLst>
                <a:path w="127264" h="37949" extrusionOk="0">
                  <a:moveTo>
                    <a:pt x="1" y="1"/>
                  </a:moveTo>
                  <a:cubicBezTo>
                    <a:pt x="6757" y="7362"/>
                    <a:pt x="12505" y="8572"/>
                    <a:pt x="19363" y="9581"/>
                  </a:cubicBezTo>
                  <a:cubicBezTo>
                    <a:pt x="19867" y="10892"/>
                    <a:pt x="18052" y="12909"/>
                    <a:pt x="18959" y="14926"/>
                  </a:cubicBezTo>
                  <a:cubicBezTo>
                    <a:pt x="21884" y="21480"/>
                    <a:pt x="43262" y="24203"/>
                    <a:pt x="48405" y="30052"/>
                  </a:cubicBezTo>
                  <a:cubicBezTo>
                    <a:pt x="48622" y="30305"/>
                    <a:pt x="49009" y="30409"/>
                    <a:pt x="49496" y="30409"/>
                  </a:cubicBezTo>
                  <a:cubicBezTo>
                    <a:pt x="51724" y="30409"/>
                    <a:pt x="56069" y="28237"/>
                    <a:pt x="56069" y="28237"/>
                  </a:cubicBezTo>
                  <a:lnTo>
                    <a:pt x="56069" y="28237"/>
                  </a:lnTo>
                  <a:cubicBezTo>
                    <a:pt x="56069" y="29447"/>
                    <a:pt x="53346" y="30959"/>
                    <a:pt x="53346" y="30959"/>
                  </a:cubicBezTo>
                  <a:cubicBezTo>
                    <a:pt x="59374" y="34499"/>
                    <a:pt x="62406" y="37948"/>
                    <a:pt x="65026" y="37948"/>
                  </a:cubicBezTo>
                  <a:cubicBezTo>
                    <a:pt x="65167" y="37948"/>
                    <a:pt x="65308" y="37938"/>
                    <a:pt x="65448" y="37918"/>
                  </a:cubicBezTo>
                  <a:cubicBezTo>
                    <a:pt x="68069" y="37514"/>
                    <a:pt x="75330" y="33178"/>
                    <a:pt x="77649" y="31766"/>
                  </a:cubicBezTo>
                  <a:cubicBezTo>
                    <a:pt x="82288" y="28842"/>
                    <a:pt x="83700" y="25917"/>
                    <a:pt x="88641" y="24001"/>
                  </a:cubicBezTo>
                  <a:cubicBezTo>
                    <a:pt x="94692" y="21783"/>
                    <a:pt x="97818" y="21581"/>
                    <a:pt x="102255" y="16236"/>
                  </a:cubicBezTo>
                  <a:cubicBezTo>
                    <a:pt x="99925" y="16050"/>
                    <a:pt x="97854" y="15519"/>
                    <a:pt x="95564" y="15519"/>
                  </a:cubicBezTo>
                  <a:cubicBezTo>
                    <a:pt x="95376" y="15519"/>
                    <a:pt x="95186" y="15523"/>
                    <a:pt x="94994" y="15531"/>
                  </a:cubicBezTo>
                  <a:cubicBezTo>
                    <a:pt x="101246" y="12606"/>
                    <a:pt x="108608" y="14623"/>
                    <a:pt x="114860" y="10892"/>
                  </a:cubicBezTo>
                  <a:cubicBezTo>
                    <a:pt x="118894" y="8572"/>
                    <a:pt x="122927" y="3833"/>
                    <a:pt x="127264" y="1514"/>
                  </a:cubicBezTo>
                  <a:lnTo>
                    <a:pt x="127264" y="1514"/>
                  </a:lnTo>
                  <a:cubicBezTo>
                    <a:pt x="124138" y="2219"/>
                    <a:pt x="121415" y="5043"/>
                    <a:pt x="118793" y="6858"/>
                  </a:cubicBezTo>
                  <a:cubicBezTo>
                    <a:pt x="115163" y="9480"/>
                    <a:pt x="112238" y="11699"/>
                    <a:pt x="107700" y="12404"/>
                  </a:cubicBezTo>
                  <a:cubicBezTo>
                    <a:pt x="104776" y="12707"/>
                    <a:pt x="96910" y="13715"/>
                    <a:pt x="95599" y="14522"/>
                  </a:cubicBezTo>
                  <a:cubicBezTo>
                    <a:pt x="94389" y="15228"/>
                    <a:pt x="93280" y="15833"/>
                    <a:pt x="94591" y="15934"/>
                  </a:cubicBezTo>
                  <a:cubicBezTo>
                    <a:pt x="98120" y="16236"/>
                    <a:pt x="100843" y="16942"/>
                    <a:pt x="100843" y="16942"/>
                  </a:cubicBezTo>
                  <a:cubicBezTo>
                    <a:pt x="94793" y="22388"/>
                    <a:pt x="88137" y="22085"/>
                    <a:pt x="86322" y="23195"/>
                  </a:cubicBezTo>
                  <a:cubicBezTo>
                    <a:pt x="84305" y="24506"/>
                    <a:pt x="82893" y="26321"/>
                    <a:pt x="81179" y="27934"/>
                  </a:cubicBezTo>
                  <a:cubicBezTo>
                    <a:pt x="78960" y="30153"/>
                    <a:pt x="68473" y="36203"/>
                    <a:pt x="65347" y="36808"/>
                  </a:cubicBezTo>
                  <a:cubicBezTo>
                    <a:pt x="65186" y="36835"/>
                    <a:pt x="65032" y="36848"/>
                    <a:pt x="64884" y="36848"/>
                  </a:cubicBezTo>
                  <a:cubicBezTo>
                    <a:pt x="62796" y="36848"/>
                    <a:pt x="61711" y="34281"/>
                    <a:pt x="55968" y="31363"/>
                  </a:cubicBezTo>
                  <a:cubicBezTo>
                    <a:pt x="54557" y="30657"/>
                    <a:pt x="57683" y="27732"/>
                    <a:pt x="57884" y="27027"/>
                  </a:cubicBezTo>
                  <a:lnTo>
                    <a:pt x="57884" y="27027"/>
                  </a:lnTo>
                  <a:cubicBezTo>
                    <a:pt x="55666" y="27430"/>
                    <a:pt x="53548" y="28035"/>
                    <a:pt x="51430" y="28943"/>
                  </a:cubicBezTo>
                  <a:cubicBezTo>
                    <a:pt x="51108" y="29104"/>
                    <a:pt x="50591" y="29185"/>
                    <a:pt x="50043" y="29185"/>
                  </a:cubicBezTo>
                  <a:cubicBezTo>
                    <a:pt x="49220" y="29185"/>
                    <a:pt x="48325" y="29003"/>
                    <a:pt x="47901" y="28640"/>
                  </a:cubicBezTo>
                  <a:cubicBezTo>
                    <a:pt x="42657" y="23497"/>
                    <a:pt x="28640" y="20573"/>
                    <a:pt x="24909" y="18959"/>
                  </a:cubicBezTo>
                  <a:cubicBezTo>
                    <a:pt x="22791" y="18052"/>
                    <a:pt x="19766" y="16236"/>
                    <a:pt x="19464" y="13816"/>
                  </a:cubicBezTo>
                  <a:cubicBezTo>
                    <a:pt x="19262" y="12404"/>
                    <a:pt x="20069" y="11194"/>
                    <a:pt x="20472" y="9883"/>
                  </a:cubicBezTo>
                  <a:cubicBezTo>
                    <a:pt x="21178" y="7967"/>
                    <a:pt x="17850" y="8371"/>
                    <a:pt x="16842" y="8169"/>
                  </a:cubicBezTo>
                  <a:cubicBezTo>
                    <a:pt x="13312" y="7362"/>
                    <a:pt x="3631" y="4236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13720185" y="3296905"/>
              <a:ext cx="200116" cy="475301"/>
            </a:xfrm>
            <a:custGeom>
              <a:avLst/>
              <a:gdLst/>
              <a:ahLst/>
              <a:cxnLst/>
              <a:rect l="l" t="t" r="r" b="b"/>
              <a:pathLst>
                <a:path w="7968" h="18925" extrusionOk="0">
                  <a:moveTo>
                    <a:pt x="4939" y="0"/>
                  </a:moveTo>
                  <a:cubicBezTo>
                    <a:pt x="4841" y="0"/>
                    <a:pt x="4674" y="49"/>
                    <a:pt x="4438" y="167"/>
                  </a:cubicBezTo>
                  <a:cubicBezTo>
                    <a:pt x="3732" y="1680"/>
                    <a:pt x="2824" y="3193"/>
                    <a:pt x="1614" y="4302"/>
                  </a:cubicBezTo>
                  <a:cubicBezTo>
                    <a:pt x="2421" y="6016"/>
                    <a:pt x="3329" y="8235"/>
                    <a:pt x="3228" y="8638"/>
                  </a:cubicBezTo>
                  <a:cubicBezTo>
                    <a:pt x="2018" y="11663"/>
                    <a:pt x="908" y="13378"/>
                    <a:pt x="203" y="15495"/>
                  </a:cubicBezTo>
                  <a:cubicBezTo>
                    <a:pt x="1" y="16403"/>
                    <a:pt x="404" y="18117"/>
                    <a:pt x="102" y="18924"/>
                  </a:cubicBezTo>
                  <a:cubicBezTo>
                    <a:pt x="404" y="18622"/>
                    <a:pt x="606" y="18420"/>
                    <a:pt x="808" y="18117"/>
                  </a:cubicBezTo>
                  <a:cubicBezTo>
                    <a:pt x="2119" y="16201"/>
                    <a:pt x="2018" y="14689"/>
                    <a:pt x="3026" y="12571"/>
                  </a:cubicBezTo>
                  <a:cubicBezTo>
                    <a:pt x="4035" y="10554"/>
                    <a:pt x="5043" y="10554"/>
                    <a:pt x="6455" y="8638"/>
                  </a:cubicBezTo>
                  <a:cubicBezTo>
                    <a:pt x="7967" y="6722"/>
                    <a:pt x="5043" y="67"/>
                    <a:pt x="5043" y="67"/>
                  </a:cubicBezTo>
                  <a:cubicBezTo>
                    <a:pt x="5043" y="25"/>
                    <a:pt x="5008" y="0"/>
                    <a:pt x="49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13509994" y="3465581"/>
              <a:ext cx="215286" cy="347140"/>
            </a:xfrm>
            <a:custGeom>
              <a:avLst/>
              <a:gdLst/>
              <a:ahLst/>
              <a:cxnLst/>
              <a:rect l="l" t="t" r="r" b="b"/>
              <a:pathLst>
                <a:path w="8572" h="13822" extrusionOk="0">
                  <a:moveTo>
                    <a:pt x="2193" y="0"/>
                  </a:moveTo>
                  <a:cubicBezTo>
                    <a:pt x="1701" y="0"/>
                    <a:pt x="1233" y="30"/>
                    <a:pt x="807" y="107"/>
                  </a:cubicBezTo>
                  <a:cubicBezTo>
                    <a:pt x="0" y="914"/>
                    <a:pt x="4437" y="1821"/>
                    <a:pt x="4740" y="2729"/>
                  </a:cubicBezTo>
                  <a:cubicBezTo>
                    <a:pt x="4740" y="2729"/>
                    <a:pt x="4538" y="4847"/>
                    <a:pt x="4336" y="5653"/>
                  </a:cubicBezTo>
                  <a:cubicBezTo>
                    <a:pt x="3933" y="8376"/>
                    <a:pt x="3529" y="11099"/>
                    <a:pt x="3025" y="13822"/>
                  </a:cubicBezTo>
                  <a:cubicBezTo>
                    <a:pt x="5244" y="9385"/>
                    <a:pt x="7563" y="5048"/>
                    <a:pt x="8572" y="107"/>
                  </a:cubicBezTo>
                  <a:lnTo>
                    <a:pt x="8572" y="107"/>
                  </a:lnTo>
                  <a:cubicBezTo>
                    <a:pt x="8063" y="223"/>
                    <a:pt x="7496" y="264"/>
                    <a:pt x="6898" y="264"/>
                  </a:cubicBezTo>
                  <a:cubicBezTo>
                    <a:pt x="5387" y="264"/>
                    <a:pt x="3676" y="0"/>
                    <a:pt x="21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13216193" y="3271061"/>
              <a:ext cx="661002" cy="331920"/>
            </a:xfrm>
            <a:custGeom>
              <a:avLst/>
              <a:gdLst/>
              <a:ahLst/>
              <a:cxnLst/>
              <a:rect l="l" t="t" r="r" b="b"/>
              <a:pathLst>
                <a:path w="26319" h="13216" extrusionOk="0">
                  <a:moveTo>
                    <a:pt x="21484" y="0"/>
                  </a:moveTo>
                  <a:cubicBezTo>
                    <a:pt x="21000" y="0"/>
                    <a:pt x="20491" y="29"/>
                    <a:pt x="19967" y="87"/>
                  </a:cubicBezTo>
                  <a:cubicBezTo>
                    <a:pt x="15732" y="4928"/>
                    <a:pt x="6656" y="8155"/>
                    <a:pt x="0" y="10171"/>
                  </a:cubicBezTo>
                  <a:cubicBezTo>
                    <a:pt x="961" y="11132"/>
                    <a:pt x="2218" y="11269"/>
                    <a:pt x="3447" y="11269"/>
                  </a:cubicBezTo>
                  <a:cubicBezTo>
                    <a:pt x="3938" y="11269"/>
                    <a:pt x="4425" y="11247"/>
                    <a:pt x="4886" y="11247"/>
                  </a:cubicBezTo>
                  <a:cubicBezTo>
                    <a:pt x="5692" y="11247"/>
                    <a:pt x="6421" y="11314"/>
                    <a:pt x="6958" y="11684"/>
                  </a:cubicBezTo>
                  <a:cubicBezTo>
                    <a:pt x="8849" y="13045"/>
                    <a:pt x="10967" y="13216"/>
                    <a:pt x="11908" y="13216"/>
                  </a:cubicBezTo>
                  <a:cubicBezTo>
                    <a:pt x="12221" y="13216"/>
                    <a:pt x="12404" y="13197"/>
                    <a:pt x="12404" y="13197"/>
                  </a:cubicBezTo>
                  <a:cubicBezTo>
                    <a:pt x="12404" y="13197"/>
                    <a:pt x="15328" y="11482"/>
                    <a:pt x="16438" y="10474"/>
                  </a:cubicBezTo>
                  <a:cubicBezTo>
                    <a:pt x="17043" y="9970"/>
                    <a:pt x="13009" y="8961"/>
                    <a:pt x="14017" y="8457"/>
                  </a:cubicBezTo>
                  <a:cubicBezTo>
                    <a:pt x="14213" y="8340"/>
                    <a:pt x="15137" y="8313"/>
                    <a:pt x="16225" y="8313"/>
                  </a:cubicBezTo>
                  <a:cubicBezTo>
                    <a:pt x="17108" y="8313"/>
                    <a:pt x="18098" y="8331"/>
                    <a:pt x="18893" y="8331"/>
                  </a:cubicBezTo>
                  <a:cubicBezTo>
                    <a:pt x="19644" y="8331"/>
                    <a:pt x="20221" y="8315"/>
                    <a:pt x="20370" y="8255"/>
                  </a:cubicBezTo>
                  <a:cubicBezTo>
                    <a:pt x="24102" y="6541"/>
                    <a:pt x="24202" y="4524"/>
                    <a:pt x="25110" y="2911"/>
                  </a:cubicBezTo>
                  <a:cubicBezTo>
                    <a:pt x="26318" y="1013"/>
                    <a:pt x="24351" y="0"/>
                    <a:pt x="214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12813491" y="3822347"/>
              <a:ext cx="480952" cy="211016"/>
            </a:xfrm>
            <a:custGeom>
              <a:avLst/>
              <a:gdLst/>
              <a:ahLst/>
              <a:cxnLst/>
              <a:rect l="l" t="t" r="r" b="b"/>
              <a:pathLst>
                <a:path w="19150" h="8402" extrusionOk="0">
                  <a:moveTo>
                    <a:pt x="11361" y="0"/>
                  </a:moveTo>
                  <a:cubicBezTo>
                    <a:pt x="10558" y="0"/>
                    <a:pt x="9884" y="73"/>
                    <a:pt x="9480" y="222"/>
                  </a:cubicBezTo>
                  <a:cubicBezTo>
                    <a:pt x="9480" y="222"/>
                    <a:pt x="6858" y="1633"/>
                    <a:pt x="5547" y="2238"/>
                  </a:cubicBezTo>
                  <a:cubicBezTo>
                    <a:pt x="4197" y="2829"/>
                    <a:pt x="2494" y="3420"/>
                    <a:pt x="911" y="3420"/>
                  </a:cubicBezTo>
                  <a:cubicBezTo>
                    <a:pt x="601" y="3420"/>
                    <a:pt x="297" y="3397"/>
                    <a:pt x="0" y="3348"/>
                  </a:cubicBezTo>
                  <a:lnTo>
                    <a:pt x="0" y="3348"/>
                  </a:lnTo>
                  <a:cubicBezTo>
                    <a:pt x="202" y="3751"/>
                    <a:pt x="505" y="4558"/>
                    <a:pt x="908" y="4961"/>
                  </a:cubicBezTo>
                  <a:cubicBezTo>
                    <a:pt x="2450" y="6747"/>
                    <a:pt x="5755" y="8401"/>
                    <a:pt x="8406" y="8401"/>
                  </a:cubicBezTo>
                  <a:cubicBezTo>
                    <a:pt x="9049" y="8401"/>
                    <a:pt x="9654" y="8304"/>
                    <a:pt x="10186" y="8087"/>
                  </a:cubicBezTo>
                  <a:cubicBezTo>
                    <a:pt x="11900" y="7381"/>
                    <a:pt x="17648" y="4558"/>
                    <a:pt x="18354" y="2844"/>
                  </a:cubicBezTo>
                  <a:cubicBezTo>
                    <a:pt x="19149" y="1014"/>
                    <a:pt x="14359" y="0"/>
                    <a:pt x="113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10640422" y="3582218"/>
              <a:ext cx="400182" cy="253310"/>
            </a:xfrm>
            <a:custGeom>
              <a:avLst/>
              <a:gdLst/>
              <a:ahLst/>
              <a:cxnLst/>
              <a:rect l="l" t="t" r="r" b="b"/>
              <a:pathLst>
                <a:path w="15934" h="10086" extrusionOk="0">
                  <a:moveTo>
                    <a:pt x="10892" y="1"/>
                  </a:moveTo>
                  <a:cubicBezTo>
                    <a:pt x="6858" y="1715"/>
                    <a:pt x="1" y="5346"/>
                    <a:pt x="5648" y="6152"/>
                  </a:cubicBezTo>
                  <a:cubicBezTo>
                    <a:pt x="8169" y="6757"/>
                    <a:pt x="10589" y="8573"/>
                    <a:pt x="12707" y="10085"/>
                  </a:cubicBezTo>
                  <a:cubicBezTo>
                    <a:pt x="14119" y="8270"/>
                    <a:pt x="15934" y="6152"/>
                    <a:pt x="15934" y="3430"/>
                  </a:cubicBezTo>
                  <a:cubicBezTo>
                    <a:pt x="14119" y="2724"/>
                    <a:pt x="11900" y="1614"/>
                    <a:pt x="108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11542068" y="3902240"/>
              <a:ext cx="344477" cy="951406"/>
            </a:xfrm>
            <a:custGeom>
              <a:avLst/>
              <a:gdLst/>
              <a:ahLst/>
              <a:cxnLst/>
              <a:rect l="l" t="t" r="r" b="b"/>
              <a:pathLst>
                <a:path w="13716" h="37882" extrusionOk="0">
                  <a:moveTo>
                    <a:pt x="7167" y="1"/>
                  </a:moveTo>
                  <a:cubicBezTo>
                    <a:pt x="6094" y="1"/>
                    <a:pt x="4927" y="414"/>
                    <a:pt x="4438" y="973"/>
                  </a:cubicBezTo>
                  <a:cubicBezTo>
                    <a:pt x="3429" y="2083"/>
                    <a:pt x="2824" y="2990"/>
                    <a:pt x="2219" y="4402"/>
                  </a:cubicBezTo>
                  <a:cubicBezTo>
                    <a:pt x="707" y="7629"/>
                    <a:pt x="1" y="10049"/>
                    <a:pt x="807" y="13881"/>
                  </a:cubicBezTo>
                  <a:cubicBezTo>
                    <a:pt x="1816" y="18419"/>
                    <a:pt x="3429" y="22755"/>
                    <a:pt x="4942" y="27192"/>
                  </a:cubicBezTo>
                  <a:cubicBezTo>
                    <a:pt x="5950" y="30218"/>
                    <a:pt x="7463" y="35865"/>
                    <a:pt x="10186" y="37882"/>
                  </a:cubicBezTo>
                  <a:cubicBezTo>
                    <a:pt x="11295" y="36873"/>
                    <a:pt x="12808" y="35764"/>
                    <a:pt x="13715" y="34554"/>
                  </a:cubicBezTo>
                  <a:cubicBezTo>
                    <a:pt x="11900" y="29512"/>
                    <a:pt x="10993" y="23058"/>
                    <a:pt x="10387" y="17411"/>
                  </a:cubicBezTo>
                  <a:cubicBezTo>
                    <a:pt x="9883" y="11764"/>
                    <a:pt x="8875" y="5814"/>
                    <a:pt x="8471" y="268"/>
                  </a:cubicBezTo>
                  <a:cubicBezTo>
                    <a:pt x="8100" y="82"/>
                    <a:pt x="7643" y="1"/>
                    <a:pt x="71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>
              <a:off x="11542068" y="3902240"/>
              <a:ext cx="331819" cy="951406"/>
            </a:xfrm>
            <a:custGeom>
              <a:avLst/>
              <a:gdLst/>
              <a:ahLst/>
              <a:cxnLst/>
              <a:rect l="l" t="t" r="r" b="b"/>
              <a:pathLst>
                <a:path w="13212" h="37882" extrusionOk="0">
                  <a:moveTo>
                    <a:pt x="7167" y="1"/>
                  </a:moveTo>
                  <a:cubicBezTo>
                    <a:pt x="6094" y="1"/>
                    <a:pt x="4927" y="414"/>
                    <a:pt x="4438" y="973"/>
                  </a:cubicBezTo>
                  <a:cubicBezTo>
                    <a:pt x="3429" y="2083"/>
                    <a:pt x="2824" y="2990"/>
                    <a:pt x="2219" y="4402"/>
                  </a:cubicBezTo>
                  <a:cubicBezTo>
                    <a:pt x="707" y="7629"/>
                    <a:pt x="1" y="10049"/>
                    <a:pt x="807" y="13881"/>
                  </a:cubicBezTo>
                  <a:cubicBezTo>
                    <a:pt x="1816" y="18419"/>
                    <a:pt x="3429" y="22755"/>
                    <a:pt x="4942" y="27192"/>
                  </a:cubicBezTo>
                  <a:cubicBezTo>
                    <a:pt x="5950" y="30218"/>
                    <a:pt x="7463" y="35865"/>
                    <a:pt x="10186" y="37882"/>
                  </a:cubicBezTo>
                  <a:cubicBezTo>
                    <a:pt x="11194" y="36974"/>
                    <a:pt x="12303" y="36067"/>
                    <a:pt x="13211" y="35159"/>
                  </a:cubicBezTo>
                  <a:cubicBezTo>
                    <a:pt x="9682" y="32436"/>
                    <a:pt x="9379" y="27394"/>
                    <a:pt x="7866" y="22856"/>
                  </a:cubicBezTo>
                  <a:cubicBezTo>
                    <a:pt x="6455" y="19226"/>
                    <a:pt x="5446" y="15596"/>
                    <a:pt x="5547" y="11663"/>
                  </a:cubicBezTo>
                  <a:cubicBezTo>
                    <a:pt x="5547" y="7831"/>
                    <a:pt x="7261" y="5108"/>
                    <a:pt x="8270" y="1478"/>
                  </a:cubicBezTo>
                  <a:cubicBezTo>
                    <a:pt x="8371" y="1276"/>
                    <a:pt x="8471" y="1074"/>
                    <a:pt x="8572" y="873"/>
                  </a:cubicBezTo>
                  <a:cubicBezTo>
                    <a:pt x="8471" y="671"/>
                    <a:pt x="8471" y="469"/>
                    <a:pt x="8471" y="268"/>
                  </a:cubicBezTo>
                  <a:cubicBezTo>
                    <a:pt x="8100" y="82"/>
                    <a:pt x="7643" y="1"/>
                    <a:pt x="71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11179903" y="3812477"/>
              <a:ext cx="617980" cy="1041167"/>
            </a:xfrm>
            <a:custGeom>
              <a:avLst/>
              <a:gdLst/>
              <a:ahLst/>
              <a:cxnLst/>
              <a:rect l="l" t="t" r="r" b="b"/>
              <a:pathLst>
                <a:path w="24606" h="41456" extrusionOk="0">
                  <a:moveTo>
                    <a:pt x="179" y="1"/>
                  </a:moveTo>
                  <a:cubicBezTo>
                    <a:pt x="115" y="1"/>
                    <a:pt x="55" y="4"/>
                    <a:pt x="0" y="10"/>
                  </a:cubicBezTo>
                  <a:cubicBezTo>
                    <a:pt x="303" y="5455"/>
                    <a:pt x="5446" y="12211"/>
                    <a:pt x="7664" y="18060"/>
                  </a:cubicBezTo>
                  <a:cubicBezTo>
                    <a:pt x="10185" y="24413"/>
                    <a:pt x="12101" y="28447"/>
                    <a:pt x="13917" y="35002"/>
                  </a:cubicBezTo>
                  <a:cubicBezTo>
                    <a:pt x="14522" y="37321"/>
                    <a:pt x="19261" y="36817"/>
                    <a:pt x="21480" y="41153"/>
                  </a:cubicBezTo>
                  <a:lnTo>
                    <a:pt x="24606" y="41456"/>
                  </a:lnTo>
                  <a:cubicBezTo>
                    <a:pt x="24606" y="41456"/>
                    <a:pt x="24001" y="37120"/>
                    <a:pt x="23497" y="35405"/>
                  </a:cubicBezTo>
                  <a:cubicBezTo>
                    <a:pt x="22891" y="33288"/>
                    <a:pt x="19463" y="20380"/>
                    <a:pt x="18555" y="16245"/>
                  </a:cubicBezTo>
                  <a:cubicBezTo>
                    <a:pt x="17950" y="13522"/>
                    <a:pt x="19059" y="8178"/>
                    <a:pt x="16538" y="6665"/>
                  </a:cubicBezTo>
                  <a:cubicBezTo>
                    <a:pt x="14925" y="5657"/>
                    <a:pt x="12505" y="5253"/>
                    <a:pt x="10690" y="4043"/>
                  </a:cubicBezTo>
                  <a:cubicBezTo>
                    <a:pt x="9223" y="3065"/>
                    <a:pt x="2254" y="1"/>
                    <a:pt x="1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11139366" y="3686071"/>
              <a:ext cx="618005" cy="373887"/>
            </a:xfrm>
            <a:custGeom>
              <a:avLst/>
              <a:gdLst/>
              <a:ahLst/>
              <a:cxnLst/>
              <a:rect l="l" t="t" r="r" b="b"/>
              <a:pathLst>
                <a:path w="24607" h="14887" extrusionOk="0">
                  <a:moveTo>
                    <a:pt x="7766" y="0"/>
                  </a:moveTo>
                  <a:cubicBezTo>
                    <a:pt x="5749" y="2017"/>
                    <a:pt x="3934" y="2017"/>
                    <a:pt x="2018" y="3832"/>
                  </a:cubicBezTo>
                  <a:cubicBezTo>
                    <a:pt x="1" y="5648"/>
                    <a:pt x="5245" y="11799"/>
                    <a:pt x="8169" y="13312"/>
                  </a:cubicBezTo>
                  <a:cubicBezTo>
                    <a:pt x="10478" y="14429"/>
                    <a:pt x="13338" y="14886"/>
                    <a:pt x="16056" y="14886"/>
                  </a:cubicBezTo>
                  <a:cubicBezTo>
                    <a:pt x="17018" y="14886"/>
                    <a:pt x="17962" y="14829"/>
                    <a:pt x="18858" y="14723"/>
                  </a:cubicBezTo>
                  <a:cubicBezTo>
                    <a:pt x="21984" y="14421"/>
                    <a:pt x="24606" y="8572"/>
                    <a:pt x="24606" y="8572"/>
                  </a:cubicBezTo>
                  <a:cubicBezTo>
                    <a:pt x="22791" y="7362"/>
                    <a:pt x="18858" y="6858"/>
                    <a:pt x="16035" y="5043"/>
                  </a:cubicBezTo>
                  <a:cubicBezTo>
                    <a:pt x="12304" y="2522"/>
                    <a:pt x="7766" y="0"/>
                    <a:pt x="7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11230561" y="2835080"/>
              <a:ext cx="772462" cy="574933"/>
            </a:xfrm>
            <a:custGeom>
              <a:avLst/>
              <a:gdLst/>
              <a:ahLst/>
              <a:cxnLst/>
              <a:rect l="l" t="t" r="r" b="b"/>
              <a:pathLst>
                <a:path w="30757" h="22892" extrusionOk="0">
                  <a:moveTo>
                    <a:pt x="20874" y="1"/>
                  </a:moveTo>
                  <a:cubicBezTo>
                    <a:pt x="20471" y="4639"/>
                    <a:pt x="16337" y="5043"/>
                    <a:pt x="12706" y="5648"/>
                  </a:cubicBezTo>
                  <a:cubicBezTo>
                    <a:pt x="14521" y="5849"/>
                    <a:pt x="16034" y="6656"/>
                    <a:pt x="17950" y="6757"/>
                  </a:cubicBezTo>
                  <a:cubicBezTo>
                    <a:pt x="15429" y="8471"/>
                    <a:pt x="14824" y="9782"/>
                    <a:pt x="12000" y="10286"/>
                  </a:cubicBezTo>
                  <a:cubicBezTo>
                    <a:pt x="11570" y="10365"/>
                    <a:pt x="11083" y="10390"/>
                    <a:pt x="10565" y="10390"/>
                  </a:cubicBezTo>
                  <a:cubicBezTo>
                    <a:pt x="9632" y="10390"/>
                    <a:pt x="8598" y="10308"/>
                    <a:pt x="7614" y="10308"/>
                  </a:cubicBezTo>
                  <a:cubicBezTo>
                    <a:pt x="6325" y="10308"/>
                    <a:pt x="5120" y="10448"/>
                    <a:pt x="4336" y="11093"/>
                  </a:cubicBezTo>
                  <a:cubicBezTo>
                    <a:pt x="6555" y="13513"/>
                    <a:pt x="4135" y="14522"/>
                    <a:pt x="1815" y="14522"/>
                  </a:cubicBezTo>
                  <a:cubicBezTo>
                    <a:pt x="1412" y="16236"/>
                    <a:pt x="2521" y="17446"/>
                    <a:pt x="2320" y="18959"/>
                  </a:cubicBezTo>
                  <a:cubicBezTo>
                    <a:pt x="2118" y="20270"/>
                    <a:pt x="605" y="21782"/>
                    <a:pt x="0" y="22892"/>
                  </a:cubicBezTo>
                  <a:cubicBezTo>
                    <a:pt x="2420" y="22085"/>
                    <a:pt x="3328" y="20774"/>
                    <a:pt x="3429" y="18757"/>
                  </a:cubicBezTo>
                  <a:cubicBezTo>
                    <a:pt x="3530" y="16135"/>
                    <a:pt x="2824" y="15833"/>
                    <a:pt x="4538" y="15228"/>
                  </a:cubicBezTo>
                  <a:cubicBezTo>
                    <a:pt x="4941" y="17245"/>
                    <a:pt x="5244" y="19564"/>
                    <a:pt x="5345" y="21581"/>
                  </a:cubicBezTo>
                  <a:cubicBezTo>
                    <a:pt x="5546" y="19766"/>
                    <a:pt x="6252" y="17850"/>
                    <a:pt x="5849" y="16135"/>
                  </a:cubicBezTo>
                  <a:lnTo>
                    <a:pt x="5849" y="16135"/>
                  </a:lnTo>
                  <a:cubicBezTo>
                    <a:pt x="6555" y="16236"/>
                    <a:pt x="7160" y="16539"/>
                    <a:pt x="7866" y="16639"/>
                  </a:cubicBezTo>
                  <a:cubicBezTo>
                    <a:pt x="7362" y="16135"/>
                    <a:pt x="6757" y="15127"/>
                    <a:pt x="6152" y="14723"/>
                  </a:cubicBezTo>
                  <a:cubicBezTo>
                    <a:pt x="6152" y="14723"/>
                    <a:pt x="6051" y="14723"/>
                    <a:pt x="6051" y="14623"/>
                  </a:cubicBezTo>
                  <a:cubicBezTo>
                    <a:pt x="6051" y="14018"/>
                    <a:pt x="6454" y="13110"/>
                    <a:pt x="6454" y="12404"/>
                  </a:cubicBezTo>
                  <a:cubicBezTo>
                    <a:pt x="7324" y="12509"/>
                    <a:pt x="8231" y="12565"/>
                    <a:pt x="9144" y="12565"/>
                  </a:cubicBezTo>
                  <a:cubicBezTo>
                    <a:pt x="10876" y="12565"/>
                    <a:pt x="12634" y="12362"/>
                    <a:pt x="14219" y="11900"/>
                  </a:cubicBezTo>
                  <a:cubicBezTo>
                    <a:pt x="15328" y="13513"/>
                    <a:pt x="16639" y="14925"/>
                    <a:pt x="18051" y="16337"/>
                  </a:cubicBezTo>
                  <a:cubicBezTo>
                    <a:pt x="16437" y="13211"/>
                    <a:pt x="12706" y="10387"/>
                    <a:pt x="17648" y="8471"/>
                  </a:cubicBezTo>
                  <a:cubicBezTo>
                    <a:pt x="18640" y="8110"/>
                    <a:pt x="19750" y="8027"/>
                    <a:pt x="20955" y="8027"/>
                  </a:cubicBezTo>
                  <a:cubicBezTo>
                    <a:pt x="21975" y="8027"/>
                    <a:pt x="23063" y="8087"/>
                    <a:pt x="24207" y="8087"/>
                  </a:cubicBezTo>
                  <a:cubicBezTo>
                    <a:pt x="26240" y="8087"/>
                    <a:pt x="28448" y="7899"/>
                    <a:pt x="30757" y="6858"/>
                  </a:cubicBezTo>
                  <a:cubicBezTo>
                    <a:pt x="30559" y="6804"/>
                    <a:pt x="30325" y="6782"/>
                    <a:pt x="30066" y="6782"/>
                  </a:cubicBezTo>
                  <a:cubicBezTo>
                    <a:pt x="28975" y="6782"/>
                    <a:pt x="27438" y="7170"/>
                    <a:pt x="26233" y="7170"/>
                  </a:cubicBezTo>
                  <a:cubicBezTo>
                    <a:pt x="26124" y="7170"/>
                    <a:pt x="26019" y="7167"/>
                    <a:pt x="25917" y="7160"/>
                  </a:cubicBezTo>
                  <a:cubicBezTo>
                    <a:pt x="26522" y="5547"/>
                    <a:pt x="27026" y="3833"/>
                    <a:pt x="28034" y="2320"/>
                  </a:cubicBezTo>
                  <a:lnTo>
                    <a:pt x="28034" y="2320"/>
                  </a:lnTo>
                  <a:cubicBezTo>
                    <a:pt x="25443" y="4911"/>
                    <a:pt x="24446" y="6809"/>
                    <a:pt x="21482" y="6809"/>
                  </a:cubicBezTo>
                  <a:cubicBezTo>
                    <a:pt x="20870" y="6809"/>
                    <a:pt x="20173" y="6728"/>
                    <a:pt x="19362" y="6555"/>
                  </a:cubicBezTo>
                  <a:cubicBezTo>
                    <a:pt x="19967" y="5547"/>
                    <a:pt x="20370" y="4337"/>
                    <a:pt x="20774" y="3127"/>
                  </a:cubicBezTo>
                  <a:cubicBezTo>
                    <a:pt x="22488" y="2824"/>
                    <a:pt x="24807" y="1816"/>
                    <a:pt x="25917" y="1614"/>
                  </a:cubicBezTo>
                  <a:cubicBezTo>
                    <a:pt x="24572" y="1614"/>
                    <a:pt x="23367" y="1964"/>
                    <a:pt x="22070" y="1964"/>
                  </a:cubicBezTo>
                  <a:cubicBezTo>
                    <a:pt x="21810" y="1964"/>
                    <a:pt x="21547" y="1950"/>
                    <a:pt x="21278" y="1917"/>
                  </a:cubicBezTo>
                  <a:cubicBezTo>
                    <a:pt x="21177" y="1614"/>
                    <a:pt x="21379" y="1311"/>
                    <a:pt x="21278" y="1009"/>
                  </a:cubicBezTo>
                  <a:lnTo>
                    <a:pt x="2087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 rot="-5582494">
              <a:off x="12415817" y="2347525"/>
              <a:ext cx="390028" cy="390028"/>
            </a:xfrm>
            <a:custGeom>
              <a:avLst/>
              <a:gdLst/>
              <a:ahLst/>
              <a:cxnLst/>
              <a:rect l="l" t="t" r="r" b="b"/>
              <a:pathLst>
                <a:path w="15531" h="15531" extrusionOk="0">
                  <a:moveTo>
                    <a:pt x="7765" y="1"/>
                  </a:moveTo>
                  <a:lnTo>
                    <a:pt x="7765" y="1"/>
                  </a:lnTo>
                  <a:cubicBezTo>
                    <a:pt x="7866" y="606"/>
                    <a:pt x="11396" y="1917"/>
                    <a:pt x="11497" y="2522"/>
                  </a:cubicBezTo>
                  <a:cubicBezTo>
                    <a:pt x="11497" y="3026"/>
                    <a:pt x="12303" y="4942"/>
                    <a:pt x="11497" y="5547"/>
                  </a:cubicBezTo>
                  <a:cubicBezTo>
                    <a:pt x="9984" y="6454"/>
                    <a:pt x="7967" y="7261"/>
                    <a:pt x="6354" y="7967"/>
                  </a:cubicBezTo>
                  <a:cubicBezTo>
                    <a:pt x="5043" y="8673"/>
                    <a:pt x="4135" y="8471"/>
                    <a:pt x="3127" y="9480"/>
                  </a:cubicBezTo>
                  <a:cubicBezTo>
                    <a:pt x="2320" y="10286"/>
                    <a:pt x="505" y="12808"/>
                    <a:pt x="1" y="13715"/>
                  </a:cubicBezTo>
                  <a:cubicBezTo>
                    <a:pt x="706" y="12908"/>
                    <a:pt x="1513" y="12202"/>
                    <a:pt x="2320" y="11497"/>
                  </a:cubicBezTo>
                  <a:cubicBezTo>
                    <a:pt x="2925" y="10791"/>
                    <a:pt x="3732" y="10488"/>
                    <a:pt x="4639" y="10085"/>
                  </a:cubicBezTo>
                  <a:cubicBezTo>
                    <a:pt x="4841" y="11295"/>
                    <a:pt x="4942" y="12404"/>
                    <a:pt x="5043" y="13513"/>
                  </a:cubicBezTo>
                  <a:cubicBezTo>
                    <a:pt x="4438" y="14118"/>
                    <a:pt x="3833" y="14824"/>
                    <a:pt x="3328" y="15530"/>
                  </a:cubicBezTo>
                  <a:cubicBezTo>
                    <a:pt x="4236" y="15026"/>
                    <a:pt x="5143" y="14421"/>
                    <a:pt x="6051" y="14118"/>
                  </a:cubicBezTo>
                  <a:cubicBezTo>
                    <a:pt x="5950" y="13614"/>
                    <a:pt x="5950" y="13211"/>
                    <a:pt x="5749" y="12808"/>
                  </a:cubicBezTo>
                  <a:cubicBezTo>
                    <a:pt x="6555" y="12202"/>
                    <a:pt x="7463" y="11698"/>
                    <a:pt x="8169" y="11093"/>
                  </a:cubicBezTo>
                  <a:lnTo>
                    <a:pt x="8169" y="11093"/>
                  </a:lnTo>
                  <a:cubicBezTo>
                    <a:pt x="7564" y="11295"/>
                    <a:pt x="6858" y="11497"/>
                    <a:pt x="6152" y="11698"/>
                  </a:cubicBezTo>
                  <a:cubicBezTo>
                    <a:pt x="5849" y="10892"/>
                    <a:pt x="6152" y="10085"/>
                    <a:pt x="6555" y="9379"/>
                  </a:cubicBezTo>
                  <a:cubicBezTo>
                    <a:pt x="7967" y="8774"/>
                    <a:pt x="9480" y="8068"/>
                    <a:pt x="10992" y="7463"/>
                  </a:cubicBezTo>
                  <a:lnTo>
                    <a:pt x="11497" y="7665"/>
                  </a:lnTo>
                  <a:cubicBezTo>
                    <a:pt x="11900" y="8068"/>
                    <a:pt x="13009" y="9681"/>
                    <a:pt x="13614" y="9984"/>
                  </a:cubicBezTo>
                  <a:cubicBezTo>
                    <a:pt x="13513" y="9278"/>
                    <a:pt x="12707" y="7463"/>
                    <a:pt x="12404" y="6858"/>
                  </a:cubicBezTo>
                  <a:cubicBezTo>
                    <a:pt x="12404" y="5144"/>
                    <a:pt x="14623" y="3631"/>
                    <a:pt x="15530" y="2219"/>
                  </a:cubicBezTo>
                  <a:cubicBezTo>
                    <a:pt x="15050" y="2219"/>
                    <a:pt x="13930" y="3134"/>
                    <a:pt x="13301" y="3134"/>
                  </a:cubicBezTo>
                  <a:cubicBezTo>
                    <a:pt x="13270" y="3134"/>
                    <a:pt x="13240" y="3131"/>
                    <a:pt x="13211" y="3127"/>
                  </a:cubicBezTo>
                  <a:cubicBezTo>
                    <a:pt x="12642" y="2937"/>
                    <a:pt x="12073" y="1857"/>
                    <a:pt x="12091" y="1811"/>
                  </a:cubicBezTo>
                  <a:lnTo>
                    <a:pt x="12091" y="1811"/>
                  </a:lnTo>
                  <a:lnTo>
                    <a:pt x="12102" y="1816"/>
                  </a:lnTo>
                  <a:cubicBezTo>
                    <a:pt x="12098" y="1812"/>
                    <a:pt x="12095" y="1810"/>
                    <a:pt x="12093" y="1810"/>
                  </a:cubicBezTo>
                  <a:cubicBezTo>
                    <a:pt x="12092" y="1810"/>
                    <a:pt x="12091" y="1810"/>
                    <a:pt x="12091" y="1811"/>
                  </a:cubicBezTo>
                  <a:lnTo>
                    <a:pt x="12091" y="1811"/>
                  </a:lnTo>
                  <a:lnTo>
                    <a:pt x="776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10784045" y="2766701"/>
              <a:ext cx="501496" cy="278601"/>
            </a:xfrm>
            <a:custGeom>
              <a:avLst/>
              <a:gdLst/>
              <a:ahLst/>
              <a:cxnLst/>
              <a:rect l="l" t="t" r="r" b="b"/>
              <a:pathLst>
                <a:path w="19968" h="11093" extrusionOk="0">
                  <a:moveTo>
                    <a:pt x="16942" y="0"/>
                  </a:moveTo>
                  <a:lnTo>
                    <a:pt x="15833" y="3731"/>
                  </a:lnTo>
                  <a:cubicBezTo>
                    <a:pt x="12303" y="5647"/>
                    <a:pt x="10589" y="5950"/>
                    <a:pt x="7060" y="7866"/>
                  </a:cubicBezTo>
                  <a:cubicBezTo>
                    <a:pt x="6454" y="7261"/>
                    <a:pt x="5849" y="6757"/>
                    <a:pt x="5144" y="6454"/>
                  </a:cubicBezTo>
                  <a:lnTo>
                    <a:pt x="5144" y="6454"/>
                  </a:lnTo>
                  <a:cubicBezTo>
                    <a:pt x="5648" y="6958"/>
                    <a:pt x="6051" y="7563"/>
                    <a:pt x="6454" y="8269"/>
                  </a:cubicBezTo>
                  <a:cubicBezTo>
                    <a:pt x="4267" y="8965"/>
                    <a:pt x="2178" y="10445"/>
                    <a:pt x="91" y="11067"/>
                  </a:cubicBezTo>
                  <a:lnTo>
                    <a:pt x="91" y="11067"/>
                  </a:lnTo>
                  <a:cubicBezTo>
                    <a:pt x="3183" y="10160"/>
                    <a:pt x="6072" y="8872"/>
                    <a:pt x="8270" y="8673"/>
                  </a:cubicBezTo>
                  <a:cubicBezTo>
                    <a:pt x="8462" y="8641"/>
                    <a:pt x="8637" y="8626"/>
                    <a:pt x="8799" y="8626"/>
                  </a:cubicBezTo>
                  <a:cubicBezTo>
                    <a:pt x="9658" y="8626"/>
                    <a:pt x="10177" y="9023"/>
                    <a:pt x="11194" y="9278"/>
                  </a:cubicBezTo>
                  <a:cubicBezTo>
                    <a:pt x="10791" y="8773"/>
                    <a:pt x="9883" y="8168"/>
                    <a:pt x="9278" y="7967"/>
                  </a:cubicBezTo>
                  <a:cubicBezTo>
                    <a:pt x="9984" y="7261"/>
                    <a:pt x="11497" y="6656"/>
                    <a:pt x="12303" y="6555"/>
                  </a:cubicBezTo>
                  <a:cubicBezTo>
                    <a:pt x="12386" y="6544"/>
                    <a:pt x="12475" y="6539"/>
                    <a:pt x="12568" y="6539"/>
                  </a:cubicBezTo>
                  <a:cubicBezTo>
                    <a:pt x="14175" y="6539"/>
                    <a:pt x="17210" y="8112"/>
                    <a:pt x="18354" y="8874"/>
                  </a:cubicBezTo>
                  <a:cubicBezTo>
                    <a:pt x="17850" y="8471"/>
                    <a:pt x="17547" y="7967"/>
                    <a:pt x="17144" y="7563"/>
                  </a:cubicBezTo>
                  <a:cubicBezTo>
                    <a:pt x="18051" y="7563"/>
                    <a:pt x="19060" y="7563"/>
                    <a:pt x="19967" y="7463"/>
                  </a:cubicBezTo>
                  <a:cubicBezTo>
                    <a:pt x="19060" y="6757"/>
                    <a:pt x="15530" y="6454"/>
                    <a:pt x="14320" y="6252"/>
                  </a:cubicBezTo>
                  <a:cubicBezTo>
                    <a:pt x="14824" y="5345"/>
                    <a:pt x="16841" y="5143"/>
                    <a:pt x="17245" y="4135"/>
                  </a:cubicBezTo>
                  <a:lnTo>
                    <a:pt x="16942" y="0"/>
                  </a:lnTo>
                  <a:close/>
                  <a:moveTo>
                    <a:pt x="91" y="11067"/>
                  </a:moveTo>
                  <a:cubicBezTo>
                    <a:pt x="61" y="11075"/>
                    <a:pt x="31" y="11084"/>
                    <a:pt x="1" y="11093"/>
                  </a:cubicBezTo>
                  <a:cubicBezTo>
                    <a:pt x="31" y="11084"/>
                    <a:pt x="61" y="11076"/>
                    <a:pt x="91" y="1106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11078587" y="2637496"/>
              <a:ext cx="952311" cy="802901"/>
            </a:xfrm>
            <a:custGeom>
              <a:avLst/>
              <a:gdLst/>
              <a:ahLst/>
              <a:cxnLst/>
              <a:rect l="l" t="t" r="r" b="b"/>
              <a:pathLst>
                <a:path w="37918" h="31969" extrusionOk="0">
                  <a:moveTo>
                    <a:pt x="36029" y="1"/>
                  </a:moveTo>
                  <a:cubicBezTo>
                    <a:pt x="32130" y="1"/>
                    <a:pt x="28018" y="1168"/>
                    <a:pt x="24203" y="1514"/>
                  </a:cubicBezTo>
                  <a:cubicBezTo>
                    <a:pt x="21883" y="1716"/>
                    <a:pt x="19463" y="2825"/>
                    <a:pt x="17345" y="2926"/>
                  </a:cubicBezTo>
                  <a:cubicBezTo>
                    <a:pt x="17278" y="2930"/>
                    <a:pt x="17211" y="2932"/>
                    <a:pt x="17144" y="2932"/>
                  </a:cubicBezTo>
                  <a:cubicBezTo>
                    <a:pt x="15396" y="2932"/>
                    <a:pt x="13644" y="1716"/>
                    <a:pt x="11799" y="1716"/>
                  </a:cubicBezTo>
                  <a:cubicBezTo>
                    <a:pt x="12808" y="3935"/>
                    <a:pt x="14119" y="3632"/>
                    <a:pt x="15732" y="4943"/>
                  </a:cubicBezTo>
                  <a:cubicBezTo>
                    <a:pt x="17144" y="6052"/>
                    <a:pt x="18656" y="8170"/>
                    <a:pt x="19867" y="9582"/>
                  </a:cubicBezTo>
                  <a:cubicBezTo>
                    <a:pt x="19766" y="9784"/>
                    <a:pt x="19564" y="10086"/>
                    <a:pt x="19362" y="10187"/>
                  </a:cubicBezTo>
                  <a:cubicBezTo>
                    <a:pt x="18253" y="10389"/>
                    <a:pt x="16942" y="10691"/>
                    <a:pt x="15732" y="10792"/>
                  </a:cubicBezTo>
                  <a:cubicBezTo>
                    <a:pt x="15656" y="10801"/>
                    <a:pt x="15564" y="10806"/>
                    <a:pt x="15460" y="10806"/>
                  </a:cubicBezTo>
                  <a:cubicBezTo>
                    <a:pt x="14789" y="10806"/>
                    <a:pt x="13606" y="10633"/>
                    <a:pt x="12739" y="10633"/>
                  </a:cubicBezTo>
                  <a:cubicBezTo>
                    <a:pt x="12322" y="10633"/>
                    <a:pt x="11977" y="10673"/>
                    <a:pt x="11799" y="10792"/>
                  </a:cubicBezTo>
                  <a:cubicBezTo>
                    <a:pt x="10287" y="11901"/>
                    <a:pt x="13614" y="14019"/>
                    <a:pt x="14421" y="15128"/>
                  </a:cubicBezTo>
                  <a:cubicBezTo>
                    <a:pt x="12404" y="15632"/>
                    <a:pt x="9379" y="14926"/>
                    <a:pt x="7463" y="15935"/>
                  </a:cubicBezTo>
                  <a:cubicBezTo>
                    <a:pt x="6051" y="16742"/>
                    <a:pt x="7060" y="16540"/>
                    <a:pt x="6354" y="18053"/>
                  </a:cubicBezTo>
                  <a:cubicBezTo>
                    <a:pt x="5950" y="18960"/>
                    <a:pt x="5043" y="19364"/>
                    <a:pt x="4740" y="20271"/>
                  </a:cubicBezTo>
                  <a:cubicBezTo>
                    <a:pt x="3228" y="20977"/>
                    <a:pt x="1513" y="21078"/>
                    <a:pt x="101" y="21784"/>
                  </a:cubicBezTo>
                  <a:cubicBezTo>
                    <a:pt x="1009" y="22994"/>
                    <a:pt x="4539" y="25112"/>
                    <a:pt x="4438" y="26422"/>
                  </a:cubicBezTo>
                  <a:cubicBezTo>
                    <a:pt x="4337" y="28540"/>
                    <a:pt x="606" y="29952"/>
                    <a:pt x="1" y="31969"/>
                  </a:cubicBezTo>
                  <a:cubicBezTo>
                    <a:pt x="2219" y="29549"/>
                    <a:pt x="4841" y="29448"/>
                    <a:pt x="7160" y="26927"/>
                  </a:cubicBezTo>
                  <a:cubicBezTo>
                    <a:pt x="6757" y="24305"/>
                    <a:pt x="4942" y="23296"/>
                    <a:pt x="7463" y="21683"/>
                  </a:cubicBezTo>
                  <a:cubicBezTo>
                    <a:pt x="8471" y="21078"/>
                    <a:pt x="9278" y="20977"/>
                    <a:pt x="9681" y="19969"/>
                  </a:cubicBezTo>
                  <a:cubicBezTo>
                    <a:pt x="9984" y="19061"/>
                    <a:pt x="8774" y="18658"/>
                    <a:pt x="9883" y="17851"/>
                  </a:cubicBezTo>
                  <a:cubicBezTo>
                    <a:pt x="10338" y="17536"/>
                    <a:pt x="11084" y="17440"/>
                    <a:pt x="11924" y="17440"/>
                  </a:cubicBezTo>
                  <a:cubicBezTo>
                    <a:pt x="13249" y="17440"/>
                    <a:pt x="14806" y="17679"/>
                    <a:pt x="15818" y="17679"/>
                  </a:cubicBezTo>
                  <a:cubicBezTo>
                    <a:pt x="16013" y="17679"/>
                    <a:pt x="16188" y="17671"/>
                    <a:pt x="16337" y="17649"/>
                  </a:cubicBezTo>
                  <a:cubicBezTo>
                    <a:pt x="18253" y="17448"/>
                    <a:pt x="20068" y="16540"/>
                    <a:pt x="21883" y="15733"/>
                  </a:cubicBezTo>
                  <a:cubicBezTo>
                    <a:pt x="20371" y="14926"/>
                    <a:pt x="17749" y="14926"/>
                    <a:pt x="16539" y="13515"/>
                  </a:cubicBezTo>
                  <a:cubicBezTo>
                    <a:pt x="18253" y="12405"/>
                    <a:pt x="23295" y="11498"/>
                    <a:pt x="25816" y="9683"/>
                  </a:cubicBezTo>
                  <a:cubicBezTo>
                    <a:pt x="25312" y="8170"/>
                    <a:pt x="22892" y="7464"/>
                    <a:pt x="22791" y="6052"/>
                  </a:cubicBezTo>
                  <a:cubicBezTo>
                    <a:pt x="22589" y="4237"/>
                    <a:pt x="25816" y="3935"/>
                    <a:pt x="27026" y="3632"/>
                  </a:cubicBezTo>
                  <a:cubicBezTo>
                    <a:pt x="30556" y="2725"/>
                    <a:pt x="34690" y="1817"/>
                    <a:pt x="37917" y="103"/>
                  </a:cubicBezTo>
                  <a:cubicBezTo>
                    <a:pt x="37295" y="32"/>
                    <a:pt x="36665" y="1"/>
                    <a:pt x="360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12326573" y="2395756"/>
              <a:ext cx="590127" cy="610395"/>
            </a:xfrm>
            <a:custGeom>
              <a:avLst/>
              <a:gdLst/>
              <a:ahLst/>
              <a:cxnLst/>
              <a:rect l="l" t="t" r="r" b="b"/>
              <a:pathLst>
                <a:path w="23497" h="24304" extrusionOk="0">
                  <a:moveTo>
                    <a:pt x="15429" y="1"/>
                  </a:moveTo>
                  <a:cubicBezTo>
                    <a:pt x="13614" y="303"/>
                    <a:pt x="11799" y="1110"/>
                    <a:pt x="9883" y="1917"/>
                  </a:cubicBezTo>
                  <a:cubicBezTo>
                    <a:pt x="8774" y="2421"/>
                    <a:pt x="5547" y="3530"/>
                    <a:pt x="4942" y="4740"/>
                  </a:cubicBezTo>
                  <a:cubicBezTo>
                    <a:pt x="4337" y="5950"/>
                    <a:pt x="6051" y="9379"/>
                    <a:pt x="6354" y="10892"/>
                  </a:cubicBezTo>
                  <a:cubicBezTo>
                    <a:pt x="6858" y="13514"/>
                    <a:pt x="6959" y="13917"/>
                    <a:pt x="4337" y="14825"/>
                  </a:cubicBezTo>
                  <a:cubicBezTo>
                    <a:pt x="5345" y="15833"/>
                    <a:pt x="6959" y="15530"/>
                    <a:pt x="7362" y="17245"/>
                  </a:cubicBezTo>
                  <a:cubicBezTo>
                    <a:pt x="5244" y="18152"/>
                    <a:pt x="1614" y="18455"/>
                    <a:pt x="1" y="20169"/>
                  </a:cubicBezTo>
                  <a:cubicBezTo>
                    <a:pt x="4337" y="20472"/>
                    <a:pt x="8370" y="21379"/>
                    <a:pt x="12505" y="21884"/>
                  </a:cubicBezTo>
                  <a:cubicBezTo>
                    <a:pt x="11799" y="22589"/>
                    <a:pt x="11194" y="23497"/>
                    <a:pt x="10589" y="24304"/>
                  </a:cubicBezTo>
                  <a:cubicBezTo>
                    <a:pt x="12351" y="23549"/>
                    <a:pt x="13973" y="22793"/>
                    <a:pt x="15688" y="22793"/>
                  </a:cubicBezTo>
                  <a:cubicBezTo>
                    <a:pt x="16035" y="22793"/>
                    <a:pt x="16385" y="22824"/>
                    <a:pt x="16740" y="22892"/>
                  </a:cubicBezTo>
                  <a:cubicBezTo>
                    <a:pt x="18591" y="23170"/>
                    <a:pt x="20951" y="24126"/>
                    <a:pt x="22964" y="24126"/>
                  </a:cubicBezTo>
                  <a:cubicBezTo>
                    <a:pt x="23144" y="24126"/>
                    <a:pt x="23322" y="24119"/>
                    <a:pt x="23497" y="24102"/>
                  </a:cubicBezTo>
                  <a:cubicBezTo>
                    <a:pt x="22892" y="23094"/>
                    <a:pt x="21682" y="22791"/>
                    <a:pt x="20673" y="22287"/>
                  </a:cubicBezTo>
                  <a:cubicBezTo>
                    <a:pt x="19564" y="21682"/>
                    <a:pt x="18354" y="20270"/>
                    <a:pt x="17345" y="19968"/>
                  </a:cubicBezTo>
                  <a:cubicBezTo>
                    <a:pt x="16775" y="19770"/>
                    <a:pt x="16176" y="19702"/>
                    <a:pt x="15562" y="19702"/>
                  </a:cubicBezTo>
                  <a:cubicBezTo>
                    <a:pt x="14159" y="19702"/>
                    <a:pt x="12671" y="20059"/>
                    <a:pt x="11248" y="20059"/>
                  </a:cubicBezTo>
                  <a:cubicBezTo>
                    <a:pt x="10426" y="20059"/>
                    <a:pt x="9626" y="19940"/>
                    <a:pt x="8875" y="19564"/>
                  </a:cubicBezTo>
                  <a:cubicBezTo>
                    <a:pt x="10791" y="17245"/>
                    <a:pt x="13110" y="17245"/>
                    <a:pt x="11093" y="14220"/>
                  </a:cubicBezTo>
                  <a:cubicBezTo>
                    <a:pt x="9581" y="11900"/>
                    <a:pt x="7967" y="9782"/>
                    <a:pt x="6656" y="7161"/>
                  </a:cubicBezTo>
                  <a:lnTo>
                    <a:pt x="6656" y="6757"/>
                  </a:lnTo>
                  <a:cubicBezTo>
                    <a:pt x="6522" y="6757"/>
                    <a:pt x="6342" y="6981"/>
                    <a:pt x="6298" y="6981"/>
                  </a:cubicBezTo>
                  <a:cubicBezTo>
                    <a:pt x="6275" y="6981"/>
                    <a:pt x="6286" y="6925"/>
                    <a:pt x="6354" y="6757"/>
                  </a:cubicBezTo>
                  <a:cubicBezTo>
                    <a:pt x="9379" y="4438"/>
                    <a:pt x="12606" y="2623"/>
                    <a:pt x="154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11339462" y="3116224"/>
              <a:ext cx="605322" cy="397997"/>
            </a:xfrm>
            <a:custGeom>
              <a:avLst/>
              <a:gdLst/>
              <a:ahLst/>
              <a:cxnLst/>
              <a:rect l="l" t="t" r="r" b="b"/>
              <a:pathLst>
                <a:path w="24102" h="15847" extrusionOk="0">
                  <a:moveTo>
                    <a:pt x="24102" y="0"/>
                  </a:moveTo>
                  <a:lnTo>
                    <a:pt x="24102" y="0"/>
                  </a:lnTo>
                  <a:cubicBezTo>
                    <a:pt x="22892" y="807"/>
                    <a:pt x="21480" y="1513"/>
                    <a:pt x="20370" y="2521"/>
                  </a:cubicBezTo>
                  <a:cubicBezTo>
                    <a:pt x="18656" y="1210"/>
                    <a:pt x="15933" y="1613"/>
                    <a:pt x="14017" y="303"/>
                  </a:cubicBezTo>
                  <a:lnTo>
                    <a:pt x="14017" y="303"/>
                  </a:lnTo>
                  <a:cubicBezTo>
                    <a:pt x="14017" y="2118"/>
                    <a:pt x="14824" y="4639"/>
                    <a:pt x="14622" y="6252"/>
                  </a:cubicBezTo>
                  <a:cubicBezTo>
                    <a:pt x="14421" y="8370"/>
                    <a:pt x="12303" y="8874"/>
                    <a:pt x="10790" y="10084"/>
                  </a:cubicBezTo>
                  <a:cubicBezTo>
                    <a:pt x="9782" y="9177"/>
                    <a:pt x="8874" y="8067"/>
                    <a:pt x="8068" y="7059"/>
                  </a:cubicBezTo>
                  <a:cubicBezTo>
                    <a:pt x="7967" y="9277"/>
                    <a:pt x="7059" y="12101"/>
                    <a:pt x="6152" y="14017"/>
                  </a:cubicBezTo>
                  <a:cubicBezTo>
                    <a:pt x="4337" y="14118"/>
                    <a:pt x="2421" y="14017"/>
                    <a:pt x="807" y="14521"/>
                  </a:cubicBezTo>
                  <a:lnTo>
                    <a:pt x="0" y="14521"/>
                  </a:lnTo>
                  <a:cubicBezTo>
                    <a:pt x="342" y="15490"/>
                    <a:pt x="2647" y="15847"/>
                    <a:pt x="4898" y="15847"/>
                  </a:cubicBezTo>
                  <a:cubicBezTo>
                    <a:pt x="6630" y="15847"/>
                    <a:pt x="8330" y="15635"/>
                    <a:pt x="9076" y="15328"/>
                  </a:cubicBezTo>
                  <a:cubicBezTo>
                    <a:pt x="11396" y="14420"/>
                    <a:pt x="13715" y="12101"/>
                    <a:pt x="15732" y="10588"/>
                  </a:cubicBezTo>
                  <a:cubicBezTo>
                    <a:pt x="17749" y="11294"/>
                    <a:pt x="19362" y="12303"/>
                    <a:pt x="20976" y="13715"/>
                  </a:cubicBezTo>
                  <a:cubicBezTo>
                    <a:pt x="20270" y="12807"/>
                    <a:pt x="17446" y="9883"/>
                    <a:pt x="17043" y="8672"/>
                  </a:cubicBezTo>
                  <a:cubicBezTo>
                    <a:pt x="19160" y="5748"/>
                    <a:pt x="23396" y="1513"/>
                    <a:pt x="24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12256303" y="3131419"/>
              <a:ext cx="10146" cy="5073"/>
            </a:xfrm>
            <a:custGeom>
              <a:avLst/>
              <a:gdLst/>
              <a:ahLst/>
              <a:cxnLst/>
              <a:rect l="l" t="t" r="r" b="b"/>
              <a:pathLst>
                <a:path w="404" h="202" extrusionOk="0">
                  <a:moveTo>
                    <a:pt x="202" y="0"/>
                  </a:moveTo>
                  <a:lnTo>
                    <a:pt x="0" y="202"/>
                  </a:lnTo>
                  <a:cubicBezTo>
                    <a:pt x="101" y="202"/>
                    <a:pt x="202" y="101"/>
                    <a:pt x="404" y="101"/>
                  </a:cubicBezTo>
                  <a:cubicBezTo>
                    <a:pt x="303" y="101"/>
                    <a:pt x="303" y="101"/>
                    <a:pt x="202" y="0"/>
                  </a:cubicBezTo>
                  <a:close/>
                </a:path>
              </a:pathLst>
            </a:custGeom>
            <a:solidFill>
              <a:srgbClr val="BA8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12251240" y="3070626"/>
              <a:ext cx="757293" cy="428713"/>
            </a:xfrm>
            <a:custGeom>
              <a:avLst/>
              <a:gdLst/>
              <a:ahLst/>
              <a:cxnLst/>
              <a:rect l="l" t="t" r="r" b="b"/>
              <a:pathLst>
                <a:path w="30153" h="17070" extrusionOk="0">
                  <a:moveTo>
                    <a:pt x="367" y="0"/>
                  </a:moveTo>
                  <a:cubicBezTo>
                    <a:pt x="233" y="0"/>
                    <a:pt x="110" y="9"/>
                    <a:pt x="1" y="27"/>
                  </a:cubicBezTo>
                  <a:cubicBezTo>
                    <a:pt x="3429" y="1842"/>
                    <a:pt x="7463" y="3355"/>
                    <a:pt x="10690" y="5573"/>
                  </a:cubicBezTo>
                  <a:cubicBezTo>
                    <a:pt x="9379" y="5674"/>
                    <a:pt x="7564" y="5876"/>
                    <a:pt x="6253" y="6380"/>
                  </a:cubicBezTo>
                  <a:cubicBezTo>
                    <a:pt x="7268" y="6914"/>
                    <a:pt x="8481" y="7024"/>
                    <a:pt x="9728" y="7024"/>
                  </a:cubicBezTo>
                  <a:cubicBezTo>
                    <a:pt x="10596" y="7024"/>
                    <a:pt x="11480" y="6971"/>
                    <a:pt x="12324" y="6971"/>
                  </a:cubicBezTo>
                  <a:cubicBezTo>
                    <a:pt x="12556" y="6971"/>
                    <a:pt x="12784" y="6975"/>
                    <a:pt x="13009" y="6985"/>
                  </a:cubicBezTo>
                  <a:cubicBezTo>
                    <a:pt x="12606" y="8195"/>
                    <a:pt x="11698" y="9103"/>
                    <a:pt x="10992" y="10111"/>
                  </a:cubicBezTo>
                  <a:cubicBezTo>
                    <a:pt x="11900" y="11019"/>
                    <a:pt x="14018" y="11523"/>
                    <a:pt x="15329" y="12229"/>
                  </a:cubicBezTo>
                  <a:cubicBezTo>
                    <a:pt x="16740" y="12935"/>
                    <a:pt x="18354" y="13842"/>
                    <a:pt x="19866" y="14447"/>
                  </a:cubicBezTo>
                  <a:cubicBezTo>
                    <a:pt x="22589" y="15456"/>
                    <a:pt x="25514" y="15657"/>
                    <a:pt x="28136" y="17069"/>
                  </a:cubicBezTo>
                  <a:cubicBezTo>
                    <a:pt x="25816" y="15254"/>
                    <a:pt x="22589" y="14952"/>
                    <a:pt x="20371" y="13136"/>
                  </a:cubicBezTo>
                  <a:cubicBezTo>
                    <a:pt x="22791" y="12430"/>
                    <a:pt x="25413" y="12430"/>
                    <a:pt x="27833" y="11926"/>
                  </a:cubicBezTo>
                  <a:lnTo>
                    <a:pt x="27833" y="11926"/>
                  </a:lnTo>
                  <a:cubicBezTo>
                    <a:pt x="27415" y="11984"/>
                    <a:pt x="26993" y="12009"/>
                    <a:pt x="26568" y="12009"/>
                  </a:cubicBezTo>
                  <a:cubicBezTo>
                    <a:pt x="24019" y="12009"/>
                    <a:pt x="21365" y="11120"/>
                    <a:pt x="18858" y="11120"/>
                  </a:cubicBezTo>
                  <a:cubicBezTo>
                    <a:pt x="21379" y="8094"/>
                    <a:pt x="27228" y="8397"/>
                    <a:pt x="30152" y="5775"/>
                  </a:cubicBezTo>
                  <a:lnTo>
                    <a:pt x="30152" y="5775"/>
                  </a:lnTo>
                  <a:cubicBezTo>
                    <a:pt x="29896" y="5887"/>
                    <a:pt x="29600" y="5935"/>
                    <a:pt x="29275" y="5935"/>
                  </a:cubicBezTo>
                  <a:cubicBezTo>
                    <a:pt x="27553" y="5935"/>
                    <a:pt x="25040" y="4570"/>
                    <a:pt x="23598" y="4061"/>
                  </a:cubicBezTo>
                  <a:cubicBezTo>
                    <a:pt x="21480" y="3456"/>
                    <a:pt x="19261" y="2951"/>
                    <a:pt x="17245" y="2044"/>
                  </a:cubicBezTo>
                  <a:lnTo>
                    <a:pt x="17245" y="2044"/>
                  </a:lnTo>
                  <a:cubicBezTo>
                    <a:pt x="17950" y="3859"/>
                    <a:pt x="20169" y="4363"/>
                    <a:pt x="21278" y="5674"/>
                  </a:cubicBezTo>
                  <a:cubicBezTo>
                    <a:pt x="19161" y="5674"/>
                    <a:pt x="16438" y="5372"/>
                    <a:pt x="14320" y="4968"/>
                  </a:cubicBezTo>
                  <a:cubicBezTo>
                    <a:pt x="11799" y="4363"/>
                    <a:pt x="10791" y="3456"/>
                    <a:pt x="12606" y="1237"/>
                  </a:cubicBezTo>
                  <a:cubicBezTo>
                    <a:pt x="10186" y="1237"/>
                    <a:pt x="7866" y="1237"/>
                    <a:pt x="5648" y="1035"/>
                  </a:cubicBezTo>
                  <a:cubicBezTo>
                    <a:pt x="4271" y="852"/>
                    <a:pt x="1726" y="0"/>
                    <a:pt x="3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13144795" y="2902531"/>
              <a:ext cx="415445" cy="341262"/>
            </a:xfrm>
            <a:custGeom>
              <a:avLst/>
              <a:gdLst/>
              <a:ahLst/>
              <a:cxnLst/>
              <a:rect l="l" t="t" r="r" b="b"/>
              <a:pathLst>
                <a:path w="18657" h="15329" extrusionOk="0">
                  <a:moveTo>
                    <a:pt x="18657" y="0"/>
                  </a:moveTo>
                  <a:lnTo>
                    <a:pt x="18657" y="0"/>
                  </a:lnTo>
                  <a:cubicBezTo>
                    <a:pt x="16640" y="605"/>
                    <a:pt x="14522" y="1009"/>
                    <a:pt x="12505" y="1614"/>
                  </a:cubicBezTo>
                  <a:cubicBezTo>
                    <a:pt x="11799" y="1815"/>
                    <a:pt x="10892" y="2622"/>
                    <a:pt x="10388" y="2723"/>
                  </a:cubicBezTo>
                  <a:cubicBezTo>
                    <a:pt x="9984" y="2723"/>
                    <a:pt x="9379" y="2320"/>
                    <a:pt x="8976" y="2219"/>
                  </a:cubicBezTo>
                  <a:cubicBezTo>
                    <a:pt x="7161" y="1815"/>
                    <a:pt x="5346" y="1513"/>
                    <a:pt x="3631" y="1109"/>
                  </a:cubicBezTo>
                  <a:cubicBezTo>
                    <a:pt x="3203" y="967"/>
                    <a:pt x="2875" y="900"/>
                    <a:pt x="2582" y="900"/>
                  </a:cubicBezTo>
                  <a:cubicBezTo>
                    <a:pt x="2047" y="900"/>
                    <a:pt x="1625" y="1122"/>
                    <a:pt x="909" y="1513"/>
                  </a:cubicBezTo>
                  <a:cubicBezTo>
                    <a:pt x="1211" y="3227"/>
                    <a:pt x="3329" y="5345"/>
                    <a:pt x="4438" y="6656"/>
                  </a:cubicBezTo>
                  <a:cubicBezTo>
                    <a:pt x="3329" y="6656"/>
                    <a:pt x="2219" y="6555"/>
                    <a:pt x="1009" y="6555"/>
                  </a:cubicBezTo>
                  <a:cubicBezTo>
                    <a:pt x="1614" y="7261"/>
                    <a:pt x="2421" y="7362"/>
                    <a:pt x="3228" y="7664"/>
                  </a:cubicBezTo>
                  <a:cubicBezTo>
                    <a:pt x="2421" y="8471"/>
                    <a:pt x="1514" y="8975"/>
                    <a:pt x="707" y="9782"/>
                  </a:cubicBezTo>
                  <a:cubicBezTo>
                    <a:pt x="102" y="10589"/>
                    <a:pt x="1" y="10589"/>
                    <a:pt x="606" y="11294"/>
                  </a:cubicBezTo>
                  <a:cubicBezTo>
                    <a:pt x="1715" y="12807"/>
                    <a:pt x="3228" y="14017"/>
                    <a:pt x="4438" y="15328"/>
                  </a:cubicBezTo>
                  <a:lnTo>
                    <a:pt x="4675" y="15249"/>
                  </a:lnTo>
                  <a:lnTo>
                    <a:pt x="4675" y="15249"/>
                  </a:lnTo>
                  <a:cubicBezTo>
                    <a:pt x="4656" y="15264"/>
                    <a:pt x="4640" y="15288"/>
                    <a:pt x="4640" y="15328"/>
                  </a:cubicBezTo>
                  <a:cubicBezTo>
                    <a:pt x="4656" y="15301"/>
                    <a:pt x="4672" y="15273"/>
                    <a:pt x="4688" y="15245"/>
                  </a:cubicBezTo>
                  <a:lnTo>
                    <a:pt x="4688" y="15245"/>
                  </a:lnTo>
                  <a:lnTo>
                    <a:pt x="4741" y="15227"/>
                  </a:lnTo>
                  <a:lnTo>
                    <a:pt x="4741" y="15227"/>
                  </a:lnTo>
                  <a:cubicBezTo>
                    <a:pt x="4740" y="15227"/>
                    <a:pt x="4716" y="15227"/>
                    <a:pt x="4691" y="15240"/>
                  </a:cubicBezTo>
                  <a:lnTo>
                    <a:pt x="4691" y="15240"/>
                  </a:lnTo>
                  <a:cubicBezTo>
                    <a:pt x="5389" y="14022"/>
                    <a:pt x="6282" y="12096"/>
                    <a:pt x="7463" y="11900"/>
                  </a:cubicBezTo>
                  <a:cubicBezTo>
                    <a:pt x="7634" y="11882"/>
                    <a:pt x="7808" y="11873"/>
                    <a:pt x="7983" y="11873"/>
                  </a:cubicBezTo>
                  <a:cubicBezTo>
                    <a:pt x="9772" y="11873"/>
                    <a:pt x="11760" y="12742"/>
                    <a:pt x="13413" y="13110"/>
                  </a:cubicBezTo>
                  <a:cubicBezTo>
                    <a:pt x="13211" y="12303"/>
                    <a:pt x="12102" y="11900"/>
                    <a:pt x="11497" y="11496"/>
                  </a:cubicBezTo>
                  <a:cubicBezTo>
                    <a:pt x="10186" y="10589"/>
                    <a:pt x="8673" y="9883"/>
                    <a:pt x="7362" y="8975"/>
                  </a:cubicBezTo>
                  <a:cubicBezTo>
                    <a:pt x="7766" y="8370"/>
                    <a:pt x="8270" y="7664"/>
                    <a:pt x="8673" y="7059"/>
                  </a:cubicBezTo>
                  <a:cubicBezTo>
                    <a:pt x="8993" y="6686"/>
                    <a:pt x="9285" y="6566"/>
                    <a:pt x="9623" y="6566"/>
                  </a:cubicBezTo>
                  <a:cubicBezTo>
                    <a:pt x="9924" y="6566"/>
                    <a:pt x="10262" y="6662"/>
                    <a:pt x="10690" y="6757"/>
                  </a:cubicBezTo>
                  <a:cubicBezTo>
                    <a:pt x="12808" y="7160"/>
                    <a:pt x="15531" y="7664"/>
                    <a:pt x="17346" y="8773"/>
                  </a:cubicBezTo>
                  <a:cubicBezTo>
                    <a:pt x="16337" y="7866"/>
                    <a:pt x="15430" y="6656"/>
                    <a:pt x="14623" y="5546"/>
                  </a:cubicBezTo>
                  <a:cubicBezTo>
                    <a:pt x="14018" y="4639"/>
                    <a:pt x="12909" y="4034"/>
                    <a:pt x="13615" y="3227"/>
                  </a:cubicBezTo>
                  <a:cubicBezTo>
                    <a:pt x="14825" y="1815"/>
                    <a:pt x="17144" y="1109"/>
                    <a:pt x="186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13112340" y="3209930"/>
              <a:ext cx="5098" cy="7610"/>
            </a:xfrm>
            <a:custGeom>
              <a:avLst/>
              <a:gdLst/>
              <a:ahLst/>
              <a:cxnLst/>
              <a:rect l="l" t="t" r="r" b="b"/>
              <a:pathLst>
                <a:path w="203" h="303" extrusionOk="0">
                  <a:moveTo>
                    <a:pt x="203" y="0"/>
                  </a:moveTo>
                  <a:cubicBezTo>
                    <a:pt x="102" y="101"/>
                    <a:pt x="102" y="202"/>
                    <a:pt x="1" y="303"/>
                  </a:cubicBezTo>
                  <a:cubicBezTo>
                    <a:pt x="102" y="202"/>
                    <a:pt x="102" y="101"/>
                    <a:pt x="203" y="0"/>
                  </a:cubicBezTo>
                  <a:close/>
                </a:path>
              </a:pathLst>
            </a:custGeom>
            <a:solidFill>
              <a:srgbClr val="BA88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11967575" y="2840154"/>
              <a:ext cx="5073" cy="10146"/>
            </a:xfrm>
            <a:custGeom>
              <a:avLst/>
              <a:gdLst/>
              <a:ahLst/>
              <a:cxnLst/>
              <a:rect l="l" t="t" r="r" b="b"/>
              <a:pathLst>
                <a:path w="202" h="404" extrusionOk="0">
                  <a:moveTo>
                    <a:pt x="0" y="0"/>
                  </a:moveTo>
                  <a:lnTo>
                    <a:pt x="0" y="404"/>
                  </a:lnTo>
                  <a:lnTo>
                    <a:pt x="202" y="404"/>
                  </a:lnTo>
                  <a:cubicBezTo>
                    <a:pt x="101" y="303"/>
                    <a:pt x="0" y="202"/>
                    <a:pt x="0" y="0"/>
                  </a:cubicBezTo>
                  <a:close/>
                </a:path>
              </a:pathLst>
            </a:custGeom>
            <a:solidFill>
              <a:srgbClr val="7543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13064615" y="1740947"/>
              <a:ext cx="364720" cy="1430977"/>
            </a:xfrm>
            <a:custGeom>
              <a:avLst/>
              <a:gdLst/>
              <a:ahLst/>
              <a:cxnLst/>
              <a:rect l="l" t="t" r="r" b="b"/>
              <a:pathLst>
                <a:path w="14522" h="56977" extrusionOk="0">
                  <a:moveTo>
                    <a:pt x="12303" y="52943"/>
                  </a:moveTo>
                  <a:cubicBezTo>
                    <a:pt x="11900" y="53346"/>
                    <a:pt x="11396" y="53649"/>
                    <a:pt x="10891" y="53951"/>
                  </a:cubicBezTo>
                  <a:cubicBezTo>
                    <a:pt x="8270" y="54556"/>
                    <a:pt x="6051" y="56977"/>
                    <a:pt x="3227" y="56271"/>
                  </a:cubicBezTo>
                  <a:cubicBezTo>
                    <a:pt x="1715" y="55766"/>
                    <a:pt x="706" y="54657"/>
                    <a:pt x="505" y="53044"/>
                  </a:cubicBezTo>
                  <a:cubicBezTo>
                    <a:pt x="1" y="50018"/>
                    <a:pt x="1715" y="48002"/>
                    <a:pt x="2421" y="45279"/>
                  </a:cubicBezTo>
                  <a:cubicBezTo>
                    <a:pt x="3026" y="43262"/>
                    <a:pt x="1917" y="42052"/>
                    <a:pt x="1715" y="40136"/>
                  </a:cubicBezTo>
                  <a:cubicBezTo>
                    <a:pt x="1513" y="37514"/>
                    <a:pt x="3530" y="35195"/>
                    <a:pt x="4135" y="32674"/>
                  </a:cubicBezTo>
                  <a:cubicBezTo>
                    <a:pt x="4639" y="30455"/>
                    <a:pt x="4538" y="27732"/>
                    <a:pt x="4942" y="25413"/>
                  </a:cubicBezTo>
                  <a:cubicBezTo>
                    <a:pt x="5244" y="24001"/>
                    <a:pt x="6454" y="23094"/>
                    <a:pt x="6656" y="21783"/>
                  </a:cubicBezTo>
                  <a:cubicBezTo>
                    <a:pt x="6858" y="19867"/>
                    <a:pt x="5648" y="18152"/>
                    <a:pt x="5749" y="16337"/>
                  </a:cubicBezTo>
                  <a:cubicBezTo>
                    <a:pt x="5749" y="14925"/>
                    <a:pt x="7160" y="13614"/>
                    <a:pt x="7261" y="12001"/>
                  </a:cubicBezTo>
                  <a:cubicBezTo>
                    <a:pt x="7261" y="9177"/>
                    <a:pt x="4639" y="2219"/>
                    <a:pt x="7261" y="1"/>
                  </a:cubicBezTo>
                  <a:cubicBezTo>
                    <a:pt x="8673" y="1614"/>
                    <a:pt x="8875" y="6555"/>
                    <a:pt x="9581" y="8976"/>
                  </a:cubicBezTo>
                  <a:cubicBezTo>
                    <a:pt x="10589" y="12505"/>
                    <a:pt x="10286" y="15934"/>
                    <a:pt x="10992" y="19463"/>
                  </a:cubicBezTo>
                  <a:cubicBezTo>
                    <a:pt x="11900" y="23598"/>
                    <a:pt x="9883" y="27631"/>
                    <a:pt x="10286" y="31766"/>
                  </a:cubicBezTo>
                  <a:cubicBezTo>
                    <a:pt x="10488" y="33480"/>
                    <a:pt x="11497" y="36001"/>
                    <a:pt x="12707" y="38825"/>
                  </a:cubicBezTo>
                  <a:cubicBezTo>
                    <a:pt x="13110" y="42052"/>
                    <a:pt x="14522" y="45279"/>
                    <a:pt x="14118" y="48607"/>
                  </a:cubicBezTo>
                  <a:cubicBezTo>
                    <a:pt x="13917" y="50422"/>
                    <a:pt x="13312" y="51834"/>
                    <a:pt x="12303" y="5294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13064615" y="1740947"/>
              <a:ext cx="364720" cy="1413246"/>
            </a:xfrm>
            <a:custGeom>
              <a:avLst/>
              <a:gdLst/>
              <a:ahLst/>
              <a:cxnLst/>
              <a:rect l="l" t="t" r="r" b="b"/>
              <a:pathLst>
                <a:path w="14522" h="56271" extrusionOk="0">
                  <a:moveTo>
                    <a:pt x="10286" y="31766"/>
                  </a:moveTo>
                  <a:cubicBezTo>
                    <a:pt x="10488" y="33480"/>
                    <a:pt x="11497" y="36001"/>
                    <a:pt x="12707" y="38825"/>
                  </a:cubicBezTo>
                  <a:cubicBezTo>
                    <a:pt x="13110" y="42052"/>
                    <a:pt x="14522" y="45279"/>
                    <a:pt x="14118" y="48607"/>
                  </a:cubicBezTo>
                  <a:cubicBezTo>
                    <a:pt x="13917" y="50321"/>
                    <a:pt x="13312" y="51632"/>
                    <a:pt x="12505" y="52741"/>
                  </a:cubicBezTo>
                  <a:cubicBezTo>
                    <a:pt x="10791" y="52842"/>
                    <a:pt x="9177" y="52943"/>
                    <a:pt x="7463" y="53548"/>
                  </a:cubicBezTo>
                  <a:cubicBezTo>
                    <a:pt x="6051" y="54052"/>
                    <a:pt x="4942" y="55766"/>
                    <a:pt x="3530" y="56271"/>
                  </a:cubicBezTo>
                  <a:cubicBezTo>
                    <a:pt x="3429" y="56271"/>
                    <a:pt x="3328" y="56271"/>
                    <a:pt x="3227" y="56271"/>
                  </a:cubicBezTo>
                  <a:cubicBezTo>
                    <a:pt x="1715" y="55766"/>
                    <a:pt x="706" y="54657"/>
                    <a:pt x="505" y="53044"/>
                  </a:cubicBezTo>
                  <a:cubicBezTo>
                    <a:pt x="1" y="50018"/>
                    <a:pt x="1715" y="48002"/>
                    <a:pt x="2421" y="45279"/>
                  </a:cubicBezTo>
                  <a:cubicBezTo>
                    <a:pt x="2622" y="44472"/>
                    <a:pt x="2622" y="43867"/>
                    <a:pt x="2522" y="43363"/>
                  </a:cubicBezTo>
                  <a:cubicBezTo>
                    <a:pt x="3530" y="43968"/>
                    <a:pt x="4740" y="44573"/>
                    <a:pt x="5749" y="44875"/>
                  </a:cubicBezTo>
                  <a:cubicBezTo>
                    <a:pt x="7463" y="45380"/>
                    <a:pt x="10186" y="45178"/>
                    <a:pt x="10589" y="43060"/>
                  </a:cubicBezTo>
                  <a:cubicBezTo>
                    <a:pt x="11093" y="41043"/>
                    <a:pt x="8975" y="38926"/>
                    <a:pt x="7765" y="37615"/>
                  </a:cubicBezTo>
                  <a:cubicBezTo>
                    <a:pt x="6555" y="36405"/>
                    <a:pt x="5143" y="35094"/>
                    <a:pt x="3530" y="34186"/>
                  </a:cubicBezTo>
                  <a:cubicBezTo>
                    <a:pt x="3631" y="33985"/>
                    <a:pt x="3732" y="33682"/>
                    <a:pt x="3833" y="33480"/>
                  </a:cubicBezTo>
                  <a:cubicBezTo>
                    <a:pt x="3833" y="33480"/>
                    <a:pt x="3833" y="33379"/>
                    <a:pt x="3833" y="33379"/>
                  </a:cubicBezTo>
                  <a:cubicBezTo>
                    <a:pt x="3933" y="33178"/>
                    <a:pt x="4034" y="32875"/>
                    <a:pt x="4135" y="32674"/>
                  </a:cubicBezTo>
                  <a:cubicBezTo>
                    <a:pt x="4135" y="32472"/>
                    <a:pt x="4236" y="32169"/>
                    <a:pt x="4236" y="31867"/>
                  </a:cubicBezTo>
                  <a:cubicBezTo>
                    <a:pt x="8673" y="31665"/>
                    <a:pt x="9480" y="26724"/>
                    <a:pt x="9177" y="21883"/>
                  </a:cubicBezTo>
                  <a:cubicBezTo>
                    <a:pt x="9379" y="18354"/>
                    <a:pt x="8774" y="15026"/>
                    <a:pt x="7261" y="12001"/>
                  </a:cubicBezTo>
                  <a:cubicBezTo>
                    <a:pt x="7261" y="12001"/>
                    <a:pt x="7261" y="12001"/>
                    <a:pt x="7261" y="12001"/>
                  </a:cubicBezTo>
                  <a:cubicBezTo>
                    <a:pt x="7261" y="10589"/>
                    <a:pt x="6656" y="8169"/>
                    <a:pt x="6354" y="5950"/>
                  </a:cubicBezTo>
                  <a:cubicBezTo>
                    <a:pt x="6253" y="5850"/>
                    <a:pt x="6253" y="5850"/>
                    <a:pt x="6253" y="5749"/>
                  </a:cubicBezTo>
                  <a:cubicBezTo>
                    <a:pt x="6253" y="5547"/>
                    <a:pt x="6253" y="5345"/>
                    <a:pt x="6253" y="5144"/>
                  </a:cubicBezTo>
                  <a:cubicBezTo>
                    <a:pt x="6152" y="5043"/>
                    <a:pt x="6152" y="4942"/>
                    <a:pt x="6152" y="4841"/>
                  </a:cubicBezTo>
                  <a:cubicBezTo>
                    <a:pt x="6152" y="4740"/>
                    <a:pt x="6152" y="4539"/>
                    <a:pt x="6152" y="4337"/>
                  </a:cubicBezTo>
                  <a:cubicBezTo>
                    <a:pt x="6152" y="4236"/>
                    <a:pt x="6152" y="4135"/>
                    <a:pt x="6152" y="4034"/>
                  </a:cubicBezTo>
                  <a:cubicBezTo>
                    <a:pt x="6152" y="3833"/>
                    <a:pt x="6152" y="3732"/>
                    <a:pt x="6152" y="3530"/>
                  </a:cubicBezTo>
                  <a:cubicBezTo>
                    <a:pt x="6152" y="3429"/>
                    <a:pt x="6051" y="3329"/>
                    <a:pt x="6051" y="3228"/>
                  </a:cubicBezTo>
                  <a:cubicBezTo>
                    <a:pt x="6152" y="3026"/>
                    <a:pt x="6152" y="2925"/>
                    <a:pt x="6152" y="2824"/>
                  </a:cubicBezTo>
                  <a:cubicBezTo>
                    <a:pt x="6152" y="2623"/>
                    <a:pt x="6152" y="2522"/>
                    <a:pt x="6152" y="2421"/>
                  </a:cubicBezTo>
                  <a:cubicBezTo>
                    <a:pt x="6152" y="2320"/>
                    <a:pt x="6152" y="2219"/>
                    <a:pt x="6253" y="2118"/>
                  </a:cubicBezTo>
                  <a:cubicBezTo>
                    <a:pt x="6253" y="1917"/>
                    <a:pt x="6253" y="1816"/>
                    <a:pt x="6253" y="1715"/>
                  </a:cubicBezTo>
                  <a:cubicBezTo>
                    <a:pt x="6354" y="1614"/>
                    <a:pt x="6354" y="1513"/>
                    <a:pt x="6354" y="1412"/>
                  </a:cubicBezTo>
                  <a:cubicBezTo>
                    <a:pt x="6454" y="1312"/>
                    <a:pt x="6454" y="1110"/>
                    <a:pt x="6454" y="1009"/>
                  </a:cubicBezTo>
                  <a:cubicBezTo>
                    <a:pt x="6555" y="908"/>
                    <a:pt x="6555" y="807"/>
                    <a:pt x="6656" y="807"/>
                  </a:cubicBezTo>
                  <a:cubicBezTo>
                    <a:pt x="6656" y="707"/>
                    <a:pt x="6757" y="505"/>
                    <a:pt x="6757" y="505"/>
                  </a:cubicBezTo>
                  <a:cubicBezTo>
                    <a:pt x="6959" y="303"/>
                    <a:pt x="7059" y="102"/>
                    <a:pt x="7261" y="1"/>
                  </a:cubicBezTo>
                  <a:cubicBezTo>
                    <a:pt x="8673" y="1614"/>
                    <a:pt x="8875" y="6555"/>
                    <a:pt x="9581" y="8976"/>
                  </a:cubicBezTo>
                  <a:cubicBezTo>
                    <a:pt x="10589" y="12505"/>
                    <a:pt x="10286" y="15934"/>
                    <a:pt x="10992" y="19463"/>
                  </a:cubicBezTo>
                  <a:cubicBezTo>
                    <a:pt x="11900" y="23598"/>
                    <a:pt x="9883" y="27732"/>
                    <a:pt x="10286" y="3176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12764356" y="2792239"/>
              <a:ext cx="696514" cy="373083"/>
            </a:xfrm>
            <a:custGeom>
              <a:avLst/>
              <a:gdLst/>
              <a:ahLst/>
              <a:cxnLst/>
              <a:rect l="l" t="t" r="r" b="b"/>
              <a:pathLst>
                <a:path w="27733" h="14855" extrusionOk="0">
                  <a:moveTo>
                    <a:pt x="14623" y="1"/>
                  </a:moveTo>
                  <a:cubicBezTo>
                    <a:pt x="13211" y="3329"/>
                    <a:pt x="15329" y="9581"/>
                    <a:pt x="16034" y="13514"/>
                  </a:cubicBezTo>
                  <a:cubicBezTo>
                    <a:pt x="13816" y="9782"/>
                    <a:pt x="11900" y="5144"/>
                    <a:pt x="9278" y="2118"/>
                  </a:cubicBezTo>
                  <a:lnTo>
                    <a:pt x="9278" y="2118"/>
                  </a:lnTo>
                  <a:cubicBezTo>
                    <a:pt x="11295" y="5345"/>
                    <a:pt x="12505" y="9782"/>
                    <a:pt x="13816" y="13211"/>
                  </a:cubicBezTo>
                  <a:cubicBezTo>
                    <a:pt x="11093" y="10993"/>
                    <a:pt x="7160" y="7161"/>
                    <a:pt x="5043" y="4236"/>
                  </a:cubicBezTo>
                  <a:lnTo>
                    <a:pt x="5043" y="4236"/>
                  </a:lnTo>
                  <a:cubicBezTo>
                    <a:pt x="6959" y="7463"/>
                    <a:pt x="9076" y="10690"/>
                    <a:pt x="13816" y="14219"/>
                  </a:cubicBezTo>
                  <a:cubicBezTo>
                    <a:pt x="9290" y="11812"/>
                    <a:pt x="4672" y="10784"/>
                    <a:pt x="577" y="10784"/>
                  </a:cubicBezTo>
                  <a:cubicBezTo>
                    <a:pt x="384" y="10784"/>
                    <a:pt x="192" y="10786"/>
                    <a:pt x="1" y="10791"/>
                  </a:cubicBezTo>
                  <a:cubicBezTo>
                    <a:pt x="3429" y="11295"/>
                    <a:pt x="6858" y="11497"/>
                    <a:pt x="10387" y="13614"/>
                  </a:cubicBezTo>
                  <a:cubicBezTo>
                    <a:pt x="12001" y="14469"/>
                    <a:pt x="14621" y="14854"/>
                    <a:pt x="17458" y="14854"/>
                  </a:cubicBezTo>
                  <a:cubicBezTo>
                    <a:pt x="20647" y="14854"/>
                    <a:pt x="24109" y="14367"/>
                    <a:pt x="26724" y="13514"/>
                  </a:cubicBezTo>
                  <a:cubicBezTo>
                    <a:pt x="25851" y="13339"/>
                    <a:pt x="25145" y="13269"/>
                    <a:pt x="24524" y="13269"/>
                  </a:cubicBezTo>
                  <a:cubicBezTo>
                    <a:pt x="22635" y="13269"/>
                    <a:pt x="21540" y="13916"/>
                    <a:pt x="18959" y="14219"/>
                  </a:cubicBezTo>
                  <a:cubicBezTo>
                    <a:pt x="21379" y="10690"/>
                    <a:pt x="24606" y="9883"/>
                    <a:pt x="27732" y="7362"/>
                  </a:cubicBezTo>
                  <a:lnTo>
                    <a:pt x="27732" y="7362"/>
                  </a:lnTo>
                  <a:cubicBezTo>
                    <a:pt x="24505" y="8976"/>
                    <a:pt x="20169" y="10387"/>
                    <a:pt x="18354" y="14219"/>
                  </a:cubicBezTo>
                  <a:cubicBezTo>
                    <a:pt x="18253" y="10892"/>
                    <a:pt x="19362" y="6253"/>
                    <a:pt x="20472" y="3429"/>
                  </a:cubicBezTo>
                  <a:lnTo>
                    <a:pt x="20472" y="3429"/>
                  </a:lnTo>
                  <a:cubicBezTo>
                    <a:pt x="19866" y="4337"/>
                    <a:pt x="18455" y="6455"/>
                    <a:pt x="17749" y="8371"/>
                  </a:cubicBezTo>
                  <a:cubicBezTo>
                    <a:pt x="17043" y="10085"/>
                    <a:pt x="17446" y="12303"/>
                    <a:pt x="17446" y="14219"/>
                  </a:cubicBezTo>
                  <a:cubicBezTo>
                    <a:pt x="16438" y="9782"/>
                    <a:pt x="14219" y="4539"/>
                    <a:pt x="146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11966620" y="1349323"/>
              <a:ext cx="400182" cy="1271422"/>
            </a:xfrm>
            <a:custGeom>
              <a:avLst/>
              <a:gdLst/>
              <a:ahLst/>
              <a:cxnLst/>
              <a:rect l="l" t="t" r="r" b="b"/>
              <a:pathLst>
                <a:path w="15934" h="50624" extrusionOk="0">
                  <a:moveTo>
                    <a:pt x="5648" y="33682"/>
                  </a:moveTo>
                  <a:cubicBezTo>
                    <a:pt x="5345" y="31463"/>
                    <a:pt x="4639" y="30858"/>
                    <a:pt x="5244" y="28337"/>
                  </a:cubicBezTo>
                  <a:cubicBezTo>
                    <a:pt x="5849" y="26118"/>
                    <a:pt x="6555" y="24807"/>
                    <a:pt x="6454" y="22589"/>
                  </a:cubicBezTo>
                  <a:cubicBezTo>
                    <a:pt x="6253" y="20975"/>
                    <a:pt x="5143" y="19463"/>
                    <a:pt x="5446" y="17648"/>
                  </a:cubicBezTo>
                  <a:cubicBezTo>
                    <a:pt x="5849" y="15832"/>
                    <a:pt x="7564" y="14320"/>
                    <a:pt x="7664" y="12404"/>
                  </a:cubicBezTo>
                  <a:cubicBezTo>
                    <a:pt x="7765" y="10690"/>
                    <a:pt x="6757" y="8774"/>
                    <a:pt x="7160" y="7160"/>
                  </a:cubicBezTo>
                  <a:cubicBezTo>
                    <a:pt x="7664" y="5345"/>
                    <a:pt x="8774" y="5042"/>
                    <a:pt x="8673" y="2925"/>
                  </a:cubicBezTo>
                  <a:cubicBezTo>
                    <a:pt x="8673" y="2118"/>
                    <a:pt x="8673" y="0"/>
                    <a:pt x="9883" y="404"/>
                  </a:cubicBezTo>
                  <a:cubicBezTo>
                    <a:pt x="11194" y="908"/>
                    <a:pt x="10589" y="4639"/>
                    <a:pt x="10589" y="5647"/>
                  </a:cubicBezTo>
                  <a:cubicBezTo>
                    <a:pt x="10690" y="7765"/>
                    <a:pt x="12505" y="9681"/>
                    <a:pt x="12404" y="11799"/>
                  </a:cubicBezTo>
                  <a:cubicBezTo>
                    <a:pt x="12303" y="12807"/>
                    <a:pt x="11295" y="13614"/>
                    <a:pt x="11194" y="14723"/>
                  </a:cubicBezTo>
                  <a:cubicBezTo>
                    <a:pt x="11093" y="15732"/>
                    <a:pt x="11799" y="16740"/>
                    <a:pt x="11799" y="17748"/>
                  </a:cubicBezTo>
                  <a:cubicBezTo>
                    <a:pt x="11900" y="19664"/>
                    <a:pt x="10387" y="21177"/>
                    <a:pt x="10589" y="22992"/>
                  </a:cubicBezTo>
                  <a:cubicBezTo>
                    <a:pt x="10690" y="24404"/>
                    <a:pt x="11799" y="25816"/>
                    <a:pt x="12202" y="27127"/>
                  </a:cubicBezTo>
                  <a:cubicBezTo>
                    <a:pt x="13614" y="30757"/>
                    <a:pt x="11295" y="34186"/>
                    <a:pt x="12303" y="37614"/>
                  </a:cubicBezTo>
                  <a:cubicBezTo>
                    <a:pt x="12606" y="38623"/>
                    <a:pt x="13211" y="39631"/>
                    <a:pt x="13513" y="40740"/>
                  </a:cubicBezTo>
                  <a:cubicBezTo>
                    <a:pt x="14219" y="43060"/>
                    <a:pt x="15934" y="45984"/>
                    <a:pt x="14723" y="48304"/>
                  </a:cubicBezTo>
                  <a:cubicBezTo>
                    <a:pt x="13513" y="50623"/>
                    <a:pt x="10992" y="50119"/>
                    <a:pt x="8370" y="49917"/>
                  </a:cubicBezTo>
                  <a:cubicBezTo>
                    <a:pt x="5849" y="49816"/>
                    <a:pt x="3631" y="49715"/>
                    <a:pt x="2219" y="47295"/>
                  </a:cubicBezTo>
                  <a:cubicBezTo>
                    <a:pt x="0" y="43362"/>
                    <a:pt x="6354" y="38320"/>
                    <a:pt x="5648" y="33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12040058" y="1349323"/>
              <a:ext cx="326746" cy="1271422"/>
            </a:xfrm>
            <a:custGeom>
              <a:avLst/>
              <a:gdLst/>
              <a:ahLst/>
              <a:cxnLst/>
              <a:rect l="l" t="t" r="r" b="b"/>
              <a:pathLst>
                <a:path w="13010" h="50624" extrusionOk="0">
                  <a:moveTo>
                    <a:pt x="10589" y="40740"/>
                  </a:moveTo>
                  <a:cubicBezTo>
                    <a:pt x="11295" y="43060"/>
                    <a:pt x="13010" y="45984"/>
                    <a:pt x="11799" y="48304"/>
                  </a:cubicBezTo>
                  <a:cubicBezTo>
                    <a:pt x="10589" y="50623"/>
                    <a:pt x="8068" y="50119"/>
                    <a:pt x="5446" y="49917"/>
                  </a:cubicBezTo>
                  <a:cubicBezTo>
                    <a:pt x="3329" y="49816"/>
                    <a:pt x="1413" y="49715"/>
                    <a:pt x="1" y="48304"/>
                  </a:cubicBezTo>
                  <a:cubicBezTo>
                    <a:pt x="908" y="48304"/>
                    <a:pt x="1715" y="48203"/>
                    <a:pt x="2522" y="47900"/>
                  </a:cubicBezTo>
                  <a:cubicBezTo>
                    <a:pt x="2623" y="48001"/>
                    <a:pt x="2824" y="48001"/>
                    <a:pt x="3026" y="47900"/>
                  </a:cubicBezTo>
                  <a:cubicBezTo>
                    <a:pt x="3631" y="47598"/>
                    <a:pt x="4236" y="47194"/>
                    <a:pt x="4640" y="46690"/>
                  </a:cubicBezTo>
                  <a:cubicBezTo>
                    <a:pt x="4942" y="46388"/>
                    <a:pt x="5144" y="46085"/>
                    <a:pt x="5346" y="45682"/>
                  </a:cubicBezTo>
                  <a:cubicBezTo>
                    <a:pt x="7161" y="42556"/>
                    <a:pt x="5749" y="38119"/>
                    <a:pt x="2522" y="36102"/>
                  </a:cubicBezTo>
                  <a:cubicBezTo>
                    <a:pt x="2623" y="35598"/>
                    <a:pt x="2724" y="35093"/>
                    <a:pt x="2824" y="34589"/>
                  </a:cubicBezTo>
                  <a:cubicBezTo>
                    <a:pt x="4438" y="35698"/>
                    <a:pt x="5446" y="33682"/>
                    <a:pt x="5446" y="31665"/>
                  </a:cubicBezTo>
                  <a:cubicBezTo>
                    <a:pt x="5346" y="30757"/>
                    <a:pt x="5043" y="29950"/>
                    <a:pt x="4841" y="29043"/>
                  </a:cubicBezTo>
                  <a:cubicBezTo>
                    <a:pt x="4438" y="27631"/>
                    <a:pt x="4640" y="26522"/>
                    <a:pt x="5043" y="25211"/>
                  </a:cubicBezTo>
                  <a:cubicBezTo>
                    <a:pt x="5346" y="24303"/>
                    <a:pt x="5346" y="23597"/>
                    <a:pt x="5144" y="22992"/>
                  </a:cubicBezTo>
                  <a:cubicBezTo>
                    <a:pt x="5346" y="21379"/>
                    <a:pt x="4438" y="20068"/>
                    <a:pt x="2724" y="19664"/>
                  </a:cubicBezTo>
                  <a:cubicBezTo>
                    <a:pt x="2623" y="19362"/>
                    <a:pt x="2522" y="19059"/>
                    <a:pt x="2522" y="18757"/>
                  </a:cubicBezTo>
                  <a:cubicBezTo>
                    <a:pt x="5446" y="19564"/>
                    <a:pt x="5749" y="14723"/>
                    <a:pt x="6455" y="13009"/>
                  </a:cubicBezTo>
                  <a:cubicBezTo>
                    <a:pt x="6656" y="12202"/>
                    <a:pt x="7362" y="10992"/>
                    <a:pt x="7060" y="10084"/>
                  </a:cubicBezTo>
                  <a:cubicBezTo>
                    <a:pt x="6656" y="9177"/>
                    <a:pt x="5346" y="7765"/>
                    <a:pt x="5547" y="6858"/>
                  </a:cubicBezTo>
                  <a:cubicBezTo>
                    <a:pt x="6051" y="5244"/>
                    <a:pt x="6455" y="4135"/>
                    <a:pt x="5749" y="2824"/>
                  </a:cubicBezTo>
                  <a:cubicBezTo>
                    <a:pt x="5749" y="2017"/>
                    <a:pt x="5850" y="0"/>
                    <a:pt x="6959" y="404"/>
                  </a:cubicBezTo>
                  <a:cubicBezTo>
                    <a:pt x="8270" y="908"/>
                    <a:pt x="7665" y="4639"/>
                    <a:pt x="7665" y="5647"/>
                  </a:cubicBezTo>
                  <a:cubicBezTo>
                    <a:pt x="7766" y="7765"/>
                    <a:pt x="9581" y="9681"/>
                    <a:pt x="9480" y="11799"/>
                  </a:cubicBezTo>
                  <a:cubicBezTo>
                    <a:pt x="9379" y="12807"/>
                    <a:pt x="8371" y="13614"/>
                    <a:pt x="8270" y="14723"/>
                  </a:cubicBezTo>
                  <a:cubicBezTo>
                    <a:pt x="8169" y="15732"/>
                    <a:pt x="8875" y="16740"/>
                    <a:pt x="8875" y="17748"/>
                  </a:cubicBezTo>
                  <a:cubicBezTo>
                    <a:pt x="8976" y="19664"/>
                    <a:pt x="7463" y="21177"/>
                    <a:pt x="7665" y="22992"/>
                  </a:cubicBezTo>
                  <a:cubicBezTo>
                    <a:pt x="7766" y="24404"/>
                    <a:pt x="8875" y="25816"/>
                    <a:pt x="9278" y="27127"/>
                  </a:cubicBezTo>
                  <a:cubicBezTo>
                    <a:pt x="10690" y="30757"/>
                    <a:pt x="8371" y="34186"/>
                    <a:pt x="9379" y="37614"/>
                  </a:cubicBezTo>
                  <a:cubicBezTo>
                    <a:pt x="9682" y="38623"/>
                    <a:pt x="10287" y="39631"/>
                    <a:pt x="10589" y="4074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11829553" y="2303407"/>
              <a:ext cx="605322" cy="322703"/>
            </a:xfrm>
            <a:custGeom>
              <a:avLst/>
              <a:gdLst/>
              <a:ahLst/>
              <a:cxnLst/>
              <a:rect l="l" t="t" r="r" b="b"/>
              <a:pathLst>
                <a:path w="24102" h="12849" extrusionOk="0">
                  <a:moveTo>
                    <a:pt x="12707" y="0"/>
                  </a:moveTo>
                  <a:cubicBezTo>
                    <a:pt x="11497" y="2824"/>
                    <a:pt x="13312" y="8269"/>
                    <a:pt x="13917" y="11698"/>
                  </a:cubicBezTo>
                  <a:cubicBezTo>
                    <a:pt x="12001" y="8471"/>
                    <a:pt x="10286" y="4538"/>
                    <a:pt x="8068" y="1916"/>
                  </a:cubicBezTo>
                  <a:lnTo>
                    <a:pt x="8068" y="1916"/>
                  </a:lnTo>
                  <a:cubicBezTo>
                    <a:pt x="9782" y="4639"/>
                    <a:pt x="10791" y="8471"/>
                    <a:pt x="12001" y="11395"/>
                  </a:cubicBezTo>
                  <a:cubicBezTo>
                    <a:pt x="9681" y="9479"/>
                    <a:pt x="6253" y="6253"/>
                    <a:pt x="4438" y="3731"/>
                  </a:cubicBezTo>
                  <a:lnTo>
                    <a:pt x="4438" y="3731"/>
                  </a:lnTo>
                  <a:cubicBezTo>
                    <a:pt x="6051" y="6454"/>
                    <a:pt x="7866" y="9278"/>
                    <a:pt x="12001" y="12404"/>
                  </a:cubicBezTo>
                  <a:cubicBezTo>
                    <a:pt x="8071" y="10295"/>
                    <a:pt x="4142" y="9371"/>
                    <a:pt x="559" y="9371"/>
                  </a:cubicBezTo>
                  <a:cubicBezTo>
                    <a:pt x="372" y="9371"/>
                    <a:pt x="186" y="9374"/>
                    <a:pt x="1" y="9379"/>
                  </a:cubicBezTo>
                  <a:cubicBezTo>
                    <a:pt x="3026" y="9782"/>
                    <a:pt x="6051" y="9984"/>
                    <a:pt x="9076" y="11799"/>
                  </a:cubicBezTo>
                  <a:cubicBezTo>
                    <a:pt x="10463" y="12516"/>
                    <a:pt x="12757" y="12848"/>
                    <a:pt x="15249" y="12848"/>
                  </a:cubicBezTo>
                  <a:cubicBezTo>
                    <a:pt x="18011" y="12848"/>
                    <a:pt x="21015" y="12440"/>
                    <a:pt x="23295" y="11698"/>
                  </a:cubicBezTo>
                  <a:cubicBezTo>
                    <a:pt x="22590" y="11584"/>
                    <a:pt x="22008" y="11537"/>
                    <a:pt x="21495" y="11537"/>
                  </a:cubicBezTo>
                  <a:cubicBezTo>
                    <a:pt x="19732" y="11537"/>
                    <a:pt x="18781" y="12092"/>
                    <a:pt x="16438" y="12404"/>
                  </a:cubicBezTo>
                  <a:cubicBezTo>
                    <a:pt x="18555" y="9278"/>
                    <a:pt x="21379" y="8572"/>
                    <a:pt x="24102" y="6353"/>
                  </a:cubicBezTo>
                  <a:lnTo>
                    <a:pt x="24102" y="6353"/>
                  </a:lnTo>
                  <a:cubicBezTo>
                    <a:pt x="21278" y="7765"/>
                    <a:pt x="17547" y="8975"/>
                    <a:pt x="15934" y="12303"/>
                  </a:cubicBezTo>
                  <a:cubicBezTo>
                    <a:pt x="15833" y="9479"/>
                    <a:pt x="16841" y="5446"/>
                    <a:pt x="17850" y="3026"/>
                  </a:cubicBezTo>
                  <a:lnTo>
                    <a:pt x="17850" y="3026"/>
                  </a:lnTo>
                  <a:cubicBezTo>
                    <a:pt x="17245" y="3731"/>
                    <a:pt x="16034" y="5547"/>
                    <a:pt x="15429" y="7261"/>
                  </a:cubicBezTo>
                  <a:cubicBezTo>
                    <a:pt x="14824" y="8673"/>
                    <a:pt x="15127" y="10690"/>
                    <a:pt x="15127" y="12303"/>
                  </a:cubicBezTo>
                  <a:cubicBezTo>
                    <a:pt x="14320" y="8471"/>
                    <a:pt x="12303" y="3933"/>
                    <a:pt x="12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11993790" y="2521015"/>
              <a:ext cx="400182" cy="1271422"/>
            </a:xfrm>
            <a:custGeom>
              <a:avLst/>
              <a:gdLst/>
              <a:ahLst/>
              <a:cxnLst/>
              <a:rect l="l" t="t" r="r" b="b"/>
              <a:pathLst>
                <a:path w="15934" h="50624" extrusionOk="0">
                  <a:moveTo>
                    <a:pt x="5648" y="33682"/>
                  </a:moveTo>
                  <a:cubicBezTo>
                    <a:pt x="5345" y="31463"/>
                    <a:pt x="4639" y="30858"/>
                    <a:pt x="5244" y="28337"/>
                  </a:cubicBezTo>
                  <a:cubicBezTo>
                    <a:pt x="5849" y="26118"/>
                    <a:pt x="6555" y="24807"/>
                    <a:pt x="6454" y="22589"/>
                  </a:cubicBezTo>
                  <a:cubicBezTo>
                    <a:pt x="6253" y="20975"/>
                    <a:pt x="5143" y="19463"/>
                    <a:pt x="5446" y="17648"/>
                  </a:cubicBezTo>
                  <a:cubicBezTo>
                    <a:pt x="5849" y="15832"/>
                    <a:pt x="7564" y="14320"/>
                    <a:pt x="7664" y="12404"/>
                  </a:cubicBezTo>
                  <a:cubicBezTo>
                    <a:pt x="7765" y="10690"/>
                    <a:pt x="6757" y="8774"/>
                    <a:pt x="7160" y="7160"/>
                  </a:cubicBezTo>
                  <a:cubicBezTo>
                    <a:pt x="7664" y="5345"/>
                    <a:pt x="8774" y="5042"/>
                    <a:pt x="8673" y="2925"/>
                  </a:cubicBezTo>
                  <a:cubicBezTo>
                    <a:pt x="8673" y="2118"/>
                    <a:pt x="8673" y="0"/>
                    <a:pt x="9883" y="404"/>
                  </a:cubicBezTo>
                  <a:cubicBezTo>
                    <a:pt x="11194" y="908"/>
                    <a:pt x="10589" y="4639"/>
                    <a:pt x="10589" y="5647"/>
                  </a:cubicBezTo>
                  <a:cubicBezTo>
                    <a:pt x="10690" y="7765"/>
                    <a:pt x="12505" y="9681"/>
                    <a:pt x="12404" y="11799"/>
                  </a:cubicBezTo>
                  <a:cubicBezTo>
                    <a:pt x="12303" y="12807"/>
                    <a:pt x="11295" y="13614"/>
                    <a:pt x="11194" y="14723"/>
                  </a:cubicBezTo>
                  <a:cubicBezTo>
                    <a:pt x="11093" y="15732"/>
                    <a:pt x="11799" y="16740"/>
                    <a:pt x="11799" y="17748"/>
                  </a:cubicBezTo>
                  <a:cubicBezTo>
                    <a:pt x="11900" y="19664"/>
                    <a:pt x="10387" y="21177"/>
                    <a:pt x="10589" y="22992"/>
                  </a:cubicBezTo>
                  <a:cubicBezTo>
                    <a:pt x="10690" y="24404"/>
                    <a:pt x="11799" y="25816"/>
                    <a:pt x="12202" y="27127"/>
                  </a:cubicBezTo>
                  <a:cubicBezTo>
                    <a:pt x="13614" y="30757"/>
                    <a:pt x="11295" y="34186"/>
                    <a:pt x="12303" y="37614"/>
                  </a:cubicBezTo>
                  <a:cubicBezTo>
                    <a:pt x="12606" y="38623"/>
                    <a:pt x="13211" y="39631"/>
                    <a:pt x="13513" y="40740"/>
                  </a:cubicBezTo>
                  <a:cubicBezTo>
                    <a:pt x="14219" y="43060"/>
                    <a:pt x="15934" y="45984"/>
                    <a:pt x="14723" y="48304"/>
                  </a:cubicBezTo>
                  <a:cubicBezTo>
                    <a:pt x="13513" y="50623"/>
                    <a:pt x="10992" y="50119"/>
                    <a:pt x="8370" y="49917"/>
                  </a:cubicBezTo>
                  <a:cubicBezTo>
                    <a:pt x="5849" y="49816"/>
                    <a:pt x="3631" y="49715"/>
                    <a:pt x="2219" y="47295"/>
                  </a:cubicBezTo>
                  <a:cubicBezTo>
                    <a:pt x="0" y="43362"/>
                    <a:pt x="6354" y="38320"/>
                    <a:pt x="5648" y="336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12067227" y="2521015"/>
              <a:ext cx="326746" cy="1271422"/>
            </a:xfrm>
            <a:custGeom>
              <a:avLst/>
              <a:gdLst/>
              <a:ahLst/>
              <a:cxnLst/>
              <a:rect l="l" t="t" r="r" b="b"/>
              <a:pathLst>
                <a:path w="13010" h="50624" extrusionOk="0">
                  <a:moveTo>
                    <a:pt x="10589" y="40740"/>
                  </a:moveTo>
                  <a:cubicBezTo>
                    <a:pt x="11295" y="43060"/>
                    <a:pt x="13010" y="45984"/>
                    <a:pt x="11799" y="48304"/>
                  </a:cubicBezTo>
                  <a:cubicBezTo>
                    <a:pt x="10589" y="50623"/>
                    <a:pt x="8068" y="50119"/>
                    <a:pt x="5446" y="49917"/>
                  </a:cubicBezTo>
                  <a:cubicBezTo>
                    <a:pt x="3329" y="49816"/>
                    <a:pt x="1413" y="49715"/>
                    <a:pt x="1" y="48304"/>
                  </a:cubicBezTo>
                  <a:cubicBezTo>
                    <a:pt x="908" y="48304"/>
                    <a:pt x="1715" y="48203"/>
                    <a:pt x="2522" y="47900"/>
                  </a:cubicBezTo>
                  <a:cubicBezTo>
                    <a:pt x="2623" y="48001"/>
                    <a:pt x="2824" y="48001"/>
                    <a:pt x="3026" y="47900"/>
                  </a:cubicBezTo>
                  <a:cubicBezTo>
                    <a:pt x="3631" y="47598"/>
                    <a:pt x="4236" y="47194"/>
                    <a:pt x="4640" y="46690"/>
                  </a:cubicBezTo>
                  <a:cubicBezTo>
                    <a:pt x="4942" y="46388"/>
                    <a:pt x="5144" y="46085"/>
                    <a:pt x="5346" y="45682"/>
                  </a:cubicBezTo>
                  <a:cubicBezTo>
                    <a:pt x="7161" y="42556"/>
                    <a:pt x="5749" y="38119"/>
                    <a:pt x="2522" y="36102"/>
                  </a:cubicBezTo>
                  <a:cubicBezTo>
                    <a:pt x="2623" y="35598"/>
                    <a:pt x="2724" y="35093"/>
                    <a:pt x="2824" y="34589"/>
                  </a:cubicBezTo>
                  <a:cubicBezTo>
                    <a:pt x="4438" y="35698"/>
                    <a:pt x="5446" y="33682"/>
                    <a:pt x="5446" y="31665"/>
                  </a:cubicBezTo>
                  <a:cubicBezTo>
                    <a:pt x="5346" y="30757"/>
                    <a:pt x="5043" y="29950"/>
                    <a:pt x="4841" y="29043"/>
                  </a:cubicBezTo>
                  <a:cubicBezTo>
                    <a:pt x="4438" y="27631"/>
                    <a:pt x="4640" y="26522"/>
                    <a:pt x="5043" y="25211"/>
                  </a:cubicBezTo>
                  <a:cubicBezTo>
                    <a:pt x="5346" y="24303"/>
                    <a:pt x="5346" y="23597"/>
                    <a:pt x="5144" y="22992"/>
                  </a:cubicBezTo>
                  <a:cubicBezTo>
                    <a:pt x="5346" y="21379"/>
                    <a:pt x="4438" y="20068"/>
                    <a:pt x="2724" y="19664"/>
                  </a:cubicBezTo>
                  <a:cubicBezTo>
                    <a:pt x="2623" y="19362"/>
                    <a:pt x="2522" y="19059"/>
                    <a:pt x="2522" y="18757"/>
                  </a:cubicBezTo>
                  <a:cubicBezTo>
                    <a:pt x="5446" y="19564"/>
                    <a:pt x="5749" y="14723"/>
                    <a:pt x="6455" y="13009"/>
                  </a:cubicBezTo>
                  <a:cubicBezTo>
                    <a:pt x="6656" y="12202"/>
                    <a:pt x="7362" y="10992"/>
                    <a:pt x="7060" y="10084"/>
                  </a:cubicBezTo>
                  <a:cubicBezTo>
                    <a:pt x="6656" y="9177"/>
                    <a:pt x="5346" y="7765"/>
                    <a:pt x="5547" y="6858"/>
                  </a:cubicBezTo>
                  <a:cubicBezTo>
                    <a:pt x="6051" y="5244"/>
                    <a:pt x="6455" y="4135"/>
                    <a:pt x="5749" y="2824"/>
                  </a:cubicBezTo>
                  <a:cubicBezTo>
                    <a:pt x="5749" y="2017"/>
                    <a:pt x="5850" y="0"/>
                    <a:pt x="6959" y="404"/>
                  </a:cubicBezTo>
                  <a:cubicBezTo>
                    <a:pt x="8270" y="908"/>
                    <a:pt x="7665" y="4639"/>
                    <a:pt x="7665" y="5647"/>
                  </a:cubicBezTo>
                  <a:cubicBezTo>
                    <a:pt x="7766" y="7765"/>
                    <a:pt x="9581" y="9681"/>
                    <a:pt x="9480" y="11799"/>
                  </a:cubicBezTo>
                  <a:cubicBezTo>
                    <a:pt x="9379" y="12807"/>
                    <a:pt x="8371" y="13614"/>
                    <a:pt x="8270" y="14723"/>
                  </a:cubicBezTo>
                  <a:cubicBezTo>
                    <a:pt x="8169" y="15732"/>
                    <a:pt x="8875" y="16740"/>
                    <a:pt x="8875" y="17748"/>
                  </a:cubicBezTo>
                  <a:cubicBezTo>
                    <a:pt x="8976" y="19664"/>
                    <a:pt x="7463" y="21177"/>
                    <a:pt x="7665" y="22992"/>
                  </a:cubicBezTo>
                  <a:cubicBezTo>
                    <a:pt x="7766" y="24404"/>
                    <a:pt x="8875" y="25816"/>
                    <a:pt x="9278" y="27127"/>
                  </a:cubicBezTo>
                  <a:cubicBezTo>
                    <a:pt x="10690" y="30757"/>
                    <a:pt x="8371" y="34186"/>
                    <a:pt x="9379" y="37614"/>
                  </a:cubicBezTo>
                  <a:cubicBezTo>
                    <a:pt x="9682" y="38623"/>
                    <a:pt x="10287" y="39631"/>
                    <a:pt x="10589" y="4074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11849801" y="3451767"/>
              <a:ext cx="605322" cy="322703"/>
            </a:xfrm>
            <a:custGeom>
              <a:avLst/>
              <a:gdLst/>
              <a:ahLst/>
              <a:cxnLst/>
              <a:rect l="l" t="t" r="r" b="b"/>
              <a:pathLst>
                <a:path w="24102" h="12849" extrusionOk="0">
                  <a:moveTo>
                    <a:pt x="12707" y="0"/>
                  </a:moveTo>
                  <a:cubicBezTo>
                    <a:pt x="11497" y="2824"/>
                    <a:pt x="13312" y="8269"/>
                    <a:pt x="13917" y="11698"/>
                  </a:cubicBezTo>
                  <a:cubicBezTo>
                    <a:pt x="12001" y="8471"/>
                    <a:pt x="10286" y="4538"/>
                    <a:pt x="8068" y="1916"/>
                  </a:cubicBezTo>
                  <a:lnTo>
                    <a:pt x="8068" y="1916"/>
                  </a:lnTo>
                  <a:cubicBezTo>
                    <a:pt x="9782" y="4639"/>
                    <a:pt x="10791" y="8471"/>
                    <a:pt x="12001" y="11395"/>
                  </a:cubicBezTo>
                  <a:cubicBezTo>
                    <a:pt x="9681" y="9479"/>
                    <a:pt x="6253" y="6253"/>
                    <a:pt x="4438" y="3731"/>
                  </a:cubicBezTo>
                  <a:lnTo>
                    <a:pt x="4438" y="3731"/>
                  </a:lnTo>
                  <a:cubicBezTo>
                    <a:pt x="6051" y="6454"/>
                    <a:pt x="7866" y="9278"/>
                    <a:pt x="12001" y="12404"/>
                  </a:cubicBezTo>
                  <a:cubicBezTo>
                    <a:pt x="8071" y="10295"/>
                    <a:pt x="4142" y="9371"/>
                    <a:pt x="559" y="9371"/>
                  </a:cubicBezTo>
                  <a:cubicBezTo>
                    <a:pt x="372" y="9371"/>
                    <a:pt x="186" y="9374"/>
                    <a:pt x="1" y="9379"/>
                  </a:cubicBezTo>
                  <a:cubicBezTo>
                    <a:pt x="3026" y="9782"/>
                    <a:pt x="6051" y="9984"/>
                    <a:pt x="9076" y="11799"/>
                  </a:cubicBezTo>
                  <a:cubicBezTo>
                    <a:pt x="10463" y="12516"/>
                    <a:pt x="12757" y="12848"/>
                    <a:pt x="15249" y="12848"/>
                  </a:cubicBezTo>
                  <a:cubicBezTo>
                    <a:pt x="18011" y="12848"/>
                    <a:pt x="21015" y="12440"/>
                    <a:pt x="23295" y="11698"/>
                  </a:cubicBezTo>
                  <a:cubicBezTo>
                    <a:pt x="22590" y="11584"/>
                    <a:pt x="22008" y="11537"/>
                    <a:pt x="21495" y="11537"/>
                  </a:cubicBezTo>
                  <a:cubicBezTo>
                    <a:pt x="19732" y="11537"/>
                    <a:pt x="18781" y="12092"/>
                    <a:pt x="16438" y="12404"/>
                  </a:cubicBezTo>
                  <a:cubicBezTo>
                    <a:pt x="18555" y="9278"/>
                    <a:pt x="21379" y="8572"/>
                    <a:pt x="24102" y="6353"/>
                  </a:cubicBezTo>
                  <a:lnTo>
                    <a:pt x="24102" y="6353"/>
                  </a:lnTo>
                  <a:cubicBezTo>
                    <a:pt x="21278" y="7765"/>
                    <a:pt x="17547" y="8975"/>
                    <a:pt x="15934" y="12303"/>
                  </a:cubicBezTo>
                  <a:cubicBezTo>
                    <a:pt x="15833" y="9479"/>
                    <a:pt x="16841" y="5446"/>
                    <a:pt x="17850" y="3026"/>
                  </a:cubicBezTo>
                  <a:lnTo>
                    <a:pt x="17850" y="3026"/>
                  </a:lnTo>
                  <a:cubicBezTo>
                    <a:pt x="17245" y="3731"/>
                    <a:pt x="16034" y="5547"/>
                    <a:pt x="15429" y="7261"/>
                  </a:cubicBezTo>
                  <a:cubicBezTo>
                    <a:pt x="14824" y="8673"/>
                    <a:pt x="15127" y="10690"/>
                    <a:pt x="15127" y="12303"/>
                  </a:cubicBezTo>
                  <a:cubicBezTo>
                    <a:pt x="14320" y="8471"/>
                    <a:pt x="12303" y="3933"/>
                    <a:pt x="127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3E54D264-5B5E-41EA-AB06-17B4D3E71471}"/>
              </a:ext>
            </a:extLst>
          </p:cNvPr>
          <p:cNvSpPr txBox="1"/>
          <p:nvPr/>
        </p:nvSpPr>
        <p:spPr>
          <a:xfrm>
            <a:off x="270392" y="1687914"/>
            <a:ext cx="56920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600" dirty="0">
                <a:highlight>
                  <a:srgbClr val="FFFF00"/>
                </a:highlight>
                <a:latin typeface="Arial Black" panose="020B0A04020102020204" pitchFamily="34" charset="0"/>
              </a:rPr>
              <a:t>Cropping Photoshop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49E53B1-9833-4E7E-9E6C-F39D890D0850}"/>
              </a:ext>
            </a:extLst>
          </p:cNvPr>
          <p:cNvSpPr txBox="1"/>
          <p:nvPr/>
        </p:nvSpPr>
        <p:spPr>
          <a:xfrm>
            <a:off x="5879344" y="3804368"/>
            <a:ext cx="31658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>
                <a:latin typeface="Arial Black" panose="020B0A04020102020204" pitchFamily="34" charset="0"/>
              </a:rPr>
              <a:t>KOMPUTER APLIKASI BITMAP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extLst>
              <a:ext uri="{FF2B5EF4-FFF2-40B4-BE49-F238E27FC236}">
                <a16:creationId xmlns:a16="http://schemas.microsoft.com/office/drawing/2014/main" id="{397B0B5B-BED9-4A88-B429-BF3FE24FA113}"/>
              </a:ext>
            </a:extLst>
          </p:cNvPr>
          <p:cNvSpPr txBox="1"/>
          <p:nvPr/>
        </p:nvSpPr>
        <p:spPr>
          <a:xfrm>
            <a:off x="136255" y="84565"/>
            <a:ext cx="4909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u="sng" dirty="0" err="1">
                <a:latin typeface="Arial Black" panose="020B0A04020102020204" pitchFamily="34" charset="0"/>
              </a:rPr>
              <a:t>Menggunakan</a:t>
            </a:r>
            <a:r>
              <a:rPr lang="en-ID" b="1" u="sng" dirty="0">
                <a:latin typeface="Arial Black" panose="020B0A04020102020204" pitchFamily="34" charset="0"/>
              </a:rPr>
              <a:t> Magnetic Lasso Tool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2E6F69-9CA8-46D2-B726-DA6E41D11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15" y="654106"/>
            <a:ext cx="3147443" cy="1321637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F37E5D4C-FBF9-4726-BA54-C75E919709B4}"/>
              </a:ext>
            </a:extLst>
          </p:cNvPr>
          <p:cNvSpPr txBox="1"/>
          <p:nvPr/>
        </p:nvSpPr>
        <p:spPr>
          <a:xfrm>
            <a:off x="4471983" y="131492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tool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memotong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bentuknya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ribet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cukup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rapi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301006C-911C-48E8-9916-BFE3D8C5F0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483" y="1969023"/>
            <a:ext cx="42735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Seperti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biasa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open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ingin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di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crop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dalam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photoshop.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magnetic lasso tool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terletak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bagian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kiri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menu photoshop.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arahkan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cursor mouse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bagian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pinggir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objek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hendak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potong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Klik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geser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mouse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mengelilingi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objek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sampai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ujung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bertemu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62A8B4-9967-4ADE-8549-B6429CF30F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768" y="2006821"/>
            <a:ext cx="4244641" cy="29014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45"/>
          <p:cNvSpPr/>
          <p:nvPr/>
        </p:nvSpPr>
        <p:spPr>
          <a:xfrm>
            <a:off x="5754897" y="3593232"/>
            <a:ext cx="112111" cy="509421"/>
          </a:xfrm>
          <a:custGeom>
            <a:avLst/>
            <a:gdLst/>
            <a:ahLst/>
            <a:cxnLst/>
            <a:rect l="l" t="t" r="r" b="b"/>
            <a:pathLst>
              <a:path w="6858" h="31162" extrusionOk="0">
                <a:moveTo>
                  <a:pt x="0" y="1"/>
                </a:moveTo>
                <a:cubicBezTo>
                  <a:pt x="908" y="2623"/>
                  <a:pt x="1008" y="5850"/>
                  <a:pt x="1714" y="8673"/>
                </a:cubicBezTo>
                <a:cubicBezTo>
                  <a:pt x="2118" y="9883"/>
                  <a:pt x="2420" y="11194"/>
                  <a:pt x="2924" y="12304"/>
                </a:cubicBezTo>
                <a:cubicBezTo>
                  <a:pt x="3126" y="12707"/>
                  <a:pt x="3227" y="13312"/>
                  <a:pt x="3630" y="13615"/>
                </a:cubicBezTo>
                <a:cubicBezTo>
                  <a:pt x="3933" y="14018"/>
                  <a:pt x="4740" y="14119"/>
                  <a:pt x="4941" y="14522"/>
                </a:cubicBezTo>
                <a:cubicBezTo>
                  <a:pt x="5244" y="15127"/>
                  <a:pt x="4437" y="16942"/>
                  <a:pt x="4135" y="17648"/>
                </a:cubicBezTo>
                <a:cubicBezTo>
                  <a:pt x="3731" y="19161"/>
                  <a:pt x="3530" y="20169"/>
                  <a:pt x="3530" y="21783"/>
                </a:cubicBezTo>
                <a:cubicBezTo>
                  <a:pt x="3530" y="23497"/>
                  <a:pt x="3630" y="25211"/>
                  <a:pt x="3530" y="26926"/>
                </a:cubicBezTo>
                <a:cubicBezTo>
                  <a:pt x="3530" y="28237"/>
                  <a:pt x="3025" y="29951"/>
                  <a:pt x="3530" y="31161"/>
                </a:cubicBezTo>
                <a:cubicBezTo>
                  <a:pt x="3429" y="25413"/>
                  <a:pt x="5647" y="18858"/>
                  <a:pt x="6857" y="13514"/>
                </a:cubicBezTo>
                <a:lnTo>
                  <a:pt x="6857" y="13514"/>
                </a:lnTo>
                <a:cubicBezTo>
                  <a:pt x="6818" y="13515"/>
                  <a:pt x="6780" y="13516"/>
                  <a:pt x="6742" y="13516"/>
                </a:cubicBezTo>
                <a:cubicBezTo>
                  <a:pt x="3919" y="13516"/>
                  <a:pt x="3417" y="9851"/>
                  <a:pt x="2521" y="7463"/>
                </a:cubicBezTo>
                <a:cubicBezTo>
                  <a:pt x="1714" y="5144"/>
                  <a:pt x="1109" y="2119"/>
                  <a:pt x="403" y="203"/>
                </a:cubicBez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5F82741-1DE2-40BA-8D71-2EE95F195E1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257935" y="128518"/>
            <a:ext cx="8628129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Jika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sudah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tombol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“Q”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pada keyboard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memunculkan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tanda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merah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–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merah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Selanjutnya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gunakan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eraser tool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menghapus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tanda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merah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menutupi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objek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Hapuslah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secara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detail agar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hasil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cropnya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nanti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rapi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2D9B7E-5089-47DB-8E8C-C086A0C5C1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27618"/>
            <a:ext cx="7069564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tombol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“Q”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lagi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menghilangkan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tanda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merah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menu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select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opsi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inverse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membalik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Terakhir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tombol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delete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crop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backgroundnya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Sekarang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tinggal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menyimpan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hasilnya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menyisipkannya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halaman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kerja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lain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64ABE2-3694-428A-84A1-56DE31514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1167139"/>
            <a:ext cx="4384394" cy="24260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A2FC2F5-7263-4D94-B3AB-DBB33166320D}"/>
              </a:ext>
            </a:extLst>
          </p:cNvPr>
          <p:cNvSpPr txBox="1"/>
          <p:nvPr/>
        </p:nvSpPr>
        <p:spPr>
          <a:xfrm>
            <a:off x="79200" y="16594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u="sng" dirty="0" err="1">
                <a:latin typeface="Arial Black" panose="020B0A04020102020204" pitchFamily="34" charset="0"/>
              </a:rPr>
              <a:t>Menggunakan</a:t>
            </a:r>
            <a:r>
              <a:rPr lang="en-ID" b="1" u="sng" dirty="0">
                <a:latin typeface="Arial Black" panose="020B0A04020102020204" pitchFamily="34" charset="0"/>
              </a:rPr>
              <a:t> Pen Tool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BCA53D-E759-444F-AAEA-AB0561E84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75" y="1470920"/>
            <a:ext cx="3333750" cy="17811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B7847277-31A5-40F8-A8C9-A64F69ABA613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946500" y="402083"/>
            <a:ext cx="504675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Pertama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buka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di-crop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kedalam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photoshop.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pen tool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terdapat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menu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sebelah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kiri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Sekarang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mengelilingi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objek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. Cara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menyeleksinya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tinggal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klik-klik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saja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sampai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titik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awal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titik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akhir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bertemu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Jika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sudah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sekarang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klik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kanan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pada area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opsi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make selection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Pergi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menuju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menu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select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lalu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inverse.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Klik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layer </a:t>
            </a:r>
            <a:r>
              <a:rPr kumimoji="0" lang="en-US" altLang="en-US" sz="16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Anda (layer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dipotong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),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tombol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delete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 keyboard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melakukan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crop.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9964DE-181A-4CC5-9BE5-E9253FE51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182727"/>
            <a:ext cx="4445000" cy="2374900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1CDA8BF5-C17F-4BE4-81F8-C0AF88FF9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7143"/>
            <a:ext cx="444500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Setelah di crop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jangan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lupa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menghilangkan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bekas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menekan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tombol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ctrl+d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pada keyboard.</a:t>
            </a: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285750" marR="0" lvl="0" indent="-285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Selesai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sekarang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Anda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langsung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menyimpannya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menjadi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PNG,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memberikannya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background lain.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CE44B-1065-4396-B594-D799AEFE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057" y="2285400"/>
            <a:ext cx="4615543" cy="572700"/>
          </a:xfrm>
        </p:spPr>
        <p:txBody>
          <a:bodyPr>
            <a:noAutofit/>
          </a:bodyPr>
          <a:lstStyle/>
          <a:p>
            <a:r>
              <a:rPr lang="en-US" sz="4400" b="1" u="sng" dirty="0">
                <a:latin typeface="Comic Sans MS" panose="030F0702030302020204" pitchFamily="66" charset="0"/>
              </a:rPr>
              <a:t>TERIMAKASIH</a:t>
            </a:r>
            <a:endParaRPr lang="en-ID" sz="4400" b="1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02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5"/>
          <p:cNvSpPr txBox="1">
            <a:spLocks noGrp="1"/>
          </p:cNvSpPr>
          <p:nvPr>
            <p:ph type="title"/>
          </p:nvPr>
        </p:nvSpPr>
        <p:spPr>
          <a:xfrm>
            <a:off x="710700" y="465000"/>
            <a:ext cx="324461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latin typeface="Bahnschrift SemiBold Condensed" panose="020B0502040204020203" pitchFamily="34" charset="0"/>
                <a:cs typeface="MV Boli" panose="02000500030200090000" pitchFamily="2" charset="0"/>
              </a:rPr>
              <a:t>Cropping Photoshop</a:t>
            </a:r>
            <a:r>
              <a:rPr lang="en-ID" dirty="0"/>
              <a:t>.</a:t>
            </a:r>
            <a:endParaRPr dirty="0"/>
          </a:p>
        </p:txBody>
      </p:sp>
      <p:sp>
        <p:nvSpPr>
          <p:cNvPr id="257" name="Google Shape;257;p35"/>
          <p:cNvSpPr txBox="1">
            <a:spLocks noGrp="1"/>
          </p:cNvSpPr>
          <p:nvPr>
            <p:ph type="body" idx="1"/>
          </p:nvPr>
        </p:nvSpPr>
        <p:spPr>
          <a:xfrm>
            <a:off x="710700" y="1822501"/>
            <a:ext cx="7722600" cy="278002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 err="1"/>
              <a:t>Metode</a:t>
            </a:r>
            <a:r>
              <a:rPr lang="en-ID" sz="1600" dirty="0"/>
              <a:t> cropping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memotong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salah </a:t>
            </a:r>
            <a:r>
              <a:rPr lang="en-ID" sz="1600" dirty="0" err="1"/>
              <a:t>satu</a:t>
            </a:r>
            <a:r>
              <a:rPr lang="en-ID" sz="1600" dirty="0"/>
              <a:t> </a:t>
            </a:r>
            <a:r>
              <a:rPr lang="en-ID" sz="1600" dirty="0" err="1"/>
              <a:t>teknik</a:t>
            </a:r>
            <a:r>
              <a:rPr lang="en-ID" sz="1600" dirty="0"/>
              <a:t> yang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kamu</a:t>
            </a:r>
            <a:r>
              <a:rPr lang="en-ID" sz="1600" dirty="0"/>
              <a:t> </a:t>
            </a:r>
            <a:r>
              <a:rPr lang="en-ID" sz="1600" dirty="0" err="1"/>
              <a:t>lakukan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bisa</a:t>
            </a:r>
            <a:r>
              <a:rPr lang="en-ID" sz="1600" dirty="0"/>
              <a:t> </a:t>
            </a:r>
            <a:r>
              <a:rPr lang="en-ID" sz="1600" dirty="0" err="1"/>
              <a:t>memilih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objek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suatu</a:t>
            </a:r>
            <a:r>
              <a:rPr lang="en-ID" sz="1600" dirty="0"/>
              <a:t> </a:t>
            </a:r>
            <a:r>
              <a:rPr lang="en-ID" sz="1600" dirty="0" err="1"/>
              <a:t>gambar</a:t>
            </a:r>
            <a:r>
              <a:rPr lang="en-ID" sz="1600" dirty="0"/>
              <a:t> dan </a:t>
            </a:r>
            <a:r>
              <a:rPr lang="en-ID" sz="1600" dirty="0" err="1"/>
              <a:t>memisahkannya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selanjutnya</a:t>
            </a:r>
            <a:r>
              <a:rPr lang="en-ID" sz="1600" dirty="0"/>
              <a:t> </a:t>
            </a:r>
            <a:r>
              <a:rPr lang="en-ID" sz="1600" dirty="0" err="1"/>
              <a:t>dipindahkan</a:t>
            </a:r>
            <a:r>
              <a:rPr lang="en-ID" sz="1600" dirty="0"/>
              <a:t> </a:t>
            </a:r>
            <a:r>
              <a:rPr lang="en-ID" sz="1600" dirty="0" err="1"/>
              <a:t>ke</a:t>
            </a:r>
            <a:r>
              <a:rPr lang="en-ID" sz="1600" dirty="0"/>
              <a:t> area yang lain.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 err="1"/>
              <a:t>Memotong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Cropping </a:t>
            </a:r>
            <a:r>
              <a:rPr lang="en-ID" sz="1600" dirty="0" err="1"/>
              <a:t>gambar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hal</a:t>
            </a:r>
            <a:r>
              <a:rPr lang="en-ID" sz="1600" dirty="0"/>
              <a:t> yang </a:t>
            </a:r>
            <a:r>
              <a:rPr lang="en-ID" sz="1600" dirty="0" err="1"/>
              <a:t>penting</a:t>
            </a:r>
            <a:r>
              <a:rPr lang="en-ID" sz="1600" dirty="0"/>
              <a:t>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editing </a:t>
            </a:r>
            <a:r>
              <a:rPr lang="en-ID" sz="1600" dirty="0" err="1"/>
              <a:t>gambar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membuang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yang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dibutuhkan</a:t>
            </a:r>
            <a:r>
              <a:rPr lang="en-ID" sz="1600" dirty="0"/>
              <a:t>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D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merupakan</a:t>
            </a:r>
            <a:r>
              <a:rPr lang="en-ID" sz="1600" dirty="0"/>
              <a:t> </a:t>
            </a:r>
            <a:r>
              <a:rPr lang="en-ID" sz="1600" dirty="0" err="1"/>
              <a:t>berbagai</a:t>
            </a:r>
            <a:r>
              <a:rPr lang="en-ID" sz="1600" dirty="0"/>
              <a:t> tool dan </a:t>
            </a:r>
            <a:r>
              <a:rPr lang="en-ID" sz="1600" dirty="0" err="1"/>
              <a:t>cara</a:t>
            </a:r>
            <a:r>
              <a:rPr lang="en-ID" sz="1600" dirty="0"/>
              <a:t> </a:t>
            </a:r>
            <a:r>
              <a:rPr lang="en-ID" sz="1600" dirty="0" err="1"/>
              <a:t>memotong</a:t>
            </a:r>
            <a:r>
              <a:rPr lang="en-ID" sz="1600" dirty="0"/>
              <a:t> </a:t>
            </a:r>
            <a:r>
              <a:rPr lang="en-ID" sz="1600" dirty="0" err="1"/>
              <a:t>gambar</a:t>
            </a:r>
            <a:r>
              <a:rPr lang="en-ID" sz="1600" dirty="0"/>
              <a:t> di </a:t>
            </a:r>
            <a:r>
              <a:rPr lang="en-ID" sz="1600" dirty="0">
                <a:hlinkClick r:id="rId3"/>
              </a:rPr>
              <a:t>Photoshop</a:t>
            </a:r>
            <a:r>
              <a:rPr lang="en-ID" sz="1600" dirty="0"/>
              <a:t>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berikut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dirty="0"/>
              <a:t>:</a:t>
            </a:r>
            <a:endParaRPr b="1" dirty="0"/>
          </a:p>
        </p:txBody>
      </p:sp>
      <p:cxnSp>
        <p:nvCxnSpPr>
          <p:cNvPr id="258" name="Google Shape;258;p35"/>
          <p:cNvCxnSpPr/>
          <p:nvPr/>
        </p:nvCxnSpPr>
        <p:spPr>
          <a:xfrm>
            <a:off x="6695875" y="56625"/>
            <a:ext cx="2371800" cy="1357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9" name="Google Shape;259;p35"/>
          <p:cNvCxnSpPr/>
          <p:nvPr/>
        </p:nvCxnSpPr>
        <p:spPr>
          <a:xfrm>
            <a:off x="707488" y="1037700"/>
            <a:ext cx="48300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60372B09-9D04-4127-B3F8-3B0F025396DE}"/>
              </a:ext>
            </a:extLst>
          </p:cNvPr>
          <p:cNvSpPr txBox="1"/>
          <p:nvPr/>
        </p:nvSpPr>
        <p:spPr>
          <a:xfrm>
            <a:off x="276345" y="324713"/>
            <a:ext cx="356403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000" b="1" i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crop </a:t>
            </a:r>
            <a:r>
              <a:rPr lang="en-ID" sz="2000" b="1" i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en-ID" sz="2000" b="1" u="sng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rop</a:t>
            </a:r>
            <a:r>
              <a:rPr lang="en-ID" sz="20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3904145-3A6F-4A06-AC87-B60EE915C7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3905" y="357158"/>
            <a:ext cx="3333750" cy="1781175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9844F18-CCD6-4507-BBB3-5178228BC111}"/>
              </a:ext>
            </a:extLst>
          </p:cNvPr>
          <p:cNvSpPr txBox="1"/>
          <p:nvPr/>
        </p:nvSpPr>
        <p:spPr>
          <a:xfrm>
            <a:off x="115142" y="948277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 crop </a:t>
            </a:r>
            <a:r>
              <a:rPr lang="en-ID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ID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photoshop </a:t>
            </a:r>
            <a:r>
              <a:rPr lang="en-ID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fitur</a:t>
            </a:r>
            <a:r>
              <a:rPr lang="en-ID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crop tool:</a:t>
            </a:r>
          </a:p>
          <a:p>
            <a:pPr algn="just"/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Buka photoshop dan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crop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file – open,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Anda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drag and drop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photoshop. 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Pada menu photoshop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bagian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kiri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crop tool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Jika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memotong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sisi-sisinya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ID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EDA686CD-76A6-49D1-8046-6DCC8B900E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6211" y="2388483"/>
            <a:ext cx="4021444" cy="221459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Box 82">
            <a:extLst>
              <a:ext uri="{FF2B5EF4-FFF2-40B4-BE49-F238E27FC236}">
                <a16:creationId xmlns:a16="http://schemas.microsoft.com/office/drawing/2014/main" id="{9F5FB1AA-28C5-49DC-80DC-E448F0C98B52}"/>
              </a:ext>
            </a:extLst>
          </p:cNvPr>
          <p:cNvSpPr txBox="1"/>
          <p:nvPr/>
        </p:nvSpPr>
        <p:spPr>
          <a:xfrm>
            <a:off x="154312" y="414476"/>
            <a:ext cx="89268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highlight>
                  <a:srgbClr val="FFFFFF"/>
                </a:highlight>
              </a:rPr>
              <a:t>Untuk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membuat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ukuran</a:t>
            </a:r>
            <a:r>
              <a:rPr lang="en-ID" dirty="0">
                <a:highlight>
                  <a:srgbClr val="FFFFFF"/>
                </a:highlight>
              </a:rPr>
              <a:t> crop </a:t>
            </a:r>
            <a:r>
              <a:rPr lang="en-ID" dirty="0" err="1">
                <a:highlight>
                  <a:srgbClr val="FFFFFF"/>
                </a:highlight>
              </a:rPr>
              <a:t>sesuai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rasio</a:t>
            </a:r>
            <a:r>
              <a:rPr lang="en-ID" dirty="0">
                <a:highlight>
                  <a:srgbClr val="FFFFFF"/>
                </a:highlight>
              </a:rPr>
              <a:t> yang pas </a:t>
            </a:r>
            <a:r>
              <a:rPr lang="en-ID" dirty="0" err="1">
                <a:highlight>
                  <a:srgbClr val="FFFFFF"/>
                </a:highlight>
              </a:rPr>
              <a:t>seperti</a:t>
            </a:r>
            <a:r>
              <a:rPr lang="en-ID" dirty="0">
                <a:highlight>
                  <a:srgbClr val="FFFFFF"/>
                </a:highlight>
              </a:rPr>
              <a:t> 1×1, 4×5, 8,5×11 dan </a:t>
            </a:r>
            <a:r>
              <a:rPr lang="en-ID" dirty="0" err="1">
                <a:highlight>
                  <a:srgbClr val="FFFFFF"/>
                </a:highlight>
              </a:rPr>
              <a:t>seterusnya</a:t>
            </a:r>
            <a:r>
              <a:rPr lang="en-ID" dirty="0">
                <a:highlight>
                  <a:srgbClr val="FFFFFF"/>
                </a:highlight>
              </a:rPr>
              <a:t>.,  </a:t>
            </a:r>
            <a:r>
              <a:rPr lang="en-ID" dirty="0" err="1">
                <a:highlight>
                  <a:srgbClr val="FFFFFF"/>
                </a:highlight>
              </a:rPr>
              <a:t>bisa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memilih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atau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memasukkan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sendiri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nilai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rasio</a:t>
            </a:r>
            <a:r>
              <a:rPr lang="en-ID" dirty="0">
                <a:highlight>
                  <a:srgbClr val="FFFFFF"/>
                </a:highlight>
              </a:rPr>
              <a:t> pada bar menu </a:t>
            </a:r>
            <a:r>
              <a:rPr lang="en-ID" dirty="0" err="1">
                <a:highlight>
                  <a:srgbClr val="FFFFFF"/>
                </a:highlight>
              </a:rPr>
              <a:t>bagian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atas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saat</a:t>
            </a:r>
            <a:r>
              <a:rPr lang="en-ID" dirty="0">
                <a:highlight>
                  <a:srgbClr val="FFFFFF"/>
                </a:highlight>
              </a:rPr>
              <a:t> crop tool </a:t>
            </a:r>
            <a:r>
              <a:rPr lang="en-ID" dirty="0" err="1">
                <a:highlight>
                  <a:srgbClr val="FFFFFF"/>
                </a:highlight>
              </a:rPr>
              <a:t>aktif</a:t>
            </a:r>
            <a:r>
              <a:rPr lang="en-ID" dirty="0">
                <a:highlight>
                  <a:srgbClr val="FFFFFF"/>
                </a:highlight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A0858D-9468-4199-8891-F962AD33B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056" y="1422073"/>
            <a:ext cx="7134225" cy="2390775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E93F3603-8520-4905-BD5B-8A3A1EFAF4AA}"/>
              </a:ext>
            </a:extLst>
          </p:cNvPr>
          <p:cNvSpPr txBox="1"/>
          <p:nvPr/>
        </p:nvSpPr>
        <p:spPr>
          <a:xfrm>
            <a:off x="261717" y="4227287"/>
            <a:ext cx="87120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dirty="0" err="1">
                <a:highlight>
                  <a:srgbClr val="FFFFFF"/>
                </a:highlight>
              </a:rPr>
              <a:t>Jangan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lupa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geser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gambarnya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menggunakan</a:t>
            </a:r>
            <a:r>
              <a:rPr lang="en-ID" dirty="0">
                <a:highlight>
                  <a:srgbClr val="FFFFFF"/>
                </a:highlight>
              </a:rPr>
              <a:t> mouse </a:t>
            </a:r>
            <a:r>
              <a:rPr lang="en-ID" dirty="0" err="1">
                <a:highlight>
                  <a:srgbClr val="FFFFFF"/>
                </a:highlight>
              </a:rPr>
              <a:t>untuk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mengatur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posisi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pemotongan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gambar</a:t>
            </a:r>
            <a:r>
              <a:rPr lang="en-ID" dirty="0">
                <a:highlight>
                  <a:srgbClr val="FFFFFF"/>
                </a:highlight>
              </a:rPr>
              <a:t> agar </a:t>
            </a:r>
            <a:r>
              <a:rPr lang="en-ID" dirty="0" err="1">
                <a:highlight>
                  <a:srgbClr val="FFFFFF"/>
                </a:highlight>
              </a:rPr>
              <a:t>sesuai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keinginan</a:t>
            </a:r>
            <a:r>
              <a:rPr lang="en-ID" dirty="0">
                <a:highlight>
                  <a:srgbClr val="FFFFFF"/>
                </a:highlight>
              </a:rPr>
              <a:t> Anda. Jika </a:t>
            </a:r>
            <a:r>
              <a:rPr lang="en-ID" dirty="0" err="1">
                <a:highlight>
                  <a:srgbClr val="FFFFFF"/>
                </a:highlight>
              </a:rPr>
              <a:t>sudah</a:t>
            </a:r>
            <a:r>
              <a:rPr lang="en-ID" dirty="0">
                <a:highlight>
                  <a:srgbClr val="FFFFFF"/>
                </a:highlight>
              </a:rPr>
              <a:t>, </a:t>
            </a:r>
            <a:r>
              <a:rPr lang="en-ID" dirty="0" err="1">
                <a:highlight>
                  <a:srgbClr val="FFFFFF"/>
                </a:highlight>
              </a:rPr>
              <a:t>langsung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saja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tekan</a:t>
            </a:r>
            <a:r>
              <a:rPr lang="en-ID" dirty="0">
                <a:highlight>
                  <a:srgbClr val="FFFFFF"/>
                </a:highlight>
              </a:rPr>
              <a:t> enter </a:t>
            </a:r>
            <a:r>
              <a:rPr lang="en-ID" dirty="0" err="1">
                <a:highlight>
                  <a:srgbClr val="FFFFFF"/>
                </a:highlight>
              </a:rPr>
              <a:t>untuk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memotong</a:t>
            </a:r>
            <a:r>
              <a:rPr lang="en-ID" dirty="0">
                <a:highlight>
                  <a:srgbClr val="FFFFFF"/>
                </a:highlight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8"/>
          <p:cNvSpPr/>
          <p:nvPr/>
        </p:nvSpPr>
        <p:spPr>
          <a:xfrm>
            <a:off x="182700" y="1191107"/>
            <a:ext cx="5159112" cy="1980599"/>
          </a:xfrm>
          <a:prstGeom prst="rect">
            <a:avLst/>
          </a:prstGeom>
          <a:noFill/>
          <a:ln w="9525" cap="flat" cmpd="sng">
            <a:noFill/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i="1" dirty="0">
                <a:highlight>
                  <a:srgbClr val="FFFFFF"/>
                </a:highlight>
              </a:rPr>
              <a:t>Marquee tool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adalah</a:t>
            </a:r>
            <a:r>
              <a:rPr lang="en-ID" dirty="0">
                <a:highlight>
                  <a:srgbClr val="FFFFFF"/>
                </a:highlight>
              </a:rPr>
              <a:t> salah </a:t>
            </a:r>
            <a:r>
              <a:rPr lang="en-ID" dirty="0" err="1">
                <a:highlight>
                  <a:srgbClr val="FFFFFF"/>
                </a:highlight>
              </a:rPr>
              <a:t>satu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fitur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seleksi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sederhana</a:t>
            </a:r>
            <a:r>
              <a:rPr lang="en-ID" dirty="0">
                <a:highlight>
                  <a:srgbClr val="FFFFFF"/>
                </a:highlight>
              </a:rPr>
              <a:t> yang </a:t>
            </a:r>
            <a:r>
              <a:rPr lang="en-ID" dirty="0" err="1">
                <a:highlight>
                  <a:srgbClr val="FFFFFF"/>
                </a:highlight>
              </a:rPr>
              <a:t>disediakan</a:t>
            </a:r>
            <a:r>
              <a:rPr lang="en-ID" dirty="0">
                <a:highlight>
                  <a:srgbClr val="FFFFFF"/>
                </a:highlight>
              </a:rPr>
              <a:t> photoshop. Tool </a:t>
            </a:r>
            <a:r>
              <a:rPr lang="en-ID" dirty="0" err="1">
                <a:highlight>
                  <a:srgbClr val="FFFFFF"/>
                </a:highlight>
              </a:rPr>
              <a:t>ini</a:t>
            </a:r>
            <a:r>
              <a:rPr lang="en-ID" dirty="0">
                <a:highlight>
                  <a:srgbClr val="FFFFFF"/>
                </a:highlight>
              </a:rPr>
              <a:t> juga </a:t>
            </a:r>
            <a:r>
              <a:rPr lang="en-ID" dirty="0" err="1">
                <a:highlight>
                  <a:srgbClr val="FFFFFF"/>
                </a:highlight>
              </a:rPr>
              <a:t>bisa</a:t>
            </a:r>
            <a:r>
              <a:rPr lang="en-ID" dirty="0">
                <a:highlight>
                  <a:srgbClr val="FFFFFF"/>
                </a:highlight>
              </a:rPr>
              <a:t> di </a:t>
            </a:r>
            <a:r>
              <a:rPr lang="en-ID" dirty="0" err="1">
                <a:highlight>
                  <a:srgbClr val="FFFFFF"/>
                </a:highlight>
              </a:rPr>
              <a:t>pakai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untuk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melakukan</a:t>
            </a:r>
            <a:r>
              <a:rPr lang="en-ID" dirty="0">
                <a:highlight>
                  <a:srgbClr val="FFFFFF"/>
                </a:highlight>
              </a:rPr>
              <a:t> crop </a:t>
            </a:r>
            <a:r>
              <a:rPr lang="en-ID" dirty="0" err="1">
                <a:highlight>
                  <a:srgbClr val="FFFFFF"/>
                </a:highlight>
              </a:rPr>
              <a:t>foto</a:t>
            </a:r>
            <a:r>
              <a:rPr lang="en-ID" dirty="0">
                <a:highlight>
                  <a:srgbClr val="FFFFFF"/>
                </a:highlight>
              </a:rPr>
              <a:t>. </a:t>
            </a:r>
            <a:r>
              <a:rPr lang="en-ID" dirty="0" err="1">
                <a:highlight>
                  <a:srgbClr val="FFFFFF"/>
                </a:highlight>
              </a:rPr>
              <a:t>Kelebihan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menggunakan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i="1" dirty="0">
                <a:highlight>
                  <a:srgbClr val="FFFFFF"/>
                </a:highlight>
              </a:rPr>
              <a:t>marquee tool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adalah</a:t>
            </a:r>
            <a:r>
              <a:rPr lang="en-ID" i="1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bisa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langsung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memindahkan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hasil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potongan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gambar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ke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daerah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tertentu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maupun</a:t>
            </a:r>
            <a:r>
              <a:rPr lang="en-ID" dirty="0">
                <a:highlight>
                  <a:srgbClr val="FFFFFF"/>
                </a:highlight>
              </a:rPr>
              <a:t> </a:t>
            </a:r>
            <a:r>
              <a:rPr lang="en-ID" dirty="0" err="1">
                <a:highlight>
                  <a:srgbClr val="FFFFFF"/>
                </a:highlight>
              </a:rPr>
              <a:t>halaman</a:t>
            </a:r>
            <a:r>
              <a:rPr lang="en-ID" dirty="0">
                <a:highlight>
                  <a:srgbClr val="FFFFFF"/>
                </a:highlight>
              </a:rPr>
              <a:t> lain.</a:t>
            </a:r>
            <a:endParaRPr dirty="0">
              <a:highlight>
                <a:srgbClr val="FFFFFF"/>
              </a:highlight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48E8A14-5C34-465D-80A1-5B97699B2A77}"/>
              </a:ext>
            </a:extLst>
          </p:cNvPr>
          <p:cNvSpPr txBox="1"/>
          <p:nvPr/>
        </p:nvSpPr>
        <p:spPr>
          <a:xfrm>
            <a:off x="182700" y="208260"/>
            <a:ext cx="22734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2000" i="1" u="sng" dirty="0">
                <a:highlight>
                  <a:srgbClr val="FFFFFF"/>
                </a:highlight>
                <a:latin typeface="Arial Black" panose="020B0A04020102020204" pitchFamily="34" charset="0"/>
              </a:rPr>
              <a:t>Marquee tool</a:t>
            </a:r>
            <a:endParaRPr lang="en-ID" sz="2000" b="1" u="sng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2C7F67-2D5E-4721-89F3-B7DAC59DD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41" y="2728177"/>
            <a:ext cx="3563759" cy="198059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Box 192">
            <a:extLst>
              <a:ext uri="{FF2B5EF4-FFF2-40B4-BE49-F238E27FC236}">
                <a16:creationId xmlns:a16="http://schemas.microsoft.com/office/drawing/2014/main" id="{AABF650B-2ED3-4E24-A58E-159E727B57F5}"/>
              </a:ext>
            </a:extLst>
          </p:cNvPr>
          <p:cNvSpPr txBox="1"/>
          <p:nvPr/>
        </p:nvSpPr>
        <p:spPr>
          <a:xfrm>
            <a:off x="119743" y="747010"/>
            <a:ext cx="4773113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tahap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memotong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photoshop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marquee tool: </a:t>
            </a:r>
          </a:p>
          <a:p>
            <a:pPr algn="just"/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Buka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aplikasi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photoshop dan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masukkan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foto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crop. 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kanan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pada icon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marquee tool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yang di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inginkan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Ada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dua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sini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yaitu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persegi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lingkaran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buFont typeface="+mj-lt"/>
              <a:buAutoNum type="arabicParenR"/>
            </a:pPr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+mj-lt"/>
              <a:buAutoNum type="arabicParenR"/>
            </a:pP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buatlah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sampai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ukuran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seleksinya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kebutuhanmu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terjadi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kesalahan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seleksi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bisa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menghapusnya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ctrl+d</a:t>
            </a:r>
            <a:endParaRPr lang="en-ID" sz="14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D" dirty="0">
              <a:highlight>
                <a:srgbClr val="FFFFFF"/>
              </a:highlight>
            </a:endParaRPr>
          </a:p>
          <a:p>
            <a:pPr marL="342900" indent="-342900" algn="just">
              <a:buFont typeface="+mj-lt"/>
              <a:buAutoNum type="arabicParenR"/>
            </a:pPr>
            <a:endParaRPr lang="en-ID" dirty="0">
              <a:highlight>
                <a:srgbClr val="FFFFFF"/>
              </a:highlight>
            </a:endParaRPr>
          </a:p>
          <a:p>
            <a:pPr marL="342900" indent="-342900" algn="just">
              <a:buFont typeface="+mj-lt"/>
              <a:buAutoNum type="arabicParenR"/>
            </a:pPr>
            <a:endParaRPr lang="en-ID" dirty="0">
              <a:highlight>
                <a:srgbClr val="FFFFFF"/>
              </a:highligh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824CD9-83AD-46E0-83B0-2B8FE8A03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582" y="661949"/>
            <a:ext cx="3899675" cy="26384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88BC8847-95A1-4922-BFD7-7859D2D461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965" y="1125199"/>
            <a:ext cx="42444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4.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Atur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posisi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seleksinya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lagi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agar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benar-benar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pas,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caranya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tinggal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geser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saja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dengan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mouse.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5.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langsung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memindahkan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hasil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crop,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bisa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langsung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menggesernya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dengan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mouse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sambil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ctrl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pada keyboard.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1400" dirty="0">
                <a:highlight>
                  <a:srgbClr val="FFFFFF"/>
                </a:highlight>
                <a:latin typeface="Arial" panose="020B0604020202020204" pitchFamily="34" charset="0"/>
              </a:rPr>
              <a:t>6.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Sedangkan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membuat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potongan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utuh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dalam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satu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kanvas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silahkan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ctrl + c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lalu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buatlah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dokumen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baru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dengan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setingan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preset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clipboard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pastekan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hasilnya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halaman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baru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tersebut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F240B-8C6A-429B-B31A-E9E2DB2C8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142" y="850604"/>
            <a:ext cx="4151893" cy="29500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7F344F-8490-4E7A-AA5F-A83B1CF220D2}"/>
              </a:ext>
            </a:extLst>
          </p:cNvPr>
          <p:cNvSpPr txBox="1"/>
          <p:nvPr/>
        </p:nvSpPr>
        <p:spPr>
          <a:xfrm>
            <a:off x="81660" y="26902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u="sng" dirty="0">
                <a:latin typeface="Arial Black" panose="020B0A04020102020204" pitchFamily="34" charset="0"/>
              </a:rPr>
              <a:t>Magic Eraser Tool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35001-719F-44C6-8A59-F1447767A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645" y="1273396"/>
            <a:ext cx="3333750" cy="17811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4D38156-6F59-495E-816C-713BA5CCB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591" y="1044636"/>
            <a:ext cx="5332764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Tips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memotong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photoshop yang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ketiga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adalah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dengan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memakai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magic eraser tool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Kelebihan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dari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tool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adalah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bisa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melakukan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crop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secara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instan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pada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bagian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polos.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600" dirty="0"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Teknik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sangat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cocok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untuk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dipakai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memotong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menghapus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background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Namun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syaratnya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background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foto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tersebut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harus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satu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warna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atau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polos.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Berikut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cara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crop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gambar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photoshop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memakai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magic eraser tool: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/>
          <p:nvPr/>
        </p:nvSpPr>
        <p:spPr>
          <a:xfrm>
            <a:off x="4799150" y="2784265"/>
            <a:ext cx="128100" cy="128100"/>
          </a:xfrm>
          <a:prstGeom prst="ellipse">
            <a:avLst/>
          </a:prstGeom>
          <a:gradFill>
            <a:gsLst>
              <a:gs pos="0">
                <a:srgbClr val="CCE9E9">
                  <a:alpha val="0"/>
                </a:srgbClr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43"/>
          <p:cNvSpPr/>
          <p:nvPr/>
        </p:nvSpPr>
        <p:spPr>
          <a:xfrm>
            <a:off x="6395875" y="2632928"/>
            <a:ext cx="128100" cy="128100"/>
          </a:xfrm>
          <a:prstGeom prst="ellipse">
            <a:avLst/>
          </a:prstGeom>
          <a:gradFill>
            <a:gsLst>
              <a:gs pos="0">
                <a:srgbClr val="CCE9E9">
                  <a:alpha val="0"/>
                </a:srgbClr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43"/>
          <p:cNvSpPr/>
          <p:nvPr/>
        </p:nvSpPr>
        <p:spPr>
          <a:xfrm>
            <a:off x="5664052" y="3650843"/>
            <a:ext cx="128100" cy="128100"/>
          </a:xfrm>
          <a:prstGeom prst="ellipse">
            <a:avLst/>
          </a:prstGeom>
          <a:gradFill>
            <a:gsLst>
              <a:gs pos="0">
                <a:srgbClr val="CCE9E9">
                  <a:alpha val="0"/>
                </a:srgbClr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43"/>
          <p:cNvSpPr/>
          <p:nvPr/>
        </p:nvSpPr>
        <p:spPr>
          <a:xfrm>
            <a:off x="7985945" y="3843785"/>
            <a:ext cx="128100" cy="128100"/>
          </a:xfrm>
          <a:prstGeom prst="ellipse">
            <a:avLst/>
          </a:prstGeom>
          <a:gradFill>
            <a:gsLst>
              <a:gs pos="0">
                <a:srgbClr val="CCE9E9">
                  <a:alpha val="0"/>
                </a:srgbClr>
              </a:gs>
              <a:gs pos="100000">
                <a:schemeClr val="accent1"/>
              </a:gs>
            </a:gsLst>
            <a:lin ang="5400700" scaled="0"/>
          </a:gra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58D74C-5FF8-438D-8DB4-76B8718278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15" y="20864"/>
            <a:ext cx="881776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Siapkan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memiliki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background polos,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masukkan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tersebut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dalam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photoshop.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Pilih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magic eraser tool</a:t>
            </a:r>
            <a:r>
              <a:rPr kumimoji="0" lang="en-US" altLang="en-US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yang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terdapat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menu photoshop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bagian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kiri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Sekarang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arahkan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cursor mouse Anda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daerah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background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foto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Kemudian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klik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di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sana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dan background pun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akan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otomatis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terhapus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085DF-BE84-40F5-BF00-F4F1789AB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620" y="1794701"/>
            <a:ext cx="5175286" cy="13171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D963171-B703-4DB1-B061-52CBA492CDAC}"/>
              </a:ext>
            </a:extLst>
          </p:cNvPr>
          <p:cNvSpPr txBox="1"/>
          <p:nvPr/>
        </p:nvSpPr>
        <p:spPr>
          <a:xfrm>
            <a:off x="163115" y="3306755"/>
            <a:ext cx="84937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Kini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latar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sudah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di crop dan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menjadi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PNG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 Jika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menyimpan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transparan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PNG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silahkan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buka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menu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File – Save As 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pada format file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PNG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Save 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Namun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jika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ingin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menyisipkan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lain,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tombol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“V”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lalu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seret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gambar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itu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mouse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menuju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halaman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lain.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Jangan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lupa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menyesuaikan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ukurannya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tekan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ctrl+t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tarik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ujungnya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ID" sz="1400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sambil</a:t>
            </a:r>
            <a:r>
              <a:rPr lang="en-ID" sz="14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i="1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menekan</a:t>
            </a:r>
            <a:r>
              <a:rPr lang="en-ID" sz="14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sift</a:t>
            </a:r>
            <a:r>
              <a:rPr lang="en-ID" sz="1400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dirty="0" err="1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kemudian</a:t>
            </a:r>
            <a:r>
              <a:rPr lang="en-ID" sz="14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1400" b="1" i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ID" sz="1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857</Words>
  <Application>Microsoft Office PowerPoint</Application>
  <PresentationFormat>On-screen Show (16:9)</PresentationFormat>
  <Paragraphs>85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 Light</vt:lpstr>
      <vt:lpstr>Roboto Condensed Light</vt:lpstr>
      <vt:lpstr>Comic Sans MS</vt:lpstr>
      <vt:lpstr>Calibri</vt:lpstr>
      <vt:lpstr>Arial</vt:lpstr>
      <vt:lpstr>Arial Black</vt:lpstr>
      <vt:lpstr>Wingdings</vt:lpstr>
      <vt:lpstr>Bahnschrift SemiBold Condensed</vt:lpstr>
      <vt:lpstr>Office Theme</vt:lpstr>
      <vt:lpstr>PowerPoint Presentation</vt:lpstr>
      <vt:lpstr>Cropping Photoshop.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Art &amp; Videogames School Center</dc:title>
  <dc:creator>HAINUN KARTIKA DEWA</dc:creator>
  <cp:lastModifiedBy>Rika Febri</cp:lastModifiedBy>
  <cp:revision>15</cp:revision>
  <dcterms:modified xsi:type="dcterms:W3CDTF">2024-10-22T05:28:57Z</dcterms:modified>
</cp:coreProperties>
</file>