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992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299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607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742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3594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263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477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281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623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136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251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B1D24-5760-4467-BE0E-D7E1D5B65C94}" type="datetimeFigureOut">
              <a:rPr lang="en-ID" smtClean="0"/>
              <a:t>02/10/2024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F85B8-9B91-4BF8-96F6-E4D943685A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755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667" y="2385109"/>
            <a:ext cx="4722055" cy="1216929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Book Antiqua" panose="02040602050305030304" pitchFamily="18" charset="0"/>
              </a:rPr>
              <a:t>ERGONOMI</a:t>
            </a:r>
            <a:endParaRPr lang="en-ID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B6B13-0655-4DB2-B0BB-7BC992ED3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6541" y="2993573"/>
            <a:ext cx="2621280" cy="46789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ook Antiqua" panose="02040602050305030304" pitchFamily="18" charset="0"/>
              </a:rPr>
              <a:t>Kelas 3 DI 1</a:t>
            </a:r>
            <a:endParaRPr lang="en-ID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802" y="2729132"/>
            <a:ext cx="10292862" cy="464943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Apa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itu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Ergonomi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??</a:t>
            </a:r>
            <a:endParaRPr lang="en-ID" sz="32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270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073" y="2194560"/>
            <a:ext cx="10292862" cy="1745103"/>
          </a:xfrm>
        </p:spPr>
        <p:txBody>
          <a:bodyPr>
            <a:noAutofit/>
          </a:bodyPr>
          <a:lstStyle/>
          <a:p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Ergonomi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adalah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 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ilmu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yang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mempelajari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interaksi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antara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manusia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dengan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pekerjaan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dan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lingkungan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kerja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dengan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tujuan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untuk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menyesuaikan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pekerjaan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dengan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kondisi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tubuh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manusia</a:t>
            </a:r>
            <a: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br>
              <a:rPr lang="en-ID" sz="2000" dirty="0">
                <a:solidFill>
                  <a:schemeClr val="bg1"/>
                </a:solidFill>
                <a:latin typeface="Candara" panose="020E0502030303020204" pitchFamily="34" charset="0"/>
              </a:rPr>
            </a:b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51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938" y="2858549"/>
            <a:ext cx="2654105" cy="510663"/>
          </a:xfrm>
        </p:spPr>
        <p:txBody>
          <a:bodyPr>
            <a:no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Tujuan</a:t>
            </a:r>
            <a:r>
              <a:rPr lang="en-US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Ergonomi</a:t>
            </a:r>
            <a:r>
              <a:rPr lang="en-US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E77F5-0B2C-4DB7-8129-4BFDDB966A11}"/>
              </a:ext>
            </a:extLst>
          </p:cNvPr>
          <p:cNvSpPr txBox="1">
            <a:spLocks/>
          </p:cNvSpPr>
          <p:nvPr/>
        </p:nvSpPr>
        <p:spPr>
          <a:xfrm>
            <a:off x="5516879" y="2521634"/>
            <a:ext cx="5995183" cy="18147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ctr"/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untuk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: 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Meningkatkan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produktivitas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Mengurangi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rasa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tidak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nyaman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Mencegah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risiko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cedera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Mengurangi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4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stres</a:t>
            </a:r>
            <a: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. </a:t>
            </a:r>
          </a:p>
          <a:p>
            <a:br>
              <a:rPr lang="en-ID" sz="24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</a:br>
            <a:endParaRPr lang="en-ID" sz="24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755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802" y="2729132"/>
            <a:ext cx="10292862" cy="464943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Apa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itu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Ergonomi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dalam</a:t>
            </a:r>
            <a:r>
              <a:rPr lang="en-US" sz="3200" dirty="0">
                <a:solidFill>
                  <a:schemeClr val="bg1"/>
                </a:solidFill>
                <a:latin typeface="Book Antiqua" panose="02040602050305030304" pitchFamily="18" charset="0"/>
              </a:rPr>
              <a:t> Desain Interior ??</a:t>
            </a:r>
            <a:endParaRPr lang="en-ID" sz="32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815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938" y="2858549"/>
            <a:ext cx="2654105" cy="510663"/>
          </a:xfrm>
        </p:spPr>
        <p:txBody>
          <a:bodyPr>
            <a:no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Ergonomi</a:t>
            </a:r>
            <a:r>
              <a:rPr lang="en-US" sz="2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dalam</a:t>
            </a:r>
            <a:r>
              <a:rPr lang="en-US" sz="2000" dirty="0">
                <a:solidFill>
                  <a:schemeClr val="bg1"/>
                </a:solidFill>
                <a:latin typeface="Candara" panose="020E0502030303020204" pitchFamily="34" charset="0"/>
              </a:rPr>
              <a:t> Desain Interior</a:t>
            </a: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E77F5-0B2C-4DB7-8129-4BFDDB966A11}"/>
              </a:ext>
            </a:extLst>
          </p:cNvPr>
          <p:cNvSpPr txBox="1">
            <a:spLocks/>
          </p:cNvSpPr>
          <p:nvPr/>
        </p:nvSpPr>
        <p:spPr>
          <a:xfrm>
            <a:off x="5516879" y="2521634"/>
            <a:ext cx="5995183" cy="18147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ctr">
              <a:lnSpc>
                <a:spcPct val="150000"/>
              </a:lnSpc>
            </a:pPr>
            <a:r>
              <a:rPr lang="en-ID" sz="2000" dirty="0" err="1">
                <a:solidFill>
                  <a:schemeClr val="bg1"/>
                </a:solidFill>
                <a:latin typeface="Candara" panose="020E0502030303020204" pitchFamily="34" charset="0"/>
              </a:rPr>
              <a:t>P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enerapan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ilmu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ergonomi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untuk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merancang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ruang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perabot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dan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fasilitas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yang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nyaman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aman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dan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efisien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untuk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digunakan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manusia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. </a:t>
            </a:r>
            <a:b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</a:b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632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937" y="2858549"/>
            <a:ext cx="3399693" cy="510663"/>
          </a:xfrm>
        </p:spPr>
        <p:txBody>
          <a:bodyPr>
            <a:noAutofit/>
          </a:bodyPr>
          <a:lstStyle/>
          <a:p>
            <a:pPr algn="just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Ergonomi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dalam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desain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interior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mempertimbangkan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:</a:t>
            </a: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E77F5-0B2C-4DB7-8129-4BFDDB966A11}"/>
              </a:ext>
            </a:extLst>
          </p:cNvPr>
          <p:cNvSpPr txBox="1">
            <a:spLocks/>
          </p:cNvSpPr>
          <p:nvPr/>
        </p:nvSpPr>
        <p:spPr>
          <a:xfrm>
            <a:off x="5516879" y="1828800"/>
            <a:ext cx="5995183" cy="25075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ctr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Bagaimana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manusia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berinteraksi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dengan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lingkungannya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 </a:t>
            </a:r>
          </a:p>
          <a:p>
            <a:pPr algn="l" fontAlgn="ctr"/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  <a:p>
            <a:pPr algn="l" fontAlgn="ctr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Bagaimana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manusia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berinteraksi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dengan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furnitur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dan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barang-barang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lain di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rumah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 </a:t>
            </a:r>
          </a:p>
          <a:p>
            <a:pPr algn="l" fontAlgn="ctr"/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  <a:p>
            <a:pPr algn="l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Bagaimana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ruang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tersebut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membuat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manusia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merasa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nyaman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dan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aman</a:t>
            </a:r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9491533-B8A4-4D92-AF6A-65B07F822BF8}"/>
              </a:ext>
            </a:extLst>
          </p:cNvPr>
          <p:cNvCxnSpPr/>
          <p:nvPr/>
        </p:nvCxnSpPr>
        <p:spPr>
          <a:xfrm>
            <a:off x="5050302" y="2546252"/>
            <a:ext cx="466577" cy="0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D10F7D6-291B-4430-833A-614828B566AF}"/>
              </a:ext>
            </a:extLst>
          </p:cNvPr>
          <p:cNvCxnSpPr/>
          <p:nvPr/>
        </p:nvCxnSpPr>
        <p:spPr>
          <a:xfrm>
            <a:off x="5050302" y="3369212"/>
            <a:ext cx="466577" cy="0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0452A8-670F-4404-BC8D-1EFB8F281B95}"/>
              </a:ext>
            </a:extLst>
          </p:cNvPr>
          <p:cNvCxnSpPr/>
          <p:nvPr/>
        </p:nvCxnSpPr>
        <p:spPr>
          <a:xfrm>
            <a:off x="5050302" y="4091353"/>
            <a:ext cx="466577" cy="0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905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937" y="2858549"/>
            <a:ext cx="3554438" cy="510663"/>
          </a:xfrm>
        </p:spPr>
        <p:txBody>
          <a:bodyPr>
            <a:noAutofit/>
          </a:bodyPr>
          <a:lstStyle/>
          <a:p>
            <a:pPr algn="just"/>
            <a:r>
              <a:rPr lang="sv-SE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Ergonomi dalam desain interior dapat memberikan manfaat</a:t>
            </a: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E77F5-0B2C-4DB7-8129-4BFDDB966A11}"/>
              </a:ext>
            </a:extLst>
          </p:cNvPr>
          <p:cNvSpPr txBox="1">
            <a:spLocks/>
          </p:cNvSpPr>
          <p:nvPr/>
        </p:nvSpPr>
        <p:spPr>
          <a:xfrm>
            <a:off x="5516879" y="2076156"/>
            <a:ext cx="5995183" cy="20151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Mencegah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masalah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fisik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seperti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nyeri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punggung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masalah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postur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, dan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ketegangan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otot</a:t>
            </a:r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  <a:p>
            <a:pPr algn="l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Meningkatkan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kenyamanan</a:t>
            </a:r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  <a:p>
            <a:pPr algn="l"/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Meningkatkan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produktivitas</a:t>
            </a:r>
            <a:endParaRPr lang="en-ID" sz="2000" b="0" i="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9491533-B8A4-4D92-AF6A-65B07F822BF8}"/>
              </a:ext>
            </a:extLst>
          </p:cNvPr>
          <p:cNvCxnSpPr/>
          <p:nvPr/>
        </p:nvCxnSpPr>
        <p:spPr>
          <a:xfrm>
            <a:off x="5050302" y="2546252"/>
            <a:ext cx="466577" cy="0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D10F7D6-291B-4430-833A-614828B566AF}"/>
              </a:ext>
            </a:extLst>
          </p:cNvPr>
          <p:cNvCxnSpPr/>
          <p:nvPr/>
        </p:nvCxnSpPr>
        <p:spPr>
          <a:xfrm>
            <a:off x="5050302" y="3369212"/>
            <a:ext cx="466577" cy="0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0452A8-670F-4404-BC8D-1EFB8F281B95}"/>
              </a:ext>
            </a:extLst>
          </p:cNvPr>
          <p:cNvCxnSpPr/>
          <p:nvPr/>
        </p:nvCxnSpPr>
        <p:spPr>
          <a:xfrm>
            <a:off x="5050302" y="3950676"/>
            <a:ext cx="466577" cy="0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121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285-A71E-4DD9-8664-7730AEDED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1270" y="3322782"/>
            <a:ext cx="4919005" cy="510663"/>
          </a:xfrm>
        </p:spPr>
        <p:txBody>
          <a:bodyPr>
            <a:noAutofit/>
          </a:bodyPr>
          <a:lstStyle/>
          <a:p>
            <a:pPr algn="just"/>
            <a:r>
              <a:rPr lang="sv-SE" sz="2000" b="0" i="0" dirty="0"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Selamat Belajar dan Selamat Berkarya</a:t>
            </a:r>
            <a:endParaRPr lang="en-ID" sz="2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37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148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Calibri Light</vt:lpstr>
      <vt:lpstr>Candara</vt:lpstr>
      <vt:lpstr>Office Theme</vt:lpstr>
      <vt:lpstr>ERGONOMI</vt:lpstr>
      <vt:lpstr>Apa itu Ergonomi ??</vt:lpstr>
      <vt:lpstr>Ergonomi adalah ilmu yang mempelajari interaksi antara manusia dengan pekerjaan dan lingkungan kerja, dengan tujuan untuk menyesuaikan pekerjaan dengan kondisi tubuh manusia. </vt:lpstr>
      <vt:lpstr>Tujuan Ergonomi </vt:lpstr>
      <vt:lpstr>Apa itu Ergonomi dalam Desain Interior ??</vt:lpstr>
      <vt:lpstr>Ergonomi dalam Desain Interior</vt:lpstr>
      <vt:lpstr>Ergonomi dalam desain interior mempertimbangkan:</vt:lpstr>
      <vt:lpstr>Ergonomi dalam desain interior dapat memberikan manfaat</vt:lpstr>
      <vt:lpstr>Selamat Belajar dan Selamat Berkarya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ERGONOMI</dc:title>
  <dc:creator>Rika Febri</dc:creator>
  <cp:lastModifiedBy>Rika Febri</cp:lastModifiedBy>
  <cp:revision>8</cp:revision>
  <dcterms:created xsi:type="dcterms:W3CDTF">2024-10-02T03:18:08Z</dcterms:created>
  <dcterms:modified xsi:type="dcterms:W3CDTF">2024-10-02T03:45:54Z</dcterms:modified>
</cp:coreProperties>
</file>