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B09F-D61F-47A4-9550-1EC6FD3032E3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1E5C1-6C32-42C1-9EA5-FAF6162B28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908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1E5C1-6C32-42C1-9EA5-FAF6162B2842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757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1E5C1-6C32-42C1-9EA5-FAF6162B2842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404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55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071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9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2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28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9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7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18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396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9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79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3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7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250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0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4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6A9135-018D-457E-B6C8-8656C64EB72A}" type="datetimeFigureOut">
              <a:rPr lang="en-ID" smtClean="0"/>
              <a:t>26/10/2024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839C40-CB01-4654-9683-87EC3120D0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366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3D5D-7683-354D-C1D9-629A46E57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HKI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E41C3-D2D8-D574-A2CB-670DCD9E0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Hak </a:t>
            </a:r>
            <a:r>
              <a:rPr lang="en-US" dirty="0" err="1"/>
              <a:t>Cipta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157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5326-5BFD-4BB0-4FED-A50D49F9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3DFD8-2D65-347A-3DD7-BED188067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6C998-7F16-357A-5B62-85C37E3DE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185426"/>
            <a:ext cx="9301163" cy="35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2A4D-21F2-23C4-DF0E-7E8C3D44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8ACD5-8484-7F1B-BDFB-8A21EF248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49F4F-92B4-519B-5685-F79D38FA2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292" y="1825625"/>
            <a:ext cx="10359403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EF39-7344-7110-5CD3-E6B8ADDE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3FC4-F733-ACB6-CD4B-F65E917E3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33F59-C88A-7381-6B2F-FB8BEF6F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73981"/>
            <a:ext cx="9182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1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9276-A021-FA41-ADB0-B3BC1523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CD4C1-55E2-641E-0E09-F405ED0B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n-US" dirty="0"/>
              <a:t>  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C1EDB-9131-1A52-EF44-ADBC3BD2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790891"/>
            <a:ext cx="9253191" cy="50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8AD7-6F3D-A9AF-6EB4-9BDD2501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76E8-DF0C-6708-AF0F-235169E96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94D8B-A970-2FE8-A543-FEEF82D7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6" y="1634065"/>
            <a:ext cx="11045386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6D18-8212-4857-4239-06245B73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8EC2-D8AD-AB13-0876-FE923E02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02253-5A4A-2502-2E73-A41FC24A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0" y="1714500"/>
            <a:ext cx="111329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A3F4-25D0-B670-E047-585F0F2CF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B055CE-2679-3296-2A9F-808BF0F3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CA344-9FA4-B8DD-967B-56D2D0D69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81" y="1619777"/>
            <a:ext cx="9098216" cy="38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49C2-C28D-69F4-4610-C23F4439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467819-D9CE-613E-FD04-B1AD2E91D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2285999"/>
            <a:ext cx="11001375" cy="3463925"/>
          </a:xfrm>
        </p:spPr>
      </p:pic>
    </p:spTree>
    <p:extLst>
      <p:ext uri="{BB962C8B-B14F-4D97-AF65-F5344CB8AC3E}">
        <p14:creationId xmlns:p14="http://schemas.microsoft.com/office/powerpoint/2010/main" val="322076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809C-A09F-9D00-677B-279C6C17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8BD1F-D385-9989-AB0F-3338CEF71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8FA64-937F-0C23-910C-41E7E725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4" y="2145805"/>
            <a:ext cx="9601196" cy="37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3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23</Words>
  <Application>Microsoft Office PowerPoint</Application>
  <PresentationFormat>Widescreen</PresentationFormat>
  <Paragraphs>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HKI </vt:lpstr>
      <vt:lpstr> </vt:lpstr>
      <vt:lpstr> </vt:lpstr>
      <vt:lpstr>  </vt:lpstr>
      <vt:lpstr> </vt:lpstr>
      <vt:lpstr> </vt:lpstr>
      <vt:lpstr> </vt:lpstr>
      <vt:lpstr> </vt:lpstr>
      <vt:lpstr>kesimpulan</vt:lpstr>
      <vt:lpstr>Lanjutan 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indera _</dc:creator>
  <cp:lastModifiedBy>indera _</cp:lastModifiedBy>
  <cp:revision>1</cp:revision>
  <dcterms:created xsi:type="dcterms:W3CDTF">2024-10-24T04:02:46Z</dcterms:created>
  <dcterms:modified xsi:type="dcterms:W3CDTF">2024-10-26T05:57:19Z</dcterms:modified>
</cp:coreProperties>
</file>