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9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70D53-8F5B-4D0F-92EC-322FDB9EAC0A}" type="datetimeFigureOut">
              <a:rPr lang="en-ID" smtClean="0"/>
              <a:t>31/10/2024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3C6E-5364-45AA-8DBF-6773428EB89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8795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Stereotipe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adalah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 </a:t>
            </a:r>
            <a:r>
              <a:rPr lang="en-ID" dirty="0" err="1"/>
              <a:t>penilaian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seimbang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kepercayaan</a:t>
            </a:r>
            <a:r>
              <a:rPr lang="en-ID" dirty="0"/>
              <a:t> yang </a:t>
            </a:r>
            <a:r>
              <a:rPr lang="en-ID" dirty="0" err="1"/>
              <a:t>mengaitkan</a:t>
            </a:r>
            <a:r>
              <a:rPr lang="en-ID" dirty="0"/>
              <a:t> </a:t>
            </a:r>
            <a:r>
              <a:rPr lang="en-ID" dirty="0" err="1"/>
              <a:t>sekelompok</a:t>
            </a:r>
            <a:r>
              <a:rPr lang="en-ID" dirty="0"/>
              <a:t> orang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sifat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karakteristik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.</a:t>
            </a:r>
          </a:p>
          <a:p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Judgemental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adalah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kata yang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berarti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 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menghakimi</a:t>
            </a:r>
            <a:r>
              <a:rPr lang="en-ID" dirty="0"/>
              <a:t> orang lain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.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3C6E-5364-45AA-8DBF-6773428EB890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7862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50" b="0" i="0">
                <a:solidFill>
                  <a:srgbClr val="F47B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21F1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0" i="0">
                <a:solidFill>
                  <a:srgbClr val="F47B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21F1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0" i="0">
                <a:solidFill>
                  <a:srgbClr val="F47B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4952" y="1199837"/>
            <a:ext cx="12588240" cy="698541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519" y="4157647"/>
            <a:ext cx="6127115" cy="6127750"/>
          </a:xfrm>
          <a:custGeom>
            <a:avLst/>
            <a:gdLst/>
            <a:ahLst/>
            <a:cxnLst/>
            <a:rect l="l" t="t" r="r" b="b"/>
            <a:pathLst>
              <a:path w="6127115" h="6127750">
                <a:moveTo>
                  <a:pt x="0" y="0"/>
                </a:moveTo>
                <a:lnTo>
                  <a:pt x="0" y="6127596"/>
                </a:lnTo>
                <a:lnTo>
                  <a:pt x="6126779" y="6127596"/>
                </a:lnTo>
                <a:lnTo>
                  <a:pt x="6074509" y="6127378"/>
                </a:lnTo>
                <a:lnTo>
                  <a:pt x="6022343" y="6126724"/>
                </a:lnTo>
                <a:lnTo>
                  <a:pt x="5970282" y="6125636"/>
                </a:lnTo>
                <a:lnTo>
                  <a:pt x="5918328" y="6124116"/>
                </a:lnTo>
                <a:lnTo>
                  <a:pt x="5866483" y="6122165"/>
                </a:lnTo>
                <a:lnTo>
                  <a:pt x="5814749" y="6119786"/>
                </a:lnTo>
                <a:lnTo>
                  <a:pt x="5763128" y="6116979"/>
                </a:lnTo>
                <a:lnTo>
                  <a:pt x="5711621" y="6113748"/>
                </a:lnTo>
                <a:lnTo>
                  <a:pt x="5660229" y="6110092"/>
                </a:lnTo>
                <a:lnTo>
                  <a:pt x="5608956" y="6106015"/>
                </a:lnTo>
                <a:lnTo>
                  <a:pt x="5557801" y="6101518"/>
                </a:lnTo>
                <a:lnTo>
                  <a:pt x="5506768" y="6096603"/>
                </a:lnTo>
                <a:lnTo>
                  <a:pt x="5455858" y="6091271"/>
                </a:lnTo>
                <a:lnTo>
                  <a:pt x="5405072" y="6085524"/>
                </a:lnTo>
                <a:lnTo>
                  <a:pt x="5354412" y="6079364"/>
                </a:lnTo>
                <a:lnTo>
                  <a:pt x="5303881" y="6072792"/>
                </a:lnTo>
                <a:lnTo>
                  <a:pt x="5253479" y="6065811"/>
                </a:lnTo>
                <a:lnTo>
                  <a:pt x="5203209" y="6058422"/>
                </a:lnTo>
                <a:lnTo>
                  <a:pt x="5153072" y="6050626"/>
                </a:lnTo>
                <a:lnTo>
                  <a:pt x="5103069" y="6042426"/>
                </a:lnTo>
                <a:lnTo>
                  <a:pt x="5053204" y="6033823"/>
                </a:lnTo>
                <a:lnTo>
                  <a:pt x="5003477" y="6024819"/>
                </a:lnTo>
                <a:lnTo>
                  <a:pt x="4953890" y="6015416"/>
                </a:lnTo>
                <a:lnTo>
                  <a:pt x="4904444" y="6005615"/>
                </a:lnTo>
                <a:lnTo>
                  <a:pt x="4855143" y="5995418"/>
                </a:lnTo>
                <a:lnTo>
                  <a:pt x="4805986" y="5984827"/>
                </a:lnTo>
                <a:lnTo>
                  <a:pt x="4756977" y="5973844"/>
                </a:lnTo>
                <a:lnTo>
                  <a:pt x="4708116" y="5962470"/>
                </a:lnTo>
                <a:lnTo>
                  <a:pt x="4659406" y="5950707"/>
                </a:lnTo>
                <a:lnTo>
                  <a:pt x="4610848" y="5938556"/>
                </a:lnTo>
                <a:lnTo>
                  <a:pt x="4562444" y="5926021"/>
                </a:lnTo>
                <a:lnTo>
                  <a:pt x="4514196" y="5913101"/>
                </a:lnTo>
                <a:lnTo>
                  <a:pt x="4466105" y="5899799"/>
                </a:lnTo>
                <a:lnTo>
                  <a:pt x="4370401" y="5872057"/>
                </a:lnTo>
                <a:lnTo>
                  <a:pt x="4275348" y="5842807"/>
                </a:lnTo>
                <a:lnTo>
                  <a:pt x="4180960" y="5812063"/>
                </a:lnTo>
                <a:lnTo>
                  <a:pt x="4087248" y="5779839"/>
                </a:lnTo>
                <a:lnTo>
                  <a:pt x="3994229" y="5746150"/>
                </a:lnTo>
                <a:lnTo>
                  <a:pt x="3901915" y="5711008"/>
                </a:lnTo>
                <a:lnTo>
                  <a:pt x="3810320" y="5674428"/>
                </a:lnTo>
                <a:lnTo>
                  <a:pt x="3719459" y="5636423"/>
                </a:lnTo>
                <a:lnTo>
                  <a:pt x="3629344" y="5597008"/>
                </a:lnTo>
                <a:lnTo>
                  <a:pt x="3539990" y="5556195"/>
                </a:lnTo>
                <a:lnTo>
                  <a:pt x="3451410" y="5514000"/>
                </a:lnTo>
                <a:lnTo>
                  <a:pt x="3363619" y="5470435"/>
                </a:lnTo>
                <a:lnTo>
                  <a:pt x="3276630" y="5425516"/>
                </a:lnTo>
                <a:lnTo>
                  <a:pt x="3190457" y="5379254"/>
                </a:lnTo>
                <a:lnTo>
                  <a:pt x="3105114" y="5331665"/>
                </a:lnTo>
                <a:lnTo>
                  <a:pt x="3020615" y="5282762"/>
                </a:lnTo>
                <a:lnTo>
                  <a:pt x="2936972" y="5232559"/>
                </a:lnTo>
                <a:lnTo>
                  <a:pt x="2854201" y="5181069"/>
                </a:lnTo>
                <a:lnTo>
                  <a:pt x="2772316" y="5128308"/>
                </a:lnTo>
                <a:lnTo>
                  <a:pt x="2691329" y="5074287"/>
                </a:lnTo>
                <a:lnTo>
                  <a:pt x="2611254" y="5019022"/>
                </a:lnTo>
                <a:lnTo>
                  <a:pt x="2532106" y="4962526"/>
                </a:lnTo>
                <a:lnTo>
                  <a:pt x="2453899" y="4904813"/>
                </a:lnTo>
                <a:lnTo>
                  <a:pt x="2376646" y="4845896"/>
                </a:lnTo>
                <a:lnTo>
                  <a:pt x="2300360" y="4785791"/>
                </a:lnTo>
                <a:lnTo>
                  <a:pt x="2225056" y="4724509"/>
                </a:lnTo>
                <a:lnTo>
                  <a:pt x="2150748" y="4662066"/>
                </a:lnTo>
                <a:lnTo>
                  <a:pt x="2077450" y="4598475"/>
                </a:lnTo>
                <a:lnTo>
                  <a:pt x="2005174" y="4533749"/>
                </a:lnTo>
                <a:lnTo>
                  <a:pt x="1933935" y="4467904"/>
                </a:lnTo>
                <a:lnTo>
                  <a:pt x="1863748" y="4400952"/>
                </a:lnTo>
                <a:lnTo>
                  <a:pt x="1794625" y="4332907"/>
                </a:lnTo>
                <a:lnTo>
                  <a:pt x="1726583" y="4263783"/>
                </a:lnTo>
                <a:lnTo>
                  <a:pt x="1659633" y="4193595"/>
                </a:lnTo>
                <a:lnTo>
                  <a:pt x="1593791" y="4122356"/>
                </a:lnTo>
                <a:lnTo>
                  <a:pt x="1529068" y="4050079"/>
                </a:lnTo>
                <a:lnTo>
                  <a:pt x="1465479" y="3976779"/>
                </a:lnTo>
                <a:lnTo>
                  <a:pt x="1403038" y="3902469"/>
                </a:lnTo>
                <a:lnTo>
                  <a:pt x="1341759" y="3827164"/>
                </a:lnTo>
                <a:lnTo>
                  <a:pt x="1281656" y="3750876"/>
                </a:lnTo>
                <a:lnTo>
                  <a:pt x="1222742" y="3673620"/>
                </a:lnTo>
                <a:lnTo>
                  <a:pt x="1165031" y="3595409"/>
                </a:lnTo>
                <a:lnTo>
                  <a:pt x="1108537" y="3516258"/>
                </a:lnTo>
                <a:lnTo>
                  <a:pt x="1053274" y="3436180"/>
                </a:lnTo>
                <a:lnTo>
                  <a:pt x="999255" y="3355188"/>
                </a:lnTo>
                <a:lnTo>
                  <a:pt x="946495" y="3273297"/>
                </a:lnTo>
                <a:lnTo>
                  <a:pt x="895008" y="3190521"/>
                </a:lnTo>
                <a:lnTo>
                  <a:pt x="844807" y="3106872"/>
                </a:lnTo>
                <a:lnTo>
                  <a:pt x="795905" y="3022366"/>
                </a:lnTo>
                <a:lnTo>
                  <a:pt x="748318" y="2937015"/>
                </a:lnTo>
                <a:lnTo>
                  <a:pt x="702058" y="2850834"/>
                </a:lnTo>
                <a:lnTo>
                  <a:pt x="657140" y="2763836"/>
                </a:lnTo>
                <a:lnTo>
                  <a:pt x="613577" y="2676036"/>
                </a:lnTo>
                <a:lnTo>
                  <a:pt x="571383" y="2587446"/>
                </a:lnTo>
                <a:lnTo>
                  <a:pt x="530572" y="2498081"/>
                </a:lnTo>
                <a:lnTo>
                  <a:pt x="491158" y="2407954"/>
                </a:lnTo>
                <a:lnTo>
                  <a:pt x="453154" y="2317080"/>
                </a:lnTo>
                <a:lnTo>
                  <a:pt x="416575" y="2225471"/>
                </a:lnTo>
                <a:lnTo>
                  <a:pt x="381435" y="2133142"/>
                </a:lnTo>
                <a:lnTo>
                  <a:pt x="347746" y="2040107"/>
                </a:lnTo>
                <a:lnTo>
                  <a:pt x="315523" y="1946380"/>
                </a:lnTo>
                <a:lnTo>
                  <a:pt x="284781" y="1851973"/>
                </a:lnTo>
                <a:lnTo>
                  <a:pt x="255531" y="1756902"/>
                </a:lnTo>
                <a:lnTo>
                  <a:pt x="227790" y="1661179"/>
                </a:lnTo>
                <a:lnTo>
                  <a:pt x="214488" y="1613078"/>
                </a:lnTo>
                <a:lnTo>
                  <a:pt x="201569" y="1564819"/>
                </a:lnTo>
                <a:lnTo>
                  <a:pt x="189034" y="1516404"/>
                </a:lnTo>
                <a:lnTo>
                  <a:pt x="176884" y="1467835"/>
                </a:lnTo>
                <a:lnTo>
                  <a:pt x="165121" y="1419113"/>
                </a:lnTo>
                <a:lnTo>
                  <a:pt x="153747" y="1370241"/>
                </a:lnTo>
                <a:lnTo>
                  <a:pt x="142764" y="1321219"/>
                </a:lnTo>
                <a:lnTo>
                  <a:pt x="132174" y="1272051"/>
                </a:lnTo>
                <a:lnTo>
                  <a:pt x="121977" y="1222736"/>
                </a:lnTo>
                <a:lnTo>
                  <a:pt x="112176" y="1173278"/>
                </a:lnTo>
                <a:lnTo>
                  <a:pt x="102773" y="1123678"/>
                </a:lnTo>
                <a:lnTo>
                  <a:pt x="93770" y="1073937"/>
                </a:lnTo>
                <a:lnTo>
                  <a:pt x="85167" y="1024058"/>
                </a:lnTo>
                <a:lnTo>
                  <a:pt x="76967" y="974042"/>
                </a:lnTo>
                <a:lnTo>
                  <a:pt x="69172" y="923890"/>
                </a:lnTo>
                <a:lnTo>
                  <a:pt x="61783" y="873605"/>
                </a:lnTo>
                <a:lnTo>
                  <a:pt x="54802" y="823188"/>
                </a:lnTo>
                <a:lnTo>
                  <a:pt x="48230" y="772641"/>
                </a:lnTo>
                <a:lnTo>
                  <a:pt x="42070" y="721966"/>
                </a:lnTo>
                <a:lnTo>
                  <a:pt x="36324" y="671164"/>
                </a:lnTo>
                <a:lnTo>
                  <a:pt x="30992" y="620237"/>
                </a:lnTo>
                <a:lnTo>
                  <a:pt x="26076" y="569187"/>
                </a:lnTo>
                <a:lnTo>
                  <a:pt x="21580" y="518016"/>
                </a:lnTo>
                <a:lnTo>
                  <a:pt x="17503" y="466724"/>
                </a:lnTo>
                <a:lnTo>
                  <a:pt x="13848" y="415315"/>
                </a:lnTo>
                <a:lnTo>
                  <a:pt x="10616" y="363790"/>
                </a:lnTo>
                <a:lnTo>
                  <a:pt x="7810" y="312150"/>
                </a:lnTo>
                <a:lnTo>
                  <a:pt x="5431" y="260397"/>
                </a:lnTo>
                <a:lnTo>
                  <a:pt x="3480" y="208533"/>
                </a:lnTo>
                <a:lnTo>
                  <a:pt x="1960" y="156559"/>
                </a:lnTo>
                <a:lnTo>
                  <a:pt x="872" y="104478"/>
                </a:lnTo>
                <a:lnTo>
                  <a:pt x="218" y="52291"/>
                </a:lnTo>
                <a:lnTo>
                  <a:pt x="0" y="0"/>
                </a:lnTo>
                <a:close/>
              </a:path>
            </a:pathLst>
          </a:custGeom>
          <a:solidFill>
            <a:srgbClr val="F47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0" i="0">
                <a:solidFill>
                  <a:srgbClr val="F47B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12150" y="9191942"/>
            <a:ext cx="9309735" cy="857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50" b="0" i="0">
                <a:solidFill>
                  <a:srgbClr val="F47B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24391" y="3753104"/>
            <a:ext cx="8343265" cy="525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21F1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89819" y="3088739"/>
            <a:ext cx="7195820" cy="7196455"/>
          </a:xfrm>
          <a:custGeom>
            <a:avLst/>
            <a:gdLst/>
            <a:ahLst/>
            <a:cxnLst/>
            <a:rect l="l" t="t" r="r" b="b"/>
            <a:pathLst>
              <a:path w="7195819" h="7196455">
                <a:moveTo>
                  <a:pt x="7195718" y="0"/>
                </a:moveTo>
                <a:lnTo>
                  <a:pt x="4279980" y="0"/>
                </a:lnTo>
                <a:lnTo>
                  <a:pt x="4231472" y="269"/>
                </a:lnTo>
                <a:lnTo>
                  <a:pt x="4183092" y="1075"/>
                </a:lnTo>
                <a:lnTo>
                  <a:pt x="4134845" y="2414"/>
                </a:lnTo>
                <a:lnTo>
                  <a:pt x="4086731" y="4285"/>
                </a:lnTo>
                <a:lnTo>
                  <a:pt x="4038756" y="6683"/>
                </a:lnTo>
                <a:lnTo>
                  <a:pt x="3990920" y="9607"/>
                </a:lnTo>
                <a:lnTo>
                  <a:pt x="3943227" y="13053"/>
                </a:lnTo>
                <a:lnTo>
                  <a:pt x="3895680" y="17019"/>
                </a:lnTo>
                <a:lnTo>
                  <a:pt x="3848282" y="21501"/>
                </a:lnTo>
                <a:lnTo>
                  <a:pt x="3801035" y="26498"/>
                </a:lnTo>
                <a:lnTo>
                  <a:pt x="3753943" y="32005"/>
                </a:lnTo>
                <a:lnTo>
                  <a:pt x="3707008" y="38021"/>
                </a:lnTo>
                <a:lnTo>
                  <a:pt x="3660233" y="44542"/>
                </a:lnTo>
                <a:lnTo>
                  <a:pt x="3613620" y="51566"/>
                </a:lnTo>
                <a:lnTo>
                  <a:pt x="3567173" y="59090"/>
                </a:lnTo>
                <a:lnTo>
                  <a:pt x="3520895" y="67110"/>
                </a:lnTo>
                <a:lnTo>
                  <a:pt x="3474788" y="75625"/>
                </a:lnTo>
                <a:lnTo>
                  <a:pt x="3428855" y="84631"/>
                </a:lnTo>
                <a:lnTo>
                  <a:pt x="3383099" y="94125"/>
                </a:lnTo>
                <a:lnTo>
                  <a:pt x="3337523" y="104105"/>
                </a:lnTo>
                <a:lnTo>
                  <a:pt x="3292130" y="114567"/>
                </a:lnTo>
                <a:lnTo>
                  <a:pt x="3246922" y="125510"/>
                </a:lnTo>
                <a:lnTo>
                  <a:pt x="3201902" y="136930"/>
                </a:lnTo>
                <a:lnTo>
                  <a:pt x="3157073" y="148824"/>
                </a:lnTo>
                <a:lnTo>
                  <a:pt x="3112439" y="161189"/>
                </a:lnTo>
                <a:lnTo>
                  <a:pt x="3068001" y="174023"/>
                </a:lnTo>
                <a:lnTo>
                  <a:pt x="3023762" y="187323"/>
                </a:lnTo>
                <a:lnTo>
                  <a:pt x="2979727" y="201086"/>
                </a:lnTo>
                <a:lnTo>
                  <a:pt x="2935896" y="215309"/>
                </a:lnTo>
                <a:lnTo>
                  <a:pt x="2892274" y="229989"/>
                </a:lnTo>
                <a:lnTo>
                  <a:pt x="2848862" y="245124"/>
                </a:lnTo>
                <a:lnTo>
                  <a:pt x="2805664" y="260710"/>
                </a:lnTo>
                <a:lnTo>
                  <a:pt x="2762683" y="276745"/>
                </a:lnTo>
                <a:lnTo>
                  <a:pt x="2719922" y="293226"/>
                </a:lnTo>
                <a:lnTo>
                  <a:pt x="2677382" y="310150"/>
                </a:lnTo>
                <a:lnTo>
                  <a:pt x="2635068" y="327514"/>
                </a:lnTo>
                <a:lnTo>
                  <a:pt x="2592982" y="345316"/>
                </a:lnTo>
                <a:lnTo>
                  <a:pt x="2551126" y="363553"/>
                </a:lnTo>
                <a:lnTo>
                  <a:pt x="2509504" y="382221"/>
                </a:lnTo>
                <a:lnTo>
                  <a:pt x="2468118" y="401319"/>
                </a:lnTo>
                <a:lnTo>
                  <a:pt x="2426972" y="420842"/>
                </a:lnTo>
                <a:lnTo>
                  <a:pt x="2386068" y="440789"/>
                </a:lnTo>
                <a:lnTo>
                  <a:pt x="2345409" y="461156"/>
                </a:lnTo>
                <a:lnTo>
                  <a:pt x="2304997" y="481941"/>
                </a:lnTo>
                <a:lnTo>
                  <a:pt x="2264836" y="503141"/>
                </a:lnTo>
                <a:lnTo>
                  <a:pt x="2224928" y="524752"/>
                </a:lnTo>
                <a:lnTo>
                  <a:pt x="2185277" y="546773"/>
                </a:lnTo>
                <a:lnTo>
                  <a:pt x="2145885" y="569200"/>
                </a:lnTo>
                <a:lnTo>
                  <a:pt x="2067889" y="615262"/>
                </a:lnTo>
                <a:lnTo>
                  <a:pt x="1990963" y="662915"/>
                </a:lnTo>
                <a:lnTo>
                  <a:pt x="1915130" y="712137"/>
                </a:lnTo>
                <a:lnTo>
                  <a:pt x="1840413" y="762905"/>
                </a:lnTo>
                <a:lnTo>
                  <a:pt x="1766834" y="815196"/>
                </a:lnTo>
                <a:lnTo>
                  <a:pt x="1694415" y="868988"/>
                </a:lnTo>
                <a:lnTo>
                  <a:pt x="1623181" y="924258"/>
                </a:lnTo>
                <a:lnTo>
                  <a:pt x="1553152" y="980983"/>
                </a:lnTo>
                <a:lnTo>
                  <a:pt x="1484352" y="1039141"/>
                </a:lnTo>
                <a:lnTo>
                  <a:pt x="1416804" y="1098709"/>
                </a:lnTo>
                <a:lnTo>
                  <a:pt x="1350530" y="1159665"/>
                </a:lnTo>
                <a:lnTo>
                  <a:pt x="1285552" y="1221985"/>
                </a:lnTo>
                <a:lnTo>
                  <a:pt x="1221894" y="1285648"/>
                </a:lnTo>
                <a:lnTo>
                  <a:pt x="1159578" y="1350629"/>
                </a:lnTo>
                <a:lnTo>
                  <a:pt x="1098627" y="1416908"/>
                </a:lnTo>
                <a:lnTo>
                  <a:pt x="1039063" y="1484461"/>
                </a:lnTo>
                <a:lnTo>
                  <a:pt x="980909" y="1553265"/>
                </a:lnTo>
                <a:lnTo>
                  <a:pt x="924188" y="1623298"/>
                </a:lnTo>
                <a:lnTo>
                  <a:pt x="868922" y="1694537"/>
                </a:lnTo>
                <a:lnTo>
                  <a:pt x="815134" y="1766960"/>
                </a:lnTo>
                <a:lnTo>
                  <a:pt x="762847" y="1840544"/>
                </a:lnTo>
                <a:lnTo>
                  <a:pt x="712082" y="1915266"/>
                </a:lnTo>
                <a:lnTo>
                  <a:pt x="662864" y="1991104"/>
                </a:lnTo>
                <a:lnTo>
                  <a:pt x="615214" y="2068034"/>
                </a:lnTo>
                <a:lnTo>
                  <a:pt x="569156" y="2146035"/>
                </a:lnTo>
                <a:lnTo>
                  <a:pt x="546730" y="2185430"/>
                </a:lnTo>
                <a:lnTo>
                  <a:pt x="524711" y="2225083"/>
                </a:lnTo>
                <a:lnTo>
                  <a:pt x="503101" y="2264993"/>
                </a:lnTo>
                <a:lnTo>
                  <a:pt x="481903" y="2305157"/>
                </a:lnTo>
                <a:lnTo>
                  <a:pt x="461120" y="2345571"/>
                </a:lnTo>
                <a:lnTo>
                  <a:pt x="440754" y="2386232"/>
                </a:lnTo>
                <a:lnTo>
                  <a:pt x="420809" y="2427139"/>
                </a:lnTo>
                <a:lnTo>
                  <a:pt x="401287" y="2468288"/>
                </a:lnTo>
                <a:lnTo>
                  <a:pt x="382191" y="2509676"/>
                </a:lnTo>
                <a:lnTo>
                  <a:pt x="363524" y="2551300"/>
                </a:lnTo>
                <a:lnTo>
                  <a:pt x="345289" y="2593158"/>
                </a:lnTo>
                <a:lnTo>
                  <a:pt x="327488" y="2635247"/>
                </a:lnTo>
                <a:lnTo>
                  <a:pt x="310125" y="2677564"/>
                </a:lnTo>
                <a:lnTo>
                  <a:pt x="293202" y="2720105"/>
                </a:lnTo>
                <a:lnTo>
                  <a:pt x="276723" y="2762869"/>
                </a:lnTo>
                <a:lnTo>
                  <a:pt x="260689" y="2805853"/>
                </a:lnTo>
                <a:lnTo>
                  <a:pt x="245104" y="2849053"/>
                </a:lnTo>
                <a:lnTo>
                  <a:pt x="229970" y="2892467"/>
                </a:lnTo>
                <a:lnTo>
                  <a:pt x="215291" y="2936091"/>
                </a:lnTo>
                <a:lnTo>
                  <a:pt x="201070" y="2979924"/>
                </a:lnTo>
                <a:lnTo>
                  <a:pt x="187308" y="3023963"/>
                </a:lnTo>
                <a:lnTo>
                  <a:pt x="174009" y="3068203"/>
                </a:lnTo>
                <a:lnTo>
                  <a:pt x="161176" y="3112643"/>
                </a:lnTo>
                <a:lnTo>
                  <a:pt x="148812" y="3157280"/>
                </a:lnTo>
                <a:lnTo>
                  <a:pt x="136919" y="3202111"/>
                </a:lnTo>
                <a:lnTo>
                  <a:pt x="125500" y="3247133"/>
                </a:lnTo>
                <a:lnTo>
                  <a:pt x="114558" y="3292344"/>
                </a:lnTo>
                <a:lnTo>
                  <a:pt x="104096" y="3337739"/>
                </a:lnTo>
                <a:lnTo>
                  <a:pt x="94117" y="3383318"/>
                </a:lnTo>
                <a:lnTo>
                  <a:pt x="84624" y="3429076"/>
                </a:lnTo>
                <a:lnTo>
                  <a:pt x="75618" y="3475011"/>
                </a:lnTo>
                <a:lnTo>
                  <a:pt x="67105" y="3521120"/>
                </a:lnTo>
                <a:lnTo>
                  <a:pt x="59085" y="3567401"/>
                </a:lnTo>
                <a:lnTo>
                  <a:pt x="51562" y="3613850"/>
                </a:lnTo>
                <a:lnTo>
                  <a:pt x="44539" y="3660465"/>
                </a:lnTo>
                <a:lnTo>
                  <a:pt x="38018" y="3707242"/>
                </a:lnTo>
                <a:lnTo>
                  <a:pt x="32003" y="3754180"/>
                </a:lnTo>
                <a:lnTo>
                  <a:pt x="26496" y="3801274"/>
                </a:lnTo>
                <a:lnTo>
                  <a:pt x="21499" y="3848523"/>
                </a:lnTo>
                <a:lnTo>
                  <a:pt x="17017" y="3895923"/>
                </a:lnTo>
                <a:lnTo>
                  <a:pt x="13052" y="3943472"/>
                </a:lnTo>
                <a:lnTo>
                  <a:pt x="9606" y="3991167"/>
                </a:lnTo>
                <a:lnTo>
                  <a:pt x="6682" y="4039005"/>
                </a:lnTo>
                <a:lnTo>
                  <a:pt x="4284" y="4086983"/>
                </a:lnTo>
                <a:lnTo>
                  <a:pt x="2414" y="4135098"/>
                </a:lnTo>
                <a:lnTo>
                  <a:pt x="1074" y="4183348"/>
                </a:lnTo>
                <a:lnTo>
                  <a:pt x="269" y="4231729"/>
                </a:lnTo>
                <a:lnTo>
                  <a:pt x="0" y="4280240"/>
                </a:lnTo>
                <a:lnTo>
                  <a:pt x="0" y="7196197"/>
                </a:lnTo>
                <a:lnTo>
                  <a:pt x="7195718" y="7196197"/>
                </a:lnTo>
                <a:lnTo>
                  <a:pt x="7195718" y="0"/>
                </a:lnTo>
                <a:close/>
              </a:path>
            </a:pathLst>
          </a:custGeom>
          <a:solidFill>
            <a:srgbClr val="F37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16623" y="2543029"/>
            <a:ext cx="1276985" cy="1276985"/>
          </a:xfrm>
          <a:custGeom>
            <a:avLst/>
            <a:gdLst/>
            <a:ahLst/>
            <a:cxnLst/>
            <a:rect l="l" t="t" r="r" b="b"/>
            <a:pathLst>
              <a:path w="1276984" h="1276985">
                <a:moveTo>
                  <a:pt x="638331" y="0"/>
                </a:moveTo>
                <a:lnTo>
                  <a:pt x="590695" y="1751"/>
                </a:lnTo>
                <a:lnTo>
                  <a:pt x="544009" y="6922"/>
                </a:lnTo>
                <a:lnTo>
                  <a:pt x="498396" y="15391"/>
                </a:lnTo>
                <a:lnTo>
                  <a:pt x="453981" y="27032"/>
                </a:lnTo>
                <a:lnTo>
                  <a:pt x="410887" y="41723"/>
                </a:lnTo>
                <a:lnTo>
                  <a:pt x="369237" y="59340"/>
                </a:lnTo>
                <a:lnTo>
                  <a:pt x="329155" y="79760"/>
                </a:lnTo>
                <a:lnTo>
                  <a:pt x="290763" y="102859"/>
                </a:lnTo>
                <a:lnTo>
                  <a:pt x="254187" y="128513"/>
                </a:lnTo>
                <a:lnTo>
                  <a:pt x="219548" y="156600"/>
                </a:lnTo>
                <a:lnTo>
                  <a:pt x="186971" y="186995"/>
                </a:lnTo>
                <a:lnTo>
                  <a:pt x="156579" y="219575"/>
                </a:lnTo>
                <a:lnTo>
                  <a:pt x="128496" y="254216"/>
                </a:lnTo>
                <a:lnTo>
                  <a:pt x="102844" y="290796"/>
                </a:lnTo>
                <a:lnTo>
                  <a:pt x="79748" y="329190"/>
                </a:lnTo>
                <a:lnTo>
                  <a:pt x="59331" y="369274"/>
                </a:lnTo>
                <a:lnTo>
                  <a:pt x="41716" y="410926"/>
                </a:lnTo>
                <a:lnTo>
                  <a:pt x="27027" y="454022"/>
                </a:lnTo>
                <a:lnTo>
                  <a:pt x="15388" y="498438"/>
                </a:lnTo>
                <a:lnTo>
                  <a:pt x="6921" y="544051"/>
                </a:lnTo>
                <a:lnTo>
                  <a:pt x="1750" y="590737"/>
                </a:lnTo>
                <a:lnTo>
                  <a:pt x="0" y="638373"/>
                </a:lnTo>
                <a:lnTo>
                  <a:pt x="47638" y="640124"/>
                </a:lnTo>
                <a:lnTo>
                  <a:pt x="94325" y="645296"/>
                </a:lnTo>
                <a:lnTo>
                  <a:pt x="139939" y="653763"/>
                </a:lnTo>
                <a:lnTo>
                  <a:pt x="184355" y="665404"/>
                </a:lnTo>
                <a:lnTo>
                  <a:pt x="227450" y="680095"/>
                </a:lnTo>
                <a:lnTo>
                  <a:pt x="269100" y="697712"/>
                </a:lnTo>
                <a:lnTo>
                  <a:pt x="309183" y="718131"/>
                </a:lnTo>
                <a:lnTo>
                  <a:pt x="347574" y="741229"/>
                </a:lnTo>
                <a:lnTo>
                  <a:pt x="384150" y="766884"/>
                </a:lnTo>
                <a:lnTo>
                  <a:pt x="418788" y="794970"/>
                </a:lnTo>
                <a:lnTo>
                  <a:pt x="451365" y="825365"/>
                </a:lnTo>
                <a:lnTo>
                  <a:pt x="481756" y="857945"/>
                </a:lnTo>
                <a:lnTo>
                  <a:pt x="509839" y="892587"/>
                </a:lnTo>
                <a:lnTo>
                  <a:pt x="535490" y="929167"/>
                </a:lnTo>
                <a:lnTo>
                  <a:pt x="558586" y="967562"/>
                </a:lnTo>
                <a:lnTo>
                  <a:pt x="579002" y="1007648"/>
                </a:lnTo>
                <a:lnTo>
                  <a:pt x="596616" y="1049302"/>
                </a:lnTo>
                <a:lnTo>
                  <a:pt x="611305" y="1092400"/>
                </a:lnTo>
                <a:lnTo>
                  <a:pt x="622944" y="1136818"/>
                </a:lnTo>
                <a:lnTo>
                  <a:pt x="631411" y="1182435"/>
                </a:lnTo>
                <a:lnTo>
                  <a:pt x="636581" y="1229125"/>
                </a:lnTo>
                <a:lnTo>
                  <a:pt x="638332" y="1276765"/>
                </a:lnTo>
                <a:lnTo>
                  <a:pt x="685971" y="1275014"/>
                </a:lnTo>
                <a:lnTo>
                  <a:pt x="732660" y="1269843"/>
                </a:lnTo>
                <a:lnTo>
                  <a:pt x="778274" y="1261376"/>
                </a:lnTo>
                <a:lnTo>
                  <a:pt x="822691" y="1249735"/>
                </a:lnTo>
                <a:lnTo>
                  <a:pt x="865787" y="1235046"/>
                </a:lnTo>
                <a:lnTo>
                  <a:pt x="907438" y="1217430"/>
                </a:lnTo>
                <a:lnTo>
                  <a:pt x="947522" y="1197012"/>
                </a:lnTo>
                <a:lnTo>
                  <a:pt x="985914" y="1173914"/>
                </a:lnTo>
                <a:lnTo>
                  <a:pt x="1022491" y="1148261"/>
                </a:lnTo>
                <a:lnTo>
                  <a:pt x="1057130" y="1120176"/>
                </a:lnTo>
                <a:lnTo>
                  <a:pt x="1089707" y="1089781"/>
                </a:lnTo>
                <a:lnTo>
                  <a:pt x="1120100" y="1057202"/>
                </a:lnTo>
                <a:lnTo>
                  <a:pt x="1148183" y="1022561"/>
                </a:lnTo>
                <a:lnTo>
                  <a:pt x="1173835" y="985981"/>
                </a:lnTo>
                <a:lnTo>
                  <a:pt x="1196931" y="947586"/>
                </a:lnTo>
                <a:lnTo>
                  <a:pt x="1217348" y="907500"/>
                </a:lnTo>
                <a:lnTo>
                  <a:pt x="1234962" y="865846"/>
                </a:lnTo>
                <a:lnTo>
                  <a:pt x="1249651" y="822747"/>
                </a:lnTo>
                <a:lnTo>
                  <a:pt x="1261291" y="778326"/>
                </a:lnTo>
                <a:lnTo>
                  <a:pt x="1269758" y="732709"/>
                </a:lnTo>
                <a:lnTo>
                  <a:pt x="1274928" y="686017"/>
                </a:lnTo>
                <a:lnTo>
                  <a:pt x="1276679" y="638374"/>
                </a:lnTo>
                <a:lnTo>
                  <a:pt x="1274928" y="590738"/>
                </a:lnTo>
                <a:lnTo>
                  <a:pt x="1269757" y="544052"/>
                </a:lnTo>
                <a:lnTo>
                  <a:pt x="1261291" y="498439"/>
                </a:lnTo>
                <a:lnTo>
                  <a:pt x="1249651" y="454023"/>
                </a:lnTo>
                <a:lnTo>
                  <a:pt x="1234962" y="410927"/>
                </a:lnTo>
                <a:lnTo>
                  <a:pt x="1217347" y="369275"/>
                </a:lnTo>
                <a:lnTo>
                  <a:pt x="1196930" y="329190"/>
                </a:lnTo>
                <a:lnTo>
                  <a:pt x="1173834" y="290796"/>
                </a:lnTo>
                <a:lnTo>
                  <a:pt x="1148183" y="254217"/>
                </a:lnTo>
                <a:lnTo>
                  <a:pt x="1120099" y="219575"/>
                </a:lnTo>
                <a:lnTo>
                  <a:pt x="1089707" y="186995"/>
                </a:lnTo>
                <a:lnTo>
                  <a:pt x="1057130" y="156600"/>
                </a:lnTo>
                <a:lnTo>
                  <a:pt x="1022490" y="128514"/>
                </a:lnTo>
                <a:lnTo>
                  <a:pt x="985913" y="102859"/>
                </a:lnTo>
                <a:lnTo>
                  <a:pt x="947521" y="79760"/>
                </a:lnTo>
                <a:lnTo>
                  <a:pt x="907438" y="59341"/>
                </a:lnTo>
                <a:lnTo>
                  <a:pt x="865786" y="41723"/>
                </a:lnTo>
                <a:lnTo>
                  <a:pt x="822690" y="27032"/>
                </a:lnTo>
                <a:lnTo>
                  <a:pt x="778273" y="15391"/>
                </a:lnTo>
                <a:lnTo>
                  <a:pt x="732659" y="6922"/>
                </a:lnTo>
                <a:lnTo>
                  <a:pt x="685971" y="1751"/>
                </a:lnTo>
                <a:lnTo>
                  <a:pt x="638331" y="0"/>
                </a:lnTo>
                <a:close/>
              </a:path>
            </a:pathLst>
          </a:custGeom>
          <a:solidFill>
            <a:srgbClr val="F37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729865" cy="2254250"/>
          </a:xfrm>
          <a:custGeom>
            <a:avLst/>
            <a:gdLst/>
            <a:ahLst/>
            <a:cxnLst/>
            <a:rect l="l" t="t" r="r" b="b"/>
            <a:pathLst>
              <a:path w="2729865" h="2254250">
                <a:moveTo>
                  <a:pt x="631926" y="2253678"/>
                </a:moveTo>
                <a:lnTo>
                  <a:pt x="1645556" y="958433"/>
                </a:lnTo>
                <a:lnTo>
                  <a:pt x="1626619" y="982047"/>
                </a:lnTo>
                <a:lnTo>
                  <a:pt x="1607203" y="1005106"/>
                </a:lnTo>
                <a:lnTo>
                  <a:pt x="1587331" y="1027580"/>
                </a:lnTo>
                <a:lnTo>
                  <a:pt x="1567026" y="1049439"/>
                </a:lnTo>
                <a:lnTo>
                  <a:pt x="1529842" y="1086847"/>
                </a:lnTo>
                <a:lnTo>
                  <a:pt x="1491374" y="1122377"/>
                </a:lnTo>
                <a:lnTo>
                  <a:pt x="1451687" y="1156020"/>
                </a:lnTo>
                <a:lnTo>
                  <a:pt x="1410850" y="1187767"/>
                </a:lnTo>
                <a:lnTo>
                  <a:pt x="1368928" y="1217610"/>
                </a:lnTo>
                <a:lnTo>
                  <a:pt x="1325989" y="1245541"/>
                </a:lnTo>
                <a:lnTo>
                  <a:pt x="1282098" y="1271552"/>
                </a:lnTo>
                <a:lnTo>
                  <a:pt x="1237324" y="1295633"/>
                </a:lnTo>
                <a:lnTo>
                  <a:pt x="1191732" y="1317777"/>
                </a:lnTo>
                <a:lnTo>
                  <a:pt x="1145389" y="1337975"/>
                </a:lnTo>
                <a:lnTo>
                  <a:pt x="1098362" y="1356219"/>
                </a:lnTo>
                <a:lnTo>
                  <a:pt x="1050717" y="1372501"/>
                </a:lnTo>
                <a:lnTo>
                  <a:pt x="1002522" y="1386811"/>
                </a:lnTo>
                <a:lnTo>
                  <a:pt x="953843" y="1399143"/>
                </a:lnTo>
                <a:lnTo>
                  <a:pt x="904747" y="1409486"/>
                </a:lnTo>
                <a:lnTo>
                  <a:pt x="855300" y="1417834"/>
                </a:lnTo>
                <a:lnTo>
                  <a:pt x="805569" y="1424177"/>
                </a:lnTo>
                <a:lnTo>
                  <a:pt x="756796" y="1428461"/>
                </a:lnTo>
                <a:lnTo>
                  <a:pt x="707874" y="1430822"/>
                </a:lnTo>
                <a:lnTo>
                  <a:pt x="658865" y="1431253"/>
                </a:lnTo>
                <a:lnTo>
                  <a:pt x="609831" y="1429747"/>
                </a:lnTo>
                <a:lnTo>
                  <a:pt x="560834" y="1426297"/>
                </a:lnTo>
                <a:lnTo>
                  <a:pt x="511936" y="1420894"/>
                </a:lnTo>
                <a:lnTo>
                  <a:pt x="463198" y="1413532"/>
                </a:lnTo>
                <a:lnTo>
                  <a:pt x="414684" y="1404203"/>
                </a:lnTo>
                <a:lnTo>
                  <a:pt x="366454" y="1392900"/>
                </a:lnTo>
                <a:lnTo>
                  <a:pt x="318571" y="1379615"/>
                </a:lnTo>
                <a:lnTo>
                  <a:pt x="271097" y="1364341"/>
                </a:lnTo>
                <a:lnTo>
                  <a:pt x="224093" y="1347071"/>
                </a:lnTo>
                <a:lnTo>
                  <a:pt x="177622" y="1327797"/>
                </a:lnTo>
                <a:lnTo>
                  <a:pt x="131746" y="1306512"/>
                </a:lnTo>
                <a:lnTo>
                  <a:pt x="86526" y="1283209"/>
                </a:lnTo>
                <a:lnTo>
                  <a:pt x="42025" y="1257879"/>
                </a:lnTo>
                <a:lnTo>
                  <a:pt x="0" y="1231578"/>
                </a:lnTo>
                <a:lnTo>
                  <a:pt x="0" y="2140801"/>
                </a:lnTo>
                <a:lnTo>
                  <a:pt x="39074" y="2154021"/>
                </a:lnTo>
                <a:lnTo>
                  <a:pt x="86949" y="2168917"/>
                </a:lnTo>
                <a:lnTo>
                  <a:pt x="135066" y="2182605"/>
                </a:lnTo>
                <a:lnTo>
                  <a:pt x="183404" y="2195086"/>
                </a:lnTo>
                <a:lnTo>
                  <a:pt x="231940" y="2206364"/>
                </a:lnTo>
                <a:lnTo>
                  <a:pt x="280652" y="2216441"/>
                </a:lnTo>
                <a:lnTo>
                  <a:pt x="329517" y="2225320"/>
                </a:lnTo>
                <a:lnTo>
                  <a:pt x="378513" y="2233005"/>
                </a:lnTo>
                <a:lnTo>
                  <a:pt x="427618" y="2239497"/>
                </a:lnTo>
                <a:lnTo>
                  <a:pt x="476809" y="2244800"/>
                </a:lnTo>
                <a:lnTo>
                  <a:pt x="526064" y="2248917"/>
                </a:lnTo>
                <a:lnTo>
                  <a:pt x="575360" y="2251849"/>
                </a:lnTo>
                <a:lnTo>
                  <a:pt x="624676" y="2253601"/>
                </a:lnTo>
                <a:lnTo>
                  <a:pt x="631926" y="2253678"/>
                </a:lnTo>
                <a:close/>
              </a:path>
              <a:path w="2729865" h="2254250">
                <a:moveTo>
                  <a:pt x="2290244" y="1468536"/>
                </a:moveTo>
                <a:lnTo>
                  <a:pt x="2322466" y="1426541"/>
                </a:lnTo>
                <a:lnTo>
                  <a:pt x="2350885" y="1387506"/>
                </a:lnTo>
                <a:lnTo>
                  <a:pt x="2378259" y="1348018"/>
                </a:lnTo>
                <a:lnTo>
                  <a:pt x="2404589" y="1308095"/>
                </a:lnTo>
                <a:lnTo>
                  <a:pt x="2429878" y="1267753"/>
                </a:lnTo>
                <a:lnTo>
                  <a:pt x="2454127" y="1227011"/>
                </a:lnTo>
                <a:lnTo>
                  <a:pt x="2477339" y="1185886"/>
                </a:lnTo>
                <a:lnTo>
                  <a:pt x="2499516" y="1144394"/>
                </a:lnTo>
                <a:lnTo>
                  <a:pt x="2520660" y="1102554"/>
                </a:lnTo>
                <a:lnTo>
                  <a:pt x="2540772" y="1060382"/>
                </a:lnTo>
                <a:lnTo>
                  <a:pt x="2559857" y="1017896"/>
                </a:lnTo>
                <a:lnTo>
                  <a:pt x="2577914" y="975114"/>
                </a:lnTo>
                <a:lnTo>
                  <a:pt x="2594947" y="932052"/>
                </a:lnTo>
                <a:lnTo>
                  <a:pt x="2610957" y="888727"/>
                </a:lnTo>
                <a:lnTo>
                  <a:pt x="2625947" y="845159"/>
                </a:lnTo>
                <a:lnTo>
                  <a:pt x="2639919" y="801362"/>
                </a:lnTo>
                <a:lnTo>
                  <a:pt x="2652875" y="757356"/>
                </a:lnTo>
                <a:lnTo>
                  <a:pt x="2664817" y="713156"/>
                </a:lnTo>
                <a:lnTo>
                  <a:pt x="2675747" y="668782"/>
                </a:lnTo>
                <a:lnTo>
                  <a:pt x="2685667" y="624249"/>
                </a:lnTo>
                <a:lnTo>
                  <a:pt x="2694579" y="579575"/>
                </a:lnTo>
                <a:lnTo>
                  <a:pt x="2702486" y="534777"/>
                </a:lnTo>
                <a:lnTo>
                  <a:pt x="2709390" y="489874"/>
                </a:lnTo>
                <a:lnTo>
                  <a:pt x="2715292" y="444882"/>
                </a:lnTo>
                <a:lnTo>
                  <a:pt x="2720195" y="399818"/>
                </a:lnTo>
                <a:lnTo>
                  <a:pt x="2724101" y="354700"/>
                </a:lnTo>
                <a:lnTo>
                  <a:pt x="2727012" y="309545"/>
                </a:lnTo>
                <a:lnTo>
                  <a:pt x="2728930" y="264370"/>
                </a:lnTo>
                <a:lnTo>
                  <a:pt x="2729858" y="219194"/>
                </a:lnTo>
                <a:lnTo>
                  <a:pt x="2729796" y="174032"/>
                </a:lnTo>
                <a:lnTo>
                  <a:pt x="2728749" y="128903"/>
                </a:lnTo>
                <a:lnTo>
                  <a:pt x="2726717" y="83823"/>
                </a:lnTo>
                <a:lnTo>
                  <a:pt x="2723702" y="38811"/>
                </a:lnTo>
                <a:lnTo>
                  <a:pt x="2720251" y="0"/>
                </a:lnTo>
                <a:lnTo>
                  <a:pt x="1891214" y="0"/>
                </a:lnTo>
                <a:lnTo>
                  <a:pt x="1891904" y="3882"/>
                </a:lnTo>
                <a:lnTo>
                  <a:pt x="1898178" y="48584"/>
                </a:lnTo>
                <a:lnTo>
                  <a:pt x="1902827" y="93483"/>
                </a:lnTo>
                <a:lnTo>
                  <a:pt x="1905846" y="138532"/>
                </a:lnTo>
                <a:lnTo>
                  <a:pt x="1907229" y="183683"/>
                </a:lnTo>
                <a:lnTo>
                  <a:pt x="1906970" y="228886"/>
                </a:lnTo>
                <a:lnTo>
                  <a:pt x="1905062" y="274094"/>
                </a:lnTo>
                <a:lnTo>
                  <a:pt x="1901500" y="319258"/>
                </a:lnTo>
                <a:lnTo>
                  <a:pt x="1896278" y="364328"/>
                </a:lnTo>
                <a:lnTo>
                  <a:pt x="1889390" y="409258"/>
                </a:lnTo>
                <a:lnTo>
                  <a:pt x="1880831" y="453998"/>
                </a:lnTo>
                <a:lnTo>
                  <a:pt x="1870593" y="498500"/>
                </a:lnTo>
                <a:lnTo>
                  <a:pt x="1858672" y="542715"/>
                </a:lnTo>
                <a:lnTo>
                  <a:pt x="1845061" y="586595"/>
                </a:lnTo>
                <a:lnTo>
                  <a:pt x="1829755" y="630091"/>
                </a:lnTo>
                <a:lnTo>
                  <a:pt x="1812747" y="673156"/>
                </a:lnTo>
                <a:lnTo>
                  <a:pt x="1794032" y="715739"/>
                </a:lnTo>
                <a:lnTo>
                  <a:pt x="1773604" y="757794"/>
                </a:lnTo>
                <a:lnTo>
                  <a:pt x="1751456" y="799271"/>
                </a:lnTo>
                <a:lnTo>
                  <a:pt x="1727584" y="840122"/>
                </a:lnTo>
                <a:lnTo>
                  <a:pt x="1701980" y="880298"/>
                </a:lnTo>
                <a:lnTo>
                  <a:pt x="1674639" y="919751"/>
                </a:lnTo>
                <a:lnTo>
                  <a:pt x="1645556" y="958433"/>
                </a:lnTo>
                <a:lnTo>
                  <a:pt x="631926" y="2253678"/>
                </a:lnTo>
                <a:lnTo>
                  <a:pt x="674586" y="2254131"/>
                </a:lnTo>
                <a:lnTo>
                  <a:pt x="724464" y="2253459"/>
                </a:lnTo>
                <a:lnTo>
                  <a:pt x="774287" y="2251586"/>
                </a:lnTo>
                <a:lnTo>
                  <a:pt x="824032" y="2248515"/>
                </a:lnTo>
                <a:lnTo>
                  <a:pt x="873676" y="2244250"/>
                </a:lnTo>
                <a:lnTo>
                  <a:pt x="923196" y="2238793"/>
                </a:lnTo>
                <a:lnTo>
                  <a:pt x="972569" y="2232147"/>
                </a:lnTo>
                <a:lnTo>
                  <a:pt x="1021773" y="2224314"/>
                </a:lnTo>
                <a:lnTo>
                  <a:pt x="1070784" y="2215297"/>
                </a:lnTo>
                <a:lnTo>
                  <a:pt x="1119580" y="2205098"/>
                </a:lnTo>
                <a:lnTo>
                  <a:pt x="1168138" y="2193722"/>
                </a:lnTo>
                <a:lnTo>
                  <a:pt x="1216435" y="2181169"/>
                </a:lnTo>
                <a:lnTo>
                  <a:pt x="1264447" y="2167444"/>
                </a:lnTo>
                <a:lnTo>
                  <a:pt x="1312153" y="2152548"/>
                </a:lnTo>
                <a:lnTo>
                  <a:pt x="1359529" y="2136484"/>
                </a:lnTo>
                <a:lnTo>
                  <a:pt x="1406552" y="2119256"/>
                </a:lnTo>
                <a:lnTo>
                  <a:pt x="1453200" y="2100865"/>
                </a:lnTo>
                <a:lnTo>
                  <a:pt x="1499450" y="2081315"/>
                </a:lnTo>
                <a:lnTo>
                  <a:pt x="1545278" y="2060609"/>
                </a:lnTo>
                <a:lnTo>
                  <a:pt x="1590662" y="2038748"/>
                </a:lnTo>
                <a:lnTo>
                  <a:pt x="1634740" y="2016159"/>
                </a:lnTo>
                <a:lnTo>
                  <a:pt x="1678342" y="1992465"/>
                </a:lnTo>
                <a:lnTo>
                  <a:pt x="1721445" y="1967666"/>
                </a:lnTo>
                <a:lnTo>
                  <a:pt x="1764029" y="1941767"/>
                </a:lnTo>
                <a:lnTo>
                  <a:pt x="1806069" y="1914769"/>
                </a:lnTo>
                <a:lnTo>
                  <a:pt x="1847543" y="1886676"/>
                </a:lnTo>
                <a:lnTo>
                  <a:pt x="1888430" y="1857491"/>
                </a:lnTo>
                <a:lnTo>
                  <a:pt x="1928707" y="1827215"/>
                </a:lnTo>
                <a:lnTo>
                  <a:pt x="1968352" y="1795852"/>
                </a:lnTo>
                <a:lnTo>
                  <a:pt x="2007341" y="1763404"/>
                </a:lnTo>
                <a:lnTo>
                  <a:pt x="2045653" y="1729875"/>
                </a:lnTo>
                <a:lnTo>
                  <a:pt x="2083266" y="1695266"/>
                </a:lnTo>
                <a:lnTo>
                  <a:pt x="2120157" y="1659581"/>
                </a:lnTo>
                <a:lnTo>
                  <a:pt x="2156303" y="1622823"/>
                </a:lnTo>
                <a:lnTo>
                  <a:pt x="2191683" y="1584993"/>
                </a:lnTo>
                <a:lnTo>
                  <a:pt x="2226274" y="1546096"/>
                </a:lnTo>
                <a:lnTo>
                  <a:pt x="2260053" y="1506132"/>
                </a:lnTo>
                <a:lnTo>
                  <a:pt x="2290244" y="1468536"/>
                </a:lnTo>
                <a:close/>
              </a:path>
            </a:pathLst>
          </a:custGeom>
          <a:solidFill>
            <a:srgbClr val="F37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349226" y="9155048"/>
            <a:ext cx="5375910" cy="396904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lang="en-US" sz="2150" spc="130" dirty="0">
                <a:solidFill>
                  <a:srgbClr val="FFFFFF"/>
                </a:solidFill>
                <a:latin typeface="Lucida Sans Unicode"/>
                <a:cs typeface="Lucida Sans Unicode"/>
              </a:rPr>
              <a:t>Desain Interior</a:t>
            </a:r>
            <a:endParaRPr sz="2150" dirty="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91355" y="9360891"/>
            <a:ext cx="623570" cy="630555"/>
          </a:xfrm>
          <a:custGeom>
            <a:avLst/>
            <a:gdLst/>
            <a:ahLst/>
            <a:cxnLst/>
            <a:rect l="l" t="t" r="r" b="b"/>
            <a:pathLst>
              <a:path w="623570" h="630554">
                <a:moveTo>
                  <a:pt x="556367" y="509642"/>
                </a:moveTo>
                <a:lnTo>
                  <a:pt x="582505" y="470704"/>
                </a:lnTo>
                <a:lnTo>
                  <a:pt x="602104" y="429537"/>
                </a:lnTo>
                <a:lnTo>
                  <a:pt x="615345" y="386711"/>
                </a:lnTo>
                <a:lnTo>
                  <a:pt x="622312" y="342912"/>
                </a:lnTo>
                <a:lnTo>
                  <a:pt x="623090" y="298825"/>
                </a:lnTo>
                <a:lnTo>
                  <a:pt x="617761" y="255136"/>
                </a:lnTo>
                <a:lnTo>
                  <a:pt x="606409" y="212529"/>
                </a:lnTo>
                <a:lnTo>
                  <a:pt x="589118" y="171689"/>
                </a:lnTo>
                <a:lnTo>
                  <a:pt x="565972" y="133303"/>
                </a:lnTo>
                <a:lnTo>
                  <a:pt x="537054" y="98053"/>
                </a:lnTo>
                <a:lnTo>
                  <a:pt x="502448" y="66627"/>
                </a:lnTo>
                <a:lnTo>
                  <a:pt x="463623" y="40588"/>
                </a:lnTo>
                <a:lnTo>
                  <a:pt x="422456" y="20989"/>
                </a:lnTo>
                <a:lnTo>
                  <a:pt x="379630" y="7747"/>
                </a:lnTo>
                <a:lnTo>
                  <a:pt x="335831" y="778"/>
                </a:lnTo>
                <a:lnTo>
                  <a:pt x="291743" y="0"/>
                </a:lnTo>
                <a:lnTo>
                  <a:pt x="248053" y="5327"/>
                </a:lnTo>
                <a:lnTo>
                  <a:pt x="205446" y="16678"/>
                </a:lnTo>
                <a:lnTo>
                  <a:pt x="164605" y="33969"/>
                </a:lnTo>
                <a:lnTo>
                  <a:pt x="126218" y="57115"/>
                </a:lnTo>
                <a:lnTo>
                  <a:pt x="90967" y="86034"/>
                </a:lnTo>
                <a:lnTo>
                  <a:pt x="59539" y="120643"/>
                </a:lnTo>
                <a:lnTo>
                  <a:pt x="22244" y="181194"/>
                </a:lnTo>
                <a:lnTo>
                  <a:pt x="0" y="246415"/>
                </a:lnTo>
                <a:lnTo>
                  <a:pt x="35463" y="231410"/>
                </a:lnTo>
                <a:lnTo>
                  <a:pt x="72286" y="220880"/>
                </a:lnTo>
                <a:lnTo>
                  <a:pt x="110023" y="214881"/>
                </a:lnTo>
                <a:lnTo>
                  <a:pt x="147033" y="213513"/>
                </a:lnTo>
                <a:lnTo>
                  <a:pt x="158876" y="198380"/>
                </a:lnTo>
                <a:lnTo>
                  <a:pt x="195204" y="162956"/>
                </a:lnTo>
                <a:lnTo>
                  <a:pt x="238128" y="139126"/>
                </a:lnTo>
                <a:lnTo>
                  <a:pt x="285094" y="127201"/>
                </a:lnTo>
                <a:lnTo>
                  <a:pt x="333549" y="127492"/>
                </a:lnTo>
                <a:lnTo>
                  <a:pt x="380939" y="140308"/>
                </a:lnTo>
                <a:lnTo>
                  <a:pt x="424712" y="165960"/>
                </a:lnTo>
                <a:lnTo>
                  <a:pt x="460131" y="202282"/>
                </a:lnTo>
                <a:lnTo>
                  <a:pt x="483958" y="245200"/>
                </a:lnTo>
                <a:lnTo>
                  <a:pt x="495881" y="292160"/>
                </a:lnTo>
                <a:lnTo>
                  <a:pt x="495590" y="340612"/>
                </a:lnTo>
                <a:lnTo>
                  <a:pt x="482771" y="388002"/>
                </a:lnTo>
                <a:lnTo>
                  <a:pt x="457115" y="431778"/>
                </a:lnTo>
                <a:lnTo>
                  <a:pt x="301614" y="630479"/>
                </a:lnTo>
                <a:lnTo>
                  <a:pt x="338668" y="629088"/>
                </a:lnTo>
                <a:lnTo>
                  <a:pt x="376403" y="623080"/>
                </a:lnTo>
                <a:lnTo>
                  <a:pt x="413223" y="612552"/>
                </a:lnTo>
                <a:lnTo>
                  <a:pt x="448691" y="597554"/>
                </a:lnTo>
                <a:lnTo>
                  <a:pt x="506648" y="560281"/>
                </a:lnTo>
                <a:lnTo>
                  <a:pt x="532731" y="536571"/>
                </a:lnTo>
                <a:lnTo>
                  <a:pt x="556367" y="509642"/>
                </a:lnTo>
                <a:close/>
              </a:path>
              <a:path w="623570" h="630554">
                <a:moveTo>
                  <a:pt x="148227" y="213469"/>
                </a:moveTo>
                <a:lnTo>
                  <a:pt x="151490" y="208303"/>
                </a:lnTo>
                <a:lnTo>
                  <a:pt x="155052" y="203266"/>
                </a:lnTo>
                <a:lnTo>
                  <a:pt x="147033" y="213513"/>
                </a:lnTo>
                <a:lnTo>
                  <a:pt x="148227" y="213469"/>
                </a:lnTo>
                <a:close/>
              </a:path>
              <a:path w="623570" h="630554">
                <a:moveTo>
                  <a:pt x="301614" y="630479"/>
                </a:moveTo>
                <a:lnTo>
                  <a:pt x="453292" y="436664"/>
                </a:lnTo>
                <a:lnTo>
                  <a:pt x="449262" y="441336"/>
                </a:lnTo>
                <a:lnTo>
                  <a:pt x="445065" y="445743"/>
                </a:lnTo>
                <a:lnTo>
                  <a:pt x="419506" y="468142"/>
                </a:lnTo>
                <a:lnTo>
                  <a:pt x="390988" y="485258"/>
                </a:lnTo>
                <a:lnTo>
                  <a:pt x="360297" y="496992"/>
                </a:lnTo>
                <a:lnTo>
                  <a:pt x="328218" y="503247"/>
                </a:lnTo>
                <a:lnTo>
                  <a:pt x="292541" y="503732"/>
                </a:lnTo>
                <a:lnTo>
                  <a:pt x="257154" y="497465"/>
                </a:lnTo>
                <a:lnTo>
                  <a:pt x="191321" y="464190"/>
                </a:lnTo>
                <a:lnTo>
                  <a:pt x="143191" y="408280"/>
                </a:lnTo>
                <a:lnTo>
                  <a:pt x="120499" y="340689"/>
                </a:lnTo>
                <a:lnTo>
                  <a:pt x="88401" y="346955"/>
                </a:lnTo>
                <a:lnTo>
                  <a:pt x="57704" y="358692"/>
                </a:lnTo>
                <a:lnTo>
                  <a:pt x="29192" y="375809"/>
                </a:lnTo>
                <a:lnTo>
                  <a:pt x="3646" y="398217"/>
                </a:lnTo>
                <a:lnTo>
                  <a:pt x="20274" y="444627"/>
                </a:lnTo>
                <a:lnTo>
                  <a:pt x="44218" y="488278"/>
                </a:lnTo>
                <a:lnTo>
                  <a:pt x="75361" y="528224"/>
                </a:lnTo>
                <a:lnTo>
                  <a:pt x="113587" y="563520"/>
                </a:lnTo>
                <a:lnTo>
                  <a:pt x="157035" y="592141"/>
                </a:lnTo>
                <a:lnTo>
                  <a:pt x="203292" y="612770"/>
                </a:lnTo>
                <a:lnTo>
                  <a:pt x="251414" y="625525"/>
                </a:lnTo>
                <a:lnTo>
                  <a:pt x="300459" y="630523"/>
                </a:lnTo>
                <a:lnTo>
                  <a:pt x="301614" y="630479"/>
                </a:lnTo>
                <a:close/>
              </a:path>
            </a:pathLst>
          </a:custGeom>
          <a:solidFill>
            <a:srgbClr val="FD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68CFF876-19C9-492C-A39E-890235F9412F}"/>
              </a:ext>
            </a:extLst>
          </p:cNvPr>
          <p:cNvSpPr txBox="1"/>
          <p:nvPr/>
        </p:nvSpPr>
        <p:spPr>
          <a:xfrm>
            <a:off x="873976" y="3181521"/>
            <a:ext cx="7257860" cy="1728037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lang="en-US" sz="5400" b="1" spc="130" dirty="0">
                <a:solidFill>
                  <a:schemeClr val="tx1"/>
                </a:solidFill>
                <a:latin typeface="Lucida Sans Unicode"/>
                <a:cs typeface="Lucida Sans Unicode"/>
              </a:rPr>
              <a:t>TAHAPAN DESIGN THINKING</a:t>
            </a:r>
            <a:endParaRPr sz="5400" b="1" dirty="0">
              <a:solidFill>
                <a:schemeClr val="tx1"/>
              </a:solidFill>
              <a:latin typeface="Lucida Sans Unicode"/>
              <a:cs typeface="Lucida Sans Unicode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A6FFD3B4-2B83-416F-9C4C-E5DBFD436E39}"/>
              </a:ext>
            </a:extLst>
          </p:cNvPr>
          <p:cNvSpPr txBox="1"/>
          <p:nvPr/>
        </p:nvSpPr>
        <p:spPr>
          <a:xfrm>
            <a:off x="1399747" y="5976835"/>
            <a:ext cx="5375910" cy="1420261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lang="en-US" sz="8800" b="1" spc="130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cs typeface="Lucida Sans Unicode"/>
              </a:rPr>
              <a:t>EMPATHIZE</a:t>
            </a:r>
            <a:endParaRPr sz="88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15661" y="5435597"/>
            <a:ext cx="9872345" cy="4851400"/>
          </a:xfrm>
          <a:custGeom>
            <a:avLst/>
            <a:gdLst/>
            <a:ahLst/>
            <a:cxnLst/>
            <a:rect l="l" t="t" r="r" b="b"/>
            <a:pathLst>
              <a:path w="9872344" h="4851400">
                <a:moveTo>
                  <a:pt x="7484751" y="177800"/>
                </a:moveTo>
                <a:lnTo>
                  <a:pt x="4531852" y="177800"/>
                </a:lnTo>
                <a:lnTo>
                  <a:pt x="4297203" y="241300"/>
                </a:lnTo>
                <a:lnTo>
                  <a:pt x="4250721" y="266700"/>
                </a:lnTo>
                <a:lnTo>
                  <a:pt x="4020645" y="330200"/>
                </a:lnTo>
                <a:lnTo>
                  <a:pt x="3975107" y="355600"/>
                </a:lnTo>
                <a:lnTo>
                  <a:pt x="3839475" y="393700"/>
                </a:lnTo>
                <a:lnTo>
                  <a:pt x="3794597" y="419100"/>
                </a:lnTo>
                <a:lnTo>
                  <a:pt x="3749889" y="431800"/>
                </a:lnTo>
                <a:lnTo>
                  <a:pt x="3705351" y="457200"/>
                </a:lnTo>
                <a:lnTo>
                  <a:pt x="3616793" y="482600"/>
                </a:lnTo>
                <a:lnTo>
                  <a:pt x="3572776" y="508000"/>
                </a:lnTo>
                <a:lnTo>
                  <a:pt x="3528936" y="520700"/>
                </a:lnTo>
                <a:lnTo>
                  <a:pt x="3441794" y="571500"/>
                </a:lnTo>
                <a:lnTo>
                  <a:pt x="3398494" y="584200"/>
                </a:lnTo>
                <a:lnTo>
                  <a:pt x="3355378" y="609600"/>
                </a:lnTo>
                <a:lnTo>
                  <a:pt x="3312447" y="622300"/>
                </a:lnTo>
                <a:lnTo>
                  <a:pt x="3227145" y="673100"/>
                </a:lnTo>
                <a:lnTo>
                  <a:pt x="3184778" y="685800"/>
                </a:lnTo>
                <a:lnTo>
                  <a:pt x="3017237" y="787400"/>
                </a:lnTo>
                <a:lnTo>
                  <a:pt x="2975842" y="800100"/>
                </a:lnTo>
                <a:lnTo>
                  <a:pt x="2893650" y="850900"/>
                </a:lnTo>
                <a:lnTo>
                  <a:pt x="2651979" y="1003300"/>
                </a:lnTo>
                <a:lnTo>
                  <a:pt x="2456396" y="1130300"/>
                </a:lnTo>
                <a:lnTo>
                  <a:pt x="2417932" y="1168400"/>
                </a:lnTo>
                <a:lnTo>
                  <a:pt x="2266305" y="1270000"/>
                </a:lnTo>
                <a:lnTo>
                  <a:pt x="2228963" y="1308100"/>
                </a:lnTo>
                <a:lnTo>
                  <a:pt x="2154969" y="1358900"/>
                </a:lnTo>
                <a:lnTo>
                  <a:pt x="2118319" y="1397000"/>
                </a:lnTo>
                <a:lnTo>
                  <a:pt x="2045723" y="1447800"/>
                </a:lnTo>
                <a:lnTo>
                  <a:pt x="2009780" y="1485900"/>
                </a:lnTo>
                <a:lnTo>
                  <a:pt x="1974076" y="1511300"/>
                </a:lnTo>
                <a:lnTo>
                  <a:pt x="1938611" y="1549400"/>
                </a:lnTo>
                <a:lnTo>
                  <a:pt x="1903389" y="1574800"/>
                </a:lnTo>
                <a:lnTo>
                  <a:pt x="1868410" y="1612900"/>
                </a:lnTo>
                <a:lnTo>
                  <a:pt x="1833676" y="1638300"/>
                </a:lnTo>
                <a:lnTo>
                  <a:pt x="1799189" y="1676400"/>
                </a:lnTo>
                <a:lnTo>
                  <a:pt x="1764949" y="1701800"/>
                </a:lnTo>
                <a:lnTo>
                  <a:pt x="1697222" y="1778000"/>
                </a:lnTo>
                <a:lnTo>
                  <a:pt x="1663736" y="1803400"/>
                </a:lnTo>
                <a:lnTo>
                  <a:pt x="1630505" y="1841500"/>
                </a:lnTo>
                <a:lnTo>
                  <a:pt x="1597531" y="1866900"/>
                </a:lnTo>
                <a:lnTo>
                  <a:pt x="1564813" y="1905000"/>
                </a:lnTo>
                <a:lnTo>
                  <a:pt x="1500158" y="1981200"/>
                </a:lnTo>
                <a:lnTo>
                  <a:pt x="1468224" y="2006600"/>
                </a:lnTo>
                <a:lnTo>
                  <a:pt x="1436553" y="2044700"/>
                </a:lnTo>
                <a:lnTo>
                  <a:pt x="1405148" y="2082800"/>
                </a:lnTo>
                <a:lnTo>
                  <a:pt x="1374010" y="2120900"/>
                </a:lnTo>
                <a:lnTo>
                  <a:pt x="1343140" y="2146300"/>
                </a:lnTo>
                <a:lnTo>
                  <a:pt x="1312541" y="2184400"/>
                </a:lnTo>
                <a:lnTo>
                  <a:pt x="1282214" y="2222500"/>
                </a:lnTo>
                <a:lnTo>
                  <a:pt x="1252160" y="2260600"/>
                </a:lnTo>
                <a:lnTo>
                  <a:pt x="1222382" y="2298700"/>
                </a:lnTo>
                <a:lnTo>
                  <a:pt x="1192880" y="2336800"/>
                </a:lnTo>
                <a:lnTo>
                  <a:pt x="1163656" y="2374900"/>
                </a:lnTo>
                <a:lnTo>
                  <a:pt x="1134712" y="2413000"/>
                </a:lnTo>
                <a:lnTo>
                  <a:pt x="1106049" y="2451100"/>
                </a:lnTo>
                <a:lnTo>
                  <a:pt x="1077670" y="2489200"/>
                </a:lnTo>
                <a:lnTo>
                  <a:pt x="1049574" y="2514600"/>
                </a:lnTo>
                <a:lnTo>
                  <a:pt x="1021765" y="2565400"/>
                </a:lnTo>
                <a:lnTo>
                  <a:pt x="994244" y="2603500"/>
                </a:lnTo>
                <a:lnTo>
                  <a:pt x="967012" y="2641600"/>
                </a:lnTo>
                <a:lnTo>
                  <a:pt x="940071" y="2679700"/>
                </a:lnTo>
                <a:lnTo>
                  <a:pt x="913422" y="2717800"/>
                </a:lnTo>
                <a:lnTo>
                  <a:pt x="887067" y="2755900"/>
                </a:lnTo>
                <a:lnTo>
                  <a:pt x="861008" y="2794000"/>
                </a:lnTo>
                <a:lnTo>
                  <a:pt x="835246" y="2832100"/>
                </a:lnTo>
                <a:lnTo>
                  <a:pt x="809783" y="2870200"/>
                </a:lnTo>
                <a:lnTo>
                  <a:pt x="784621" y="2908300"/>
                </a:lnTo>
                <a:lnTo>
                  <a:pt x="759760" y="2959100"/>
                </a:lnTo>
                <a:lnTo>
                  <a:pt x="735202" y="2997200"/>
                </a:lnTo>
                <a:lnTo>
                  <a:pt x="710950" y="3035300"/>
                </a:lnTo>
                <a:lnTo>
                  <a:pt x="687005" y="3073400"/>
                </a:lnTo>
                <a:lnTo>
                  <a:pt x="663368" y="3111500"/>
                </a:lnTo>
                <a:lnTo>
                  <a:pt x="640040" y="3162300"/>
                </a:lnTo>
                <a:lnTo>
                  <a:pt x="617024" y="3200400"/>
                </a:lnTo>
                <a:lnTo>
                  <a:pt x="594321" y="3238500"/>
                </a:lnTo>
                <a:lnTo>
                  <a:pt x="571933" y="3289300"/>
                </a:lnTo>
                <a:lnTo>
                  <a:pt x="549861" y="3327400"/>
                </a:lnTo>
                <a:lnTo>
                  <a:pt x="528107" y="3365500"/>
                </a:lnTo>
                <a:lnTo>
                  <a:pt x="506671" y="3416300"/>
                </a:lnTo>
                <a:lnTo>
                  <a:pt x="485557" y="3454400"/>
                </a:lnTo>
                <a:lnTo>
                  <a:pt x="464766" y="3492500"/>
                </a:lnTo>
                <a:lnTo>
                  <a:pt x="444298" y="3543300"/>
                </a:lnTo>
                <a:lnTo>
                  <a:pt x="424156" y="3581400"/>
                </a:lnTo>
                <a:lnTo>
                  <a:pt x="404342" y="3632200"/>
                </a:lnTo>
                <a:lnTo>
                  <a:pt x="384856" y="3670300"/>
                </a:lnTo>
                <a:lnTo>
                  <a:pt x="365701" y="3708400"/>
                </a:lnTo>
                <a:lnTo>
                  <a:pt x="346877" y="3759200"/>
                </a:lnTo>
                <a:lnTo>
                  <a:pt x="328388" y="3797300"/>
                </a:lnTo>
                <a:lnTo>
                  <a:pt x="310233" y="3848100"/>
                </a:lnTo>
                <a:lnTo>
                  <a:pt x="292415" y="3886200"/>
                </a:lnTo>
                <a:lnTo>
                  <a:pt x="274936" y="3937000"/>
                </a:lnTo>
                <a:lnTo>
                  <a:pt x="257796" y="3975100"/>
                </a:lnTo>
                <a:lnTo>
                  <a:pt x="240998" y="4025900"/>
                </a:lnTo>
                <a:lnTo>
                  <a:pt x="224543" y="4076700"/>
                </a:lnTo>
                <a:lnTo>
                  <a:pt x="208433" y="4114800"/>
                </a:lnTo>
                <a:lnTo>
                  <a:pt x="192669" y="4165600"/>
                </a:lnTo>
                <a:lnTo>
                  <a:pt x="177252" y="4203700"/>
                </a:lnTo>
                <a:lnTo>
                  <a:pt x="162186" y="4254500"/>
                </a:lnTo>
                <a:lnTo>
                  <a:pt x="147470" y="4305300"/>
                </a:lnTo>
                <a:lnTo>
                  <a:pt x="133106" y="4343400"/>
                </a:lnTo>
                <a:lnTo>
                  <a:pt x="119097" y="4394200"/>
                </a:lnTo>
                <a:lnTo>
                  <a:pt x="105444" y="4432300"/>
                </a:lnTo>
                <a:lnTo>
                  <a:pt x="92148" y="4483100"/>
                </a:lnTo>
                <a:lnTo>
                  <a:pt x="79210" y="4533900"/>
                </a:lnTo>
                <a:lnTo>
                  <a:pt x="66634" y="4584700"/>
                </a:lnTo>
                <a:lnTo>
                  <a:pt x="54419" y="4622800"/>
                </a:lnTo>
                <a:lnTo>
                  <a:pt x="42568" y="4673600"/>
                </a:lnTo>
                <a:lnTo>
                  <a:pt x="31082" y="4724400"/>
                </a:lnTo>
                <a:lnTo>
                  <a:pt x="19963" y="4762500"/>
                </a:lnTo>
                <a:lnTo>
                  <a:pt x="9212" y="4813300"/>
                </a:lnTo>
                <a:lnTo>
                  <a:pt x="0" y="4851400"/>
                </a:lnTo>
                <a:lnTo>
                  <a:pt x="9872339" y="4851400"/>
                </a:lnTo>
                <a:lnTo>
                  <a:pt x="9872339" y="1371600"/>
                </a:lnTo>
                <a:lnTo>
                  <a:pt x="9861459" y="1358900"/>
                </a:lnTo>
                <a:lnTo>
                  <a:pt x="9787474" y="1308100"/>
                </a:lnTo>
                <a:lnTo>
                  <a:pt x="9750137" y="1270000"/>
                </a:lnTo>
                <a:lnTo>
                  <a:pt x="9598528" y="1168400"/>
                </a:lnTo>
                <a:lnTo>
                  <a:pt x="9560069" y="1130300"/>
                </a:lnTo>
                <a:lnTo>
                  <a:pt x="9364507" y="1003300"/>
                </a:lnTo>
                <a:lnTo>
                  <a:pt x="9122861" y="850900"/>
                </a:lnTo>
                <a:lnTo>
                  <a:pt x="9040677" y="800100"/>
                </a:lnTo>
                <a:lnTo>
                  <a:pt x="8999286" y="787400"/>
                </a:lnTo>
                <a:lnTo>
                  <a:pt x="8831759" y="685800"/>
                </a:lnTo>
                <a:lnTo>
                  <a:pt x="8789395" y="673100"/>
                </a:lnTo>
                <a:lnTo>
                  <a:pt x="8704100" y="622300"/>
                </a:lnTo>
                <a:lnTo>
                  <a:pt x="8661172" y="609600"/>
                </a:lnTo>
                <a:lnTo>
                  <a:pt x="8618059" y="584200"/>
                </a:lnTo>
                <a:lnTo>
                  <a:pt x="8574763" y="571500"/>
                </a:lnTo>
                <a:lnTo>
                  <a:pt x="8487626" y="520700"/>
                </a:lnTo>
                <a:lnTo>
                  <a:pt x="8443789" y="508000"/>
                </a:lnTo>
                <a:lnTo>
                  <a:pt x="8399775" y="482600"/>
                </a:lnTo>
                <a:lnTo>
                  <a:pt x="8311222" y="457200"/>
                </a:lnTo>
                <a:lnTo>
                  <a:pt x="8266687" y="431800"/>
                </a:lnTo>
                <a:lnTo>
                  <a:pt x="8221980" y="419100"/>
                </a:lnTo>
                <a:lnTo>
                  <a:pt x="8177105" y="393700"/>
                </a:lnTo>
                <a:lnTo>
                  <a:pt x="8041479" y="355600"/>
                </a:lnTo>
                <a:lnTo>
                  <a:pt x="7995943" y="330200"/>
                </a:lnTo>
                <a:lnTo>
                  <a:pt x="7765875" y="266700"/>
                </a:lnTo>
                <a:lnTo>
                  <a:pt x="7719395" y="241300"/>
                </a:lnTo>
                <a:lnTo>
                  <a:pt x="7484751" y="177800"/>
                </a:lnTo>
                <a:close/>
              </a:path>
              <a:path w="9872344" h="4851400">
                <a:moveTo>
                  <a:pt x="7246511" y="127000"/>
                </a:moveTo>
                <a:lnTo>
                  <a:pt x="4770094" y="127000"/>
                </a:lnTo>
                <a:lnTo>
                  <a:pt x="4579219" y="177800"/>
                </a:lnTo>
                <a:lnTo>
                  <a:pt x="7437384" y="177800"/>
                </a:lnTo>
                <a:lnTo>
                  <a:pt x="7246511" y="127000"/>
                </a:lnTo>
                <a:close/>
              </a:path>
              <a:path w="9872344" h="4851400">
                <a:moveTo>
                  <a:pt x="7053462" y="88900"/>
                </a:moveTo>
                <a:lnTo>
                  <a:pt x="4963143" y="88900"/>
                </a:lnTo>
                <a:lnTo>
                  <a:pt x="4818157" y="127000"/>
                </a:lnTo>
                <a:lnTo>
                  <a:pt x="7198449" y="127000"/>
                </a:lnTo>
                <a:lnTo>
                  <a:pt x="7053462" y="88900"/>
                </a:lnTo>
                <a:close/>
              </a:path>
              <a:path w="9872344" h="4851400">
                <a:moveTo>
                  <a:pt x="6956154" y="76200"/>
                </a:moveTo>
                <a:lnTo>
                  <a:pt x="5060450" y="76200"/>
                </a:lnTo>
                <a:lnTo>
                  <a:pt x="5011732" y="88900"/>
                </a:lnTo>
                <a:lnTo>
                  <a:pt x="7004872" y="88900"/>
                </a:lnTo>
                <a:lnTo>
                  <a:pt x="6956154" y="76200"/>
                </a:lnTo>
                <a:close/>
              </a:path>
              <a:path w="9872344" h="4851400">
                <a:moveTo>
                  <a:pt x="6858340" y="63500"/>
                </a:moveTo>
                <a:lnTo>
                  <a:pt x="5158263" y="63500"/>
                </a:lnTo>
                <a:lnTo>
                  <a:pt x="5109294" y="76200"/>
                </a:lnTo>
                <a:lnTo>
                  <a:pt x="6907310" y="76200"/>
                </a:lnTo>
                <a:lnTo>
                  <a:pt x="6858340" y="63500"/>
                </a:lnTo>
                <a:close/>
              </a:path>
              <a:path w="9872344" h="4851400">
                <a:moveTo>
                  <a:pt x="6760033" y="50800"/>
                </a:moveTo>
                <a:lnTo>
                  <a:pt x="5256568" y="50800"/>
                </a:lnTo>
                <a:lnTo>
                  <a:pt x="5207355" y="63500"/>
                </a:lnTo>
                <a:lnTo>
                  <a:pt x="6809247" y="63500"/>
                </a:lnTo>
                <a:lnTo>
                  <a:pt x="6760033" y="50800"/>
                </a:lnTo>
                <a:close/>
              </a:path>
              <a:path w="9872344" h="4851400">
                <a:moveTo>
                  <a:pt x="6661245" y="38100"/>
                </a:moveTo>
                <a:lnTo>
                  <a:pt x="5355354" y="38100"/>
                </a:lnTo>
                <a:lnTo>
                  <a:pt x="5305902" y="50800"/>
                </a:lnTo>
                <a:lnTo>
                  <a:pt x="6710698" y="50800"/>
                </a:lnTo>
                <a:lnTo>
                  <a:pt x="6661245" y="38100"/>
                </a:lnTo>
                <a:close/>
              </a:path>
              <a:path w="9872344" h="4851400">
                <a:moveTo>
                  <a:pt x="6561989" y="25400"/>
                </a:moveTo>
                <a:lnTo>
                  <a:pt x="5454606" y="25400"/>
                </a:lnTo>
                <a:lnTo>
                  <a:pt x="5404922" y="38100"/>
                </a:lnTo>
                <a:lnTo>
                  <a:pt x="6611675" y="38100"/>
                </a:lnTo>
                <a:lnTo>
                  <a:pt x="6561989" y="25400"/>
                </a:lnTo>
                <a:close/>
              </a:path>
              <a:path w="9872344" h="4851400">
                <a:moveTo>
                  <a:pt x="6412256" y="12700"/>
                </a:moveTo>
                <a:lnTo>
                  <a:pt x="5604334" y="12700"/>
                </a:lnTo>
                <a:lnTo>
                  <a:pt x="5554314" y="25400"/>
                </a:lnTo>
                <a:lnTo>
                  <a:pt x="6462279" y="25400"/>
                </a:lnTo>
                <a:lnTo>
                  <a:pt x="6412256" y="12700"/>
                </a:lnTo>
                <a:close/>
              </a:path>
              <a:path w="9872344" h="4851400">
                <a:moveTo>
                  <a:pt x="6059135" y="0"/>
                </a:moveTo>
                <a:lnTo>
                  <a:pt x="5957438" y="0"/>
                </a:lnTo>
                <a:lnTo>
                  <a:pt x="5906688" y="12700"/>
                </a:lnTo>
                <a:lnTo>
                  <a:pt x="6109888" y="12700"/>
                </a:lnTo>
                <a:lnTo>
                  <a:pt x="6059135" y="0"/>
                </a:lnTo>
                <a:close/>
              </a:path>
            </a:pathLst>
          </a:custGeom>
          <a:solidFill>
            <a:srgbClr val="F37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002519" y="1951248"/>
            <a:ext cx="6841490" cy="8336280"/>
            <a:chOff x="10002519" y="1951248"/>
            <a:chExt cx="6841490" cy="8336280"/>
          </a:xfrm>
        </p:grpSpPr>
        <p:sp>
          <p:nvSpPr>
            <p:cNvPr id="4" name="object 4"/>
            <p:cNvSpPr/>
            <p:nvPr/>
          </p:nvSpPr>
          <p:spPr>
            <a:xfrm>
              <a:off x="15558009" y="1951248"/>
              <a:ext cx="1285875" cy="1276985"/>
            </a:xfrm>
            <a:custGeom>
              <a:avLst/>
              <a:gdLst/>
              <a:ahLst/>
              <a:cxnLst/>
              <a:rect l="l" t="t" r="r" b="b"/>
              <a:pathLst>
                <a:path w="1285875" h="1276985">
                  <a:moveTo>
                    <a:pt x="1015304" y="118659"/>
                  </a:moveTo>
                  <a:lnTo>
                    <a:pt x="974834" y="92082"/>
                  </a:lnTo>
                  <a:lnTo>
                    <a:pt x="933470" y="69111"/>
                  </a:lnTo>
                  <a:lnTo>
                    <a:pt x="891066" y="49474"/>
                  </a:lnTo>
                  <a:lnTo>
                    <a:pt x="847797" y="33140"/>
                  </a:lnTo>
                  <a:lnTo>
                    <a:pt x="803835" y="20081"/>
                  </a:lnTo>
                  <a:lnTo>
                    <a:pt x="759353" y="10267"/>
                  </a:lnTo>
                  <a:lnTo>
                    <a:pt x="714526" y="3668"/>
                  </a:lnTo>
                  <a:lnTo>
                    <a:pt x="669526" y="255"/>
                  </a:lnTo>
                  <a:lnTo>
                    <a:pt x="624528" y="0"/>
                  </a:lnTo>
                  <a:lnTo>
                    <a:pt x="579703" y="2871"/>
                  </a:lnTo>
                  <a:lnTo>
                    <a:pt x="535227" y="8840"/>
                  </a:lnTo>
                  <a:lnTo>
                    <a:pt x="491272" y="17878"/>
                  </a:lnTo>
                  <a:lnTo>
                    <a:pt x="448011" y="29956"/>
                  </a:lnTo>
                  <a:lnTo>
                    <a:pt x="405618" y="45042"/>
                  </a:lnTo>
                  <a:lnTo>
                    <a:pt x="364267" y="63109"/>
                  </a:lnTo>
                  <a:lnTo>
                    <a:pt x="324131" y="84127"/>
                  </a:lnTo>
                  <a:lnTo>
                    <a:pt x="285383" y="108067"/>
                  </a:lnTo>
                  <a:lnTo>
                    <a:pt x="248196" y="134898"/>
                  </a:lnTo>
                  <a:lnTo>
                    <a:pt x="212745" y="164593"/>
                  </a:lnTo>
                  <a:lnTo>
                    <a:pt x="179201" y="197120"/>
                  </a:lnTo>
                  <a:lnTo>
                    <a:pt x="147740" y="232452"/>
                  </a:lnTo>
                  <a:lnTo>
                    <a:pt x="118534" y="270557"/>
                  </a:lnTo>
                  <a:lnTo>
                    <a:pt x="89634" y="314998"/>
                  </a:lnTo>
                  <a:lnTo>
                    <a:pt x="64838" y="360897"/>
                  </a:lnTo>
                  <a:lnTo>
                    <a:pt x="44106" y="408020"/>
                  </a:lnTo>
                  <a:lnTo>
                    <a:pt x="27398" y="456134"/>
                  </a:lnTo>
                  <a:lnTo>
                    <a:pt x="14674" y="505005"/>
                  </a:lnTo>
                  <a:lnTo>
                    <a:pt x="5893" y="554399"/>
                  </a:lnTo>
                  <a:lnTo>
                    <a:pt x="1015" y="604083"/>
                  </a:lnTo>
                  <a:lnTo>
                    <a:pt x="0" y="653823"/>
                  </a:lnTo>
                  <a:lnTo>
                    <a:pt x="2806" y="703385"/>
                  </a:lnTo>
                  <a:lnTo>
                    <a:pt x="9395" y="752536"/>
                  </a:lnTo>
                  <a:lnTo>
                    <a:pt x="58150" y="746336"/>
                  </a:lnTo>
                  <a:lnTo>
                    <a:pt x="107291" y="743857"/>
                  </a:lnTo>
                  <a:lnTo>
                    <a:pt x="156589" y="745138"/>
                  </a:lnTo>
                  <a:lnTo>
                    <a:pt x="205817" y="750215"/>
                  </a:lnTo>
                  <a:lnTo>
                    <a:pt x="254744" y="759127"/>
                  </a:lnTo>
                  <a:lnTo>
                    <a:pt x="303145" y="771910"/>
                  </a:lnTo>
                  <a:lnTo>
                    <a:pt x="350790" y="788603"/>
                  </a:lnTo>
                  <a:lnTo>
                    <a:pt x="397452" y="809243"/>
                  </a:lnTo>
                  <a:lnTo>
                    <a:pt x="442902" y="833867"/>
                  </a:lnTo>
                  <a:lnTo>
                    <a:pt x="486912" y="862513"/>
                  </a:lnTo>
                  <a:lnTo>
                    <a:pt x="962629" y="1200133"/>
                  </a:lnTo>
                  <a:lnTo>
                    <a:pt x="980204" y="1190248"/>
                  </a:lnTo>
                  <a:lnTo>
                    <a:pt x="1022135" y="1162106"/>
                  </a:lnTo>
                  <a:lnTo>
                    <a:pt x="1062036" y="1130453"/>
                  </a:lnTo>
                  <a:lnTo>
                    <a:pt x="1099674" y="1095328"/>
                  </a:lnTo>
                  <a:lnTo>
                    <a:pt x="1134815" y="1056771"/>
                  </a:lnTo>
                  <a:lnTo>
                    <a:pt x="1167225" y="1014821"/>
                  </a:lnTo>
                  <a:lnTo>
                    <a:pt x="1193555" y="974674"/>
                  </a:lnTo>
                  <a:lnTo>
                    <a:pt x="1216522" y="933314"/>
                  </a:lnTo>
                  <a:lnTo>
                    <a:pt x="1236155" y="890915"/>
                  </a:lnTo>
                  <a:lnTo>
                    <a:pt x="1252485" y="847650"/>
                  </a:lnTo>
                  <a:lnTo>
                    <a:pt x="1265541" y="803692"/>
                  </a:lnTo>
                  <a:lnTo>
                    <a:pt x="1275351" y="759215"/>
                  </a:lnTo>
                  <a:lnTo>
                    <a:pt x="1281946" y="714393"/>
                  </a:lnTo>
                  <a:lnTo>
                    <a:pt x="1285355" y="669398"/>
                  </a:lnTo>
                  <a:lnTo>
                    <a:pt x="1285607" y="624403"/>
                  </a:lnTo>
                  <a:lnTo>
                    <a:pt x="1282731" y="579583"/>
                  </a:lnTo>
                  <a:lnTo>
                    <a:pt x="1276758" y="535110"/>
                  </a:lnTo>
                  <a:lnTo>
                    <a:pt x="1267716" y="491158"/>
                  </a:lnTo>
                  <a:lnTo>
                    <a:pt x="1255634" y="447900"/>
                  </a:lnTo>
                  <a:lnTo>
                    <a:pt x="1240543" y="405510"/>
                  </a:lnTo>
                  <a:lnTo>
                    <a:pt x="1222471" y="364160"/>
                  </a:lnTo>
                  <a:lnTo>
                    <a:pt x="1201448" y="324025"/>
                  </a:lnTo>
                  <a:lnTo>
                    <a:pt x="1177504" y="285277"/>
                  </a:lnTo>
                  <a:lnTo>
                    <a:pt x="1150667" y="248089"/>
                  </a:lnTo>
                  <a:lnTo>
                    <a:pt x="1120967" y="212636"/>
                  </a:lnTo>
                  <a:lnTo>
                    <a:pt x="1088434" y="179090"/>
                  </a:lnTo>
                  <a:lnTo>
                    <a:pt x="1053097" y="147625"/>
                  </a:lnTo>
                  <a:lnTo>
                    <a:pt x="1015304" y="118659"/>
                  </a:lnTo>
                  <a:close/>
                </a:path>
                <a:path w="1285875" h="1276985">
                  <a:moveTo>
                    <a:pt x="962629" y="1200133"/>
                  </a:moveTo>
                  <a:lnTo>
                    <a:pt x="486912" y="862513"/>
                  </a:lnTo>
                  <a:lnTo>
                    <a:pt x="528486" y="894607"/>
                  </a:lnTo>
                  <a:lnTo>
                    <a:pt x="566736" y="929385"/>
                  </a:lnTo>
                  <a:lnTo>
                    <a:pt x="601621" y="966620"/>
                  </a:lnTo>
                  <a:lnTo>
                    <a:pt x="633103" y="1006084"/>
                  </a:lnTo>
                  <a:lnTo>
                    <a:pt x="661141" y="1047550"/>
                  </a:lnTo>
                  <a:lnTo>
                    <a:pt x="685697" y="1090790"/>
                  </a:lnTo>
                  <a:lnTo>
                    <a:pt x="706729" y="1135576"/>
                  </a:lnTo>
                  <a:lnTo>
                    <a:pt x="724200" y="1181682"/>
                  </a:lnTo>
                  <a:lnTo>
                    <a:pt x="738068" y="1228879"/>
                  </a:lnTo>
                  <a:lnTo>
                    <a:pt x="748296" y="1276940"/>
                  </a:lnTo>
                  <a:lnTo>
                    <a:pt x="796865" y="1266934"/>
                  </a:lnTo>
                  <a:lnTo>
                    <a:pt x="844574" y="1253223"/>
                  </a:lnTo>
                  <a:lnTo>
                    <a:pt x="891190" y="1235846"/>
                  </a:lnTo>
                  <a:lnTo>
                    <a:pt x="936478" y="1214841"/>
                  </a:lnTo>
                  <a:lnTo>
                    <a:pt x="962629" y="1200133"/>
                  </a:lnTo>
                  <a:close/>
                </a:path>
              </a:pathLst>
            </a:custGeom>
            <a:solidFill>
              <a:srgbClr val="F37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02519" y="2324100"/>
              <a:ext cx="6042660" cy="7962896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183639" y="1198880"/>
            <a:ext cx="6654800" cy="995680"/>
          </a:xfrm>
          <a:custGeom>
            <a:avLst/>
            <a:gdLst/>
            <a:ahLst/>
            <a:cxnLst/>
            <a:rect l="l" t="t" r="r" b="b"/>
            <a:pathLst>
              <a:path w="6654800" h="995680">
                <a:moveTo>
                  <a:pt x="6367018" y="0"/>
                </a:moveTo>
                <a:lnTo>
                  <a:pt x="287781" y="0"/>
                </a:lnTo>
                <a:lnTo>
                  <a:pt x="231381" y="3976"/>
                </a:lnTo>
                <a:lnTo>
                  <a:pt x="177666" y="15621"/>
                </a:lnTo>
                <a:lnTo>
                  <a:pt x="128133" y="34504"/>
                </a:lnTo>
                <a:lnTo>
                  <a:pt x="84277" y="60198"/>
                </a:lnTo>
                <a:lnTo>
                  <a:pt x="48343" y="91451"/>
                </a:lnTo>
                <a:lnTo>
                  <a:pt x="21902" y="126777"/>
                </a:lnTo>
                <a:lnTo>
                  <a:pt x="5579" y="165103"/>
                </a:lnTo>
                <a:lnTo>
                  <a:pt x="0" y="205359"/>
                </a:lnTo>
                <a:lnTo>
                  <a:pt x="0" y="790321"/>
                </a:lnTo>
                <a:lnTo>
                  <a:pt x="5579" y="830576"/>
                </a:lnTo>
                <a:lnTo>
                  <a:pt x="21902" y="868902"/>
                </a:lnTo>
                <a:lnTo>
                  <a:pt x="48343" y="904228"/>
                </a:lnTo>
                <a:lnTo>
                  <a:pt x="84277" y="935481"/>
                </a:lnTo>
                <a:lnTo>
                  <a:pt x="128133" y="961175"/>
                </a:lnTo>
                <a:lnTo>
                  <a:pt x="177666" y="980058"/>
                </a:lnTo>
                <a:lnTo>
                  <a:pt x="231381" y="991703"/>
                </a:lnTo>
                <a:lnTo>
                  <a:pt x="287781" y="995679"/>
                </a:lnTo>
                <a:lnTo>
                  <a:pt x="6367018" y="995679"/>
                </a:lnTo>
                <a:lnTo>
                  <a:pt x="6423417" y="991703"/>
                </a:lnTo>
                <a:lnTo>
                  <a:pt x="6477126" y="980059"/>
                </a:lnTo>
                <a:lnTo>
                  <a:pt x="6526645" y="961175"/>
                </a:lnTo>
                <a:lnTo>
                  <a:pt x="6570471" y="935481"/>
                </a:lnTo>
                <a:lnTo>
                  <a:pt x="6606418" y="904228"/>
                </a:lnTo>
                <a:lnTo>
                  <a:pt x="6632876" y="868902"/>
                </a:lnTo>
                <a:lnTo>
                  <a:pt x="6649213" y="830576"/>
                </a:lnTo>
                <a:lnTo>
                  <a:pt x="6654800" y="790321"/>
                </a:lnTo>
                <a:lnTo>
                  <a:pt x="6654800" y="205359"/>
                </a:lnTo>
                <a:lnTo>
                  <a:pt x="6649213" y="165103"/>
                </a:lnTo>
                <a:lnTo>
                  <a:pt x="6632876" y="126777"/>
                </a:lnTo>
                <a:lnTo>
                  <a:pt x="6606418" y="91451"/>
                </a:lnTo>
                <a:lnTo>
                  <a:pt x="6570471" y="60198"/>
                </a:lnTo>
                <a:lnTo>
                  <a:pt x="6526645" y="34504"/>
                </a:lnTo>
                <a:lnTo>
                  <a:pt x="6477126" y="15621"/>
                </a:lnTo>
                <a:lnTo>
                  <a:pt x="6423417" y="3976"/>
                </a:lnTo>
                <a:lnTo>
                  <a:pt x="6367018" y="0"/>
                </a:lnTo>
                <a:close/>
              </a:path>
            </a:pathLst>
          </a:custGeom>
          <a:solidFill>
            <a:srgbClr val="F47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44066" y="1209675"/>
            <a:ext cx="4736465" cy="763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850" spc="-120" dirty="0">
                <a:solidFill>
                  <a:srgbClr val="FCFAFA"/>
                </a:solidFill>
              </a:rPr>
              <a:t>Elemen</a:t>
            </a:r>
            <a:r>
              <a:rPr sz="4850" spc="-254" dirty="0">
                <a:solidFill>
                  <a:srgbClr val="FCFAFA"/>
                </a:solidFill>
              </a:rPr>
              <a:t> </a:t>
            </a:r>
            <a:r>
              <a:rPr sz="4850" spc="-145" dirty="0">
                <a:solidFill>
                  <a:srgbClr val="FCFAFA"/>
                </a:solidFill>
              </a:rPr>
              <a:t>Utama</a:t>
            </a:r>
            <a:endParaRPr sz="4850"/>
          </a:p>
        </p:txBody>
      </p:sp>
      <p:sp>
        <p:nvSpPr>
          <p:cNvPr id="8" name="object 8"/>
          <p:cNvSpPr txBox="1"/>
          <p:nvPr/>
        </p:nvSpPr>
        <p:spPr>
          <a:xfrm>
            <a:off x="1183322" y="2540882"/>
            <a:ext cx="6544945" cy="668909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438784" indent="-426084">
              <a:lnSpc>
                <a:spcPct val="100000"/>
              </a:lnSpc>
              <a:spcBef>
                <a:spcPts val="595"/>
              </a:spcBef>
              <a:buSzPct val="98214"/>
              <a:buFont typeface="Microsoft Sans Serif"/>
              <a:buChar char="●"/>
              <a:tabLst>
                <a:tab pos="438784" algn="l"/>
              </a:tabLst>
            </a:pPr>
            <a:r>
              <a:rPr sz="2800" i="1" spc="-315" dirty="0">
                <a:solidFill>
                  <a:srgbClr val="253038"/>
                </a:solidFill>
                <a:latin typeface="Verdana"/>
                <a:cs typeface="Verdana"/>
              </a:rPr>
              <a:t>People</a:t>
            </a:r>
            <a:r>
              <a:rPr sz="2800" i="1" spc="-670" dirty="0">
                <a:solidFill>
                  <a:srgbClr val="253038"/>
                </a:solidFill>
                <a:latin typeface="Verdana"/>
                <a:cs typeface="Verdana"/>
              </a:rPr>
              <a:t> </a:t>
            </a:r>
            <a:r>
              <a:rPr sz="2800" i="1" spc="-370" dirty="0">
                <a:solidFill>
                  <a:srgbClr val="253038"/>
                </a:solidFill>
                <a:latin typeface="Verdana"/>
                <a:cs typeface="Verdana"/>
              </a:rPr>
              <a:t>Centered</a:t>
            </a:r>
            <a:endParaRPr sz="2800" dirty="0">
              <a:latin typeface="Verdana"/>
              <a:cs typeface="Verdana"/>
            </a:endParaRPr>
          </a:p>
          <a:p>
            <a:pPr marL="438784" marR="354965">
              <a:lnSpc>
                <a:spcPct val="100000"/>
              </a:lnSpc>
              <a:spcBef>
                <a:spcPts val="500"/>
              </a:spcBef>
            </a:pPr>
            <a:r>
              <a:rPr sz="2800" spc="-145" dirty="0">
                <a:solidFill>
                  <a:srgbClr val="666666"/>
                </a:solidFill>
                <a:latin typeface="Verdana"/>
                <a:cs typeface="Verdana"/>
              </a:rPr>
              <a:t>Mulai</a:t>
            </a:r>
            <a:r>
              <a:rPr sz="2800" spc="-28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2800" spc="-145" dirty="0">
                <a:solidFill>
                  <a:srgbClr val="666666"/>
                </a:solidFill>
                <a:latin typeface="Verdana"/>
                <a:cs typeface="Verdana"/>
              </a:rPr>
              <a:t>dari</a:t>
            </a:r>
            <a:r>
              <a:rPr sz="2800" spc="-25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2800" spc="-150" dirty="0">
                <a:solidFill>
                  <a:srgbClr val="666666"/>
                </a:solidFill>
                <a:latin typeface="Verdana"/>
                <a:cs typeface="Verdana"/>
              </a:rPr>
              <a:t>perspektif</a:t>
            </a:r>
            <a:r>
              <a:rPr sz="2800" spc="-18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2800" spc="-200" dirty="0">
                <a:solidFill>
                  <a:srgbClr val="666666"/>
                </a:solidFill>
                <a:latin typeface="Verdana"/>
                <a:cs typeface="Verdana"/>
              </a:rPr>
              <a:t>pengguna,</a:t>
            </a:r>
            <a:r>
              <a:rPr sz="2800" spc="-38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2800" spc="-45" dirty="0">
                <a:solidFill>
                  <a:srgbClr val="666666"/>
                </a:solidFill>
                <a:latin typeface="Verdana"/>
                <a:cs typeface="Verdana"/>
              </a:rPr>
              <a:t>dari </a:t>
            </a:r>
            <a:r>
              <a:rPr sz="2800" spc="-180" dirty="0">
                <a:solidFill>
                  <a:srgbClr val="666666"/>
                </a:solidFill>
                <a:latin typeface="Verdana"/>
                <a:cs typeface="Verdana"/>
              </a:rPr>
              <a:t>lingkungan</a:t>
            </a:r>
            <a:r>
              <a:rPr sz="2800" spc="-19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2800" spc="-20" dirty="0">
                <a:solidFill>
                  <a:srgbClr val="666666"/>
                </a:solidFill>
                <a:latin typeface="Verdana"/>
                <a:cs typeface="Verdana"/>
              </a:rPr>
              <a:t>anda</a:t>
            </a:r>
            <a:endParaRPr sz="2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sz="2800" dirty="0">
              <a:latin typeface="Verdana"/>
              <a:cs typeface="Verdana"/>
            </a:endParaRPr>
          </a:p>
          <a:p>
            <a:pPr marL="438784" indent="-426084">
              <a:lnSpc>
                <a:spcPct val="100000"/>
              </a:lnSpc>
              <a:buSzPct val="98214"/>
              <a:buFont typeface="Microsoft Sans Serif"/>
              <a:buChar char="●"/>
              <a:tabLst>
                <a:tab pos="438784" algn="l"/>
              </a:tabLst>
            </a:pPr>
            <a:r>
              <a:rPr sz="2800" i="1" spc="-415" dirty="0">
                <a:solidFill>
                  <a:srgbClr val="253038"/>
                </a:solidFill>
                <a:latin typeface="Verdana"/>
                <a:cs typeface="Verdana"/>
              </a:rPr>
              <a:t>H</a:t>
            </a:r>
            <a:r>
              <a:rPr sz="2800" i="1" spc="-420" dirty="0">
                <a:solidFill>
                  <a:srgbClr val="253038"/>
                </a:solidFill>
                <a:latin typeface="Verdana"/>
                <a:cs typeface="Verdana"/>
              </a:rPr>
              <a:t>i</a:t>
            </a:r>
            <a:r>
              <a:rPr sz="2800" i="1" spc="-409" dirty="0">
                <a:solidFill>
                  <a:srgbClr val="253038"/>
                </a:solidFill>
                <a:latin typeface="Verdana"/>
                <a:cs typeface="Verdana"/>
              </a:rPr>
              <a:t>gh</a:t>
            </a:r>
            <a:r>
              <a:rPr sz="2800" i="1" spc="-420" dirty="0">
                <a:solidFill>
                  <a:srgbClr val="253038"/>
                </a:solidFill>
                <a:latin typeface="Verdana"/>
                <a:cs typeface="Verdana"/>
              </a:rPr>
              <a:t>l</a:t>
            </a:r>
            <a:r>
              <a:rPr sz="2800" i="1" spc="175" dirty="0">
                <a:solidFill>
                  <a:srgbClr val="253038"/>
                </a:solidFill>
                <a:latin typeface="Verdana"/>
                <a:cs typeface="Verdana"/>
              </a:rPr>
              <a:t>y</a:t>
            </a:r>
            <a:r>
              <a:rPr sz="2800" i="1" spc="-390" dirty="0">
                <a:solidFill>
                  <a:srgbClr val="253038"/>
                </a:solidFill>
                <a:latin typeface="Verdana"/>
                <a:cs typeface="Verdana"/>
              </a:rPr>
              <a:t>Cr</a:t>
            </a:r>
            <a:r>
              <a:rPr sz="2800" i="1" spc="-400" dirty="0">
                <a:solidFill>
                  <a:srgbClr val="253038"/>
                </a:solidFill>
                <a:latin typeface="Verdana"/>
                <a:cs typeface="Verdana"/>
              </a:rPr>
              <a:t>ea</a:t>
            </a:r>
            <a:r>
              <a:rPr sz="2800" i="1" spc="-395" dirty="0">
                <a:solidFill>
                  <a:srgbClr val="253038"/>
                </a:solidFill>
                <a:latin typeface="Verdana"/>
                <a:cs typeface="Verdana"/>
              </a:rPr>
              <a:t>t</a:t>
            </a:r>
            <a:r>
              <a:rPr sz="2800" i="1" spc="-400" dirty="0">
                <a:solidFill>
                  <a:srgbClr val="253038"/>
                </a:solidFill>
                <a:latin typeface="Verdana"/>
                <a:cs typeface="Verdana"/>
              </a:rPr>
              <a:t>i</a:t>
            </a:r>
            <a:r>
              <a:rPr sz="2800" i="1" spc="-385" dirty="0">
                <a:solidFill>
                  <a:srgbClr val="253038"/>
                </a:solidFill>
                <a:latin typeface="Verdana"/>
                <a:cs typeface="Verdana"/>
              </a:rPr>
              <a:t>v</a:t>
            </a:r>
            <a:r>
              <a:rPr sz="2800" i="1" spc="-10" dirty="0">
                <a:solidFill>
                  <a:srgbClr val="253038"/>
                </a:solidFill>
                <a:latin typeface="Verdana"/>
                <a:cs typeface="Verdana"/>
              </a:rPr>
              <a:t>e</a:t>
            </a:r>
            <a:endParaRPr sz="2800" dirty="0">
              <a:latin typeface="Verdana"/>
              <a:cs typeface="Verdana"/>
            </a:endParaRPr>
          </a:p>
          <a:p>
            <a:pPr marL="438784" marR="330835">
              <a:lnSpc>
                <a:spcPct val="100000"/>
              </a:lnSpc>
              <a:spcBef>
                <a:spcPts val="500"/>
              </a:spcBef>
            </a:pPr>
            <a:r>
              <a:rPr sz="2800" spc="-204" dirty="0">
                <a:solidFill>
                  <a:srgbClr val="666666"/>
                </a:solidFill>
                <a:latin typeface="Verdana"/>
                <a:cs typeface="Verdana"/>
              </a:rPr>
              <a:t>Pandang</a:t>
            </a:r>
            <a:r>
              <a:rPr sz="2800" spc="-24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2800" spc="-145" dirty="0">
                <a:solidFill>
                  <a:srgbClr val="666666"/>
                </a:solidFill>
                <a:latin typeface="Verdana"/>
                <a:cs typeface="Verdana"/>
              </a:rPr>
              <a:t>dari</a:t>
            </a:r>
            <a:r>
              <a:rPr sz="2800" spc="-26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2800" spc="-180" dirty="0">
                <a:solidFill>
                  <a:srgbClr val="666666"/>
                </a:solidFill>
                <a:latin typeface="Verdana"/>
                <a:cs typeface="Verdana"/>
              </a:rPr>
              <a:t>berbagai</a:t>
            </a:r>
            <a:r>
              <a:rPr sz="2800" spc="-22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2800" spc="-155" dirty="0">
                <a:solidFill>
                  <a:srgbClr val="666666"/>
                </a:solidFill>
                <a:latin typeface="Verdana"/>
                <a:cs typeface="Verdana"/>
              </a:rPr>
              <a:t>sudut,</a:t>
            </a:r>
            <a:r>
              <a:rPr sz="2800" spc="-32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2800" spc="-95" dirty="0">
                <a:solidFill>
                  <a:srgbClr val="666666"/>
                </a:solidFill>
                <a:latin typeface="Verdana"/>
                <a:cs typeface="Verdana"/>
              </a:rPr>
              <a:t>keluar </a:t>
            </a:r>
            <a:r>
              <a:rPr sz="2800" spc="-145" dirty="0">
                <a:solidFill>
                  <a:srgbClr val="666666"/>
                </a:solidFill>
                <a:latin typeface="Verdana"/>
                <a:cs typeface="Verdana"/>
              </a:rPr>
              <a:t>dari</a:t>
            </a:r>
            <a:r>
              <a:rPr sz="2800" spc="-28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2800" spc="-155" dirty="0">
                <a:solidFill>
                  <a:srgbClr val="666666"/>
                </a:solidFill>
                <a:latin typeface="Verdana"/>
                <a:cs typeface="Verdana"/>
              </a:rPr>
              <a:t>zona</a:t>
            </a:r>
            <a:r>
              <a:rPr sz="2800" spc="-204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2800" spc="-35" dirty="0">
                <a:solidFill>
                  <a:srgbClr val="666666"/>
                </a:solidFill>
                <a:latin typeface="Verdana"/>
                <a:cs typeface="Verdana"/>
              </a:rPr>
              <a:t>nyaman</a:t>
            </a:r>
            <a:endParaRPr sz="2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sz="2800" dirty="0">
              <a:latin typeface="Verdana"/>
              <a:cs typeface="Verdana"/>
            </a:endParaRPr>
          </a:p>
          <a:p>
            <a:pPr marL="438784" indent="-426084">
              <a:lnSpc>
                <a:spcPct val="100000"/>
              </a:lnSpc>
              <a:buSzPct val="98214"/>
              <a:buFont typeface="Microsoft Sans Serif"/>
              <a:buChar char="●"/>
              <a:tabLst>
                <a:tab pos="438784" algn="l"/>
              </a:tabLst>
            </a:pPr>
            <a:r>
              <a:rPr sz="2800" i="1" spc="-455" dirty="0">
                <a:solidFill>
                  <a:srgbClr val="253038"/>
                </a:solidFill>
                <a:latin typeface="Verdana"/>
                <a:cs typeface="Verdana"/>
              </a:rPr>
              <a:t>Hands-</a:t>
            </a:r>
            <a:r>
              <a:rPr sz="2800" i="1" spc="-484" dirty="0">
                <a:solidFill>
                  <a:srgbClr val="253038"/>
                </a:solidFill>
                <a:latin typeface="Verdana"/>
                <a:cs typeface="Verdana"/>
              </a:rPr>
              <a:t>on</a:t>
            </a:r>
            <a:endParaRPr sz="2800" dirty="0">
              <a:latin typeface="Verdana"/>
              <a:cs typeface="Verdana"/>
            </a:endParaRPr>
          </a:p>
          <a:p>
            <a:pPr marL="438784" marR="165735">
              <a:lnSpc>
                <a:spcPts val="3860"/>
              </a:lnSpc>
              <a:spcBef>
                <a:spcPts val="135"/>
              </a:spcBef>
              <a:tabLst>
                <a:tab pos="3427095" algn="l"/>
              </a:tabLst>
            </a:pPr>
            <a:r>
              <a:rPr sz="2800" spc="-200" dirty="0">
                <a:solidFill>
                  <a:srgbClr val="666666"/>
                </a:solidFill>
                <a:latin typeface="Verdana"/>
                <a:cs typeface="Verdana"/>
              </a:rPr>
              <a:t>Langsung</a:t>
            </a:r>
            <a:r>
              <a:rPr sz="2800" spc="-23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2800" spc="-165" dirty="0">
                <a:solidFill>
                  <a:srgbClr val="666666"/>
                </a:solidFill>
                <a:latin typeface="Verdana"/>
                <a:cs typeface="Verdana"/>
              </a:rPr>
              <a:t>mulai</a:t>
            </a:r>
            <a:r>
              <a:rPr sz="2800" spc="-254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2800" spc="-114" dirty="0">
                <a:solidFill>
                  <a:srgbClr val="666666"/>
                </a:solidFill>
                <a:latin typeface="Verdana"/>
                <a:cs typeface="Verdana"/>
              </a:rPr>
              <a:t>bereksperimen; </a:t>
            </a:r>
            <a:r>
              <a:rPr sz="2800" spc="-185" dirty="0">
                <a:solidFill>
                  <a:srgbClr val="666666"/>
                </a:solidFill>
                <a:latin typeface="Verdana"/>
                <a:cs typeface="Verdana"/>
              </a:rPr>
              <a:t>kegagalan</a:t>
            </a:r>
            <a:r>
              <a:rPr sz="2800" spc="-27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666666"/>
                </a:solidFill>
                <a:latin typeface="Verdana"/>
                <a:cs typeface="Verdana"/>
              </a:rPr>
              <a:t>adalah</a:t>
            </a:r>
            <a:r>
              <a:rPr sz="2800" dirty="0">
                <a:solidFill>
                  <a:srgbClr val="666666"/>
                </a:solidFill>
                <a:latin typeface="Verdana"/>
                <a:cs typeface="Verdana"/>
              </a:rPr>
              <a:t>	</a:t>
            </a:r>
            <a:r>
              <a:rPr sz="2800" spc="-175" dirty="0">
                <a:solidFill>
                  <a:srgbClr val="666666"/>
                </a:solidFill>
                <a:latin typeface="Verdana"/>
                <a:cs typeface="Verdana"/>
              </a:rPr>
              <a:t>bagian</a:t>
            </a:r>
            <a:r>
              <a:rPr sz="2800" spc="-30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2800" spc="-145" dirty="0">
                <a:solidFill>
                  <a:srgbClr val="666666"/>
                </a:solidFill>
                <a:latin typeface="Verdana"/>
                <a:cs typeface="Verdana"/>
              </a:rPr>
              <a:t>dari</a:t>
            </a:r>
            <a:r>
              <a:rPr sz="2800" spc="-22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2800" spc="-130" dirty="0">
                <a:solidFill>
                  <a:srgbClr val="666666"/>
                </a:solidFill>
                <a:latin typeface="Verdana"/>
                <a:cs typeface="Verdana"/>
              </a:rPr>
              <a:t>proses</a:t>
            </a:r>
            <a:endParaRPr sz="2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2800" dirty="0">
              <a:latin typeface="Verdana"/>
              <a:cs typeface="Verdana"/>
            </a:endParaRPr>
          </a:p>
          <a:p>
            <a:pPr marL="438784" indent="-426084">
              <a:lnSpc>
                <a:spcPct val="100000"/>
              </a:lnSpc>
              <a:spcBef>
                <a:spcPts val="5"/>
              </a:spcBef>
              <a:buSzPct val="98214"/>
              <a:buFont typeface="Microsoft Sans Serif"/>
              <a:buChar char="●"/>
              <a:tabLst>
                <a:tab pos="438784" algn="l"/>
              </a:tabLst>
            </a:pPr>
            <a:r>
              <a:rPr sz="2800" i="1" spc="-340" dirty="0">
                <a:solidFill>
                  <a:srgbClr val="253038"/>
                </a:solidFill>
                <a:latin typeface="Verdana"/>
                <a:cs typeface="Verdana"/>
              </a:rPr>
              <a:t>Iterative</a:t>
            </a:r>
            <a:endParaRPr sz="2800" dirty="0">
              <a:latin typeface="Verdana"/>
              <a:cs typeface="Verdana"/>
            </a:endParaRPr>
          </a:p>
          <a:p>
            <a:pPr marL="438784">
              <a:lnSpc>
                <a:spcPct val="100000"/>
              </a:lnSpc>
              <a:spcBef>
                <a:spcPts val="500"/>
              </a:spcBef>
            </a:pPr>
            <a:r>
              <a:rPr sz="2800" spc="-215" dirty="0">
                <a:solidFill>
                  <a:srgbClr val="666666"/>
                </a:solidFill>
                <a:latin typeface="Verdana"/>
                <a:cs typeface="Verdana"/>
              </a:rPr>
              <a:t>Memahami</a:t>
            </a:r>
            <a:r>
              <a:rPr sz="2800" spc="-34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666666"/>
                </a:solidFill>
                <a:latin typeface="Verdana"/>
                <a:cs typeface="Verdana"/>
              </a:rPr>
              <a:t>&gt;</a:t>
            </a:r>
            <a:r>
              <a:rPr sz="2800" spc="-49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2800" spc="-195" dirty="0">
                <a:solidFill>
                  <a:srgbClr val="666666"/>
                </a:solidFill>
                <a:latin typeface="Verdana"/>
                <a:cs typeface="Verdana"/>
              </a:rPr>
              <a:t>Membuat</a:t>
            </a:r>
            <a:r>
              <a:rPr sz="2800" spc="-380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666666"/>
                </a:solidFill>
                <a:latin typeface="Verdana"/>
                <a:cs typeface="Verdana"/>
              </a:rPr>
              <a:t>&gt;</a:t>
            </a:r>
            <a:r>
              <a:rPr sz="2800" spc="-305" dirty="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sz="2800" spc="-150" dirty="0">
                <a:solidFill>
                  <a:srgbClr val="666666"/>
                </a:solidFill>
                <a:latin typeface="Verdana"/>
                <a:cs typeface="Verdana"/>
              </a:rPr>
              <a:t>Mempelajari</a:t>
            </a: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46942" y="4008707"/>
            <a:ext cx="1597025" cy="1599565"/>
          </a:xfrm>
          <a:custGeom>
            <a:avLst/>
            <a:gdLst/>
            <a:ahLst/>
            <a:cxnLst/>
            <a:rect l="l" t="t" r="r" b="b"/>
            <a:pathLst>
              <a:path w="1597025" h="1599564">
                <a:moveTo>
                  <a:pt x="1055859" y="0"/>
                </a:moveTo>
                <a:lnTo>
                  <a:pt x="0" y="0"/>
                </a:lnTo>
                <a:lnTo>
                  <a:pt x="0" y="1057613"/>
                </a:lnTo>
                <a:lnTo>
                  <a:pt x="1984" y="1104341"/>
                </a:lnTo>
                <a:lnTo>
                  <a:pt x="7830" y="1149965"/>
                </a:lnTo>
                <a:lnTo>
                  <a:pt x="17373" y="1194322"/>
                </a:lnTo>
                <a:lnTo>
                  <a:pt x="30453" y="1237250"/>
                </a:lnTo>
                <a:lnTo>
                  <a:pt x="46906" y="1278586"/>
                </a:lnTo>
                <a:lnTo>
                  <a:pt x="66571" y="1318168"/>
                </a:lnTo>
                <a:lnTo>
                  <a:pt x="89285" y="1355834"/>
                </a:lnTo>
                <a:lnTo>
                  <a:pt x="114886" y="1391420"/>
                </a:lnTo>
                <a:lnTo>
                  <a:pt x="143212" y="1424764"/>
                </a:lnTo>
                <a:lnTo>
                  <a:pt x="174100" y="1455704"/>
                </a:lnTo>
                <a:lnTo>
                  <a:pt x="207387" y="1484077"/>
                </a:lnTo>
                <a:lnTo>
                  <a:pt x="242913" y="1509721"/>
                </a:lnTo>
                <a:lnTo>
                  <a:pt x="280514" y="1532473"/>
                </a:lnTo>
                <a:lnTo>
                  <a:pt x="320028" y="1552171"/>
                </a:lnTo>
                <a:lnTo>
                  <a:pt x="361292" y="1568652"/>
                </a:lnTo>
                <a:lnTo>
                  <a:pt x="404146" y="1581753"/>
                </a:lnTo>
                <a:lnTo>
                  <a:pt x="448425" y="1591312"/>
                </a:lnTo>
                <a:lnTo>
                  <a:pt x="493968" y="1597167"/>
                </a:lnTo>
                <a:lnTo>
                  <a:pt x="540613" y="1599154"/>
                </a:lnTo>
                <a:lnTo>
                  <a:pt x="1596490" y="1599154"/>
                </a:lnTo>
                <a:lnTo>
                  <a:pt x="1596490" y="541519"/>
                </a:lnTo>
                <a:lnTo>
                  <a:pt x="1594506" y="494800"/>
                </a:lnTo>
                <a:lnTo>
                  <a:pt x="1588661" y="449183"/>
                </a:lnTo>
                <a:lnTo>
                  <a:pt x="1579118" y="404832"/>
                </a:lnTo>
                <a:lnTo>
                  <a:pt x="1566039" y="361908"/>
                </a:lnTo>
                <a:lnTo>
                  <a:pt x="1549586" y="320575"/>
                </a:lnTo>
                <a:lnTo>
                  <a:pt x="1529922" y="280995"/>
                </a:lnTo>
                <a:lnTo>
                  <a:pt x="1507209" y="243331"/>
                </a:lnTo>
                <a:lnTo>
                  <a:pt x="1481608" y="207746"/>
                </a:lnTo>
                <a:lnTo>
                  <a:pt x="1453283" y="174401"/>
                </a:lnTo>
                <a:lnTo>
                  <a:pt x="1422395" y="143460"/>
                </a:lnTo>
                <a:lnTo>
                  <a:pt x="1389107" y="115086"/>
                </a:lnTo>
                <a:lnTo>
                  <a:pt x="1353581" y="89441"/>
                </a:lnTo>
                <a:lnTo>
                  <a:pt x="1315979" y="66687"/>
                </a:lnTo>
                <a:lnTo>
                  <a:pt x="1276463" y="46988"/>
                </a:lnTo>
                <a:lnTo>
                  <a:pt x="1235196" y="30506"/>
                </a:lnTo>
                <a:lnTo>
                  <a:pt x="1192340" y="17403"/>
                </a:lnTo>
                <a:lnTo>
                  <a:pt x="1148057" y="7843"/>
                </a:lnTo>
                <a:lnTo>
                  <a:pt x="1102509" y="1987"/>
                </a:lnTo>
                <a:lnTo>
                  <a:pt x="1055859" y="0"/>
                </a:lnTo>
                <a:close/>
              </a:path>
            </a:pathLst>
          </a:custGeom>
          <a:solidFill>
            <a:srgbClr val="F37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46942" y="5834986"/>
            <a:ext cx="1597025" cy="1597025"/>
          </a:xfrm>
          <a:custGeom>
            <a:avLst/>
            <a:gdLst/>
            <a:ahLst/>
            <a:cxnLst/>
            <a:rect l="l" t="t" r="r" b="b"/>
            <a:pathLst>
              <a:path w="1597025" h="1597025">
                <a:moveTo>
                  <a:pt x="1055859" y="0"/>
                </a:moveTo>
                <a:lnTo>
                  <a:pt x="0" y="0"/>
                </a:lnTo>
                <a:lnTo>
                  <a:pt x="0" y="1055921"/>
                </a:lnTo>
                <a:lnTo>
                  <a:pt x="2209" y="1105135"/>
                </a:lnTo>
                <a:lnTo>
                  <a:pt x="8710" y="1153111"/>
                </a:lnTo>
                <a:lnTo>
                  <a:pt x="19312" y="1199658"/>
                </a:lnTo>
                <a:lnTo>
                  <a:pt x="33823" y="1244584"/>
                </a:lnTo>
                <a:lnTo>
                  <a:pt x="52053" y="1287700"/>
                </a:lnTo>
                <a:lnTo>
                  <a:pt x="73812" y="1328815"/>
                </a:lnTo>
                <a:lnTo>
                  <a:pt x="98907" y="1367737"/>
                </a:lnTo>
                <a:lnTo>
                  <a:pt x="127149" y="1404276"/>
                </a:lnTo>
                <a:lnTo>
                  <a:pt x="158345" y="1438240"/>
                </a:lnTo>
                <a:lnTo>
                  <a:pt x="192307" y="1469440"/>
                </a:lnTo>
                <a:lnTo>
                  <a:pt x="228842" y="1497683"/>
                </a:lnTo>
                <a:lnTo>
                  <a:pt x="267760" y="1522780"/>
                </a:lnTo>
                <a:lnTo>
                  <a:pt x="308869" y="1544540"/>
                </a:lnTo>
                <a:lnTo>
                  <a:pt x="351979" y="1562771"/>
                </a:lnTo>
                <a:lnTo>
                  <a:pt x="396900" y="1577283"/>
                </a:lnTo>
                <a:lnTo>
                  <a:pt x="443440" y="1587885"/>
                </a:lnTo>
                <a:lnTo>
                  <a:pt x="491408" y="1594386"/>
                </a:lnTo>
                <a:lnTo>
                  <a:pt x="540613" y="1596596"/>
                </a:lnTo>
                <a:lnTo>
                  <a:pt x="1596490" y="1596596"/>
                </a:lnTo>
                <a:lnTo>
                  <a:pt x="1596490" y="540653"/>
                </a:lnTo>
                <a:lnTo>
                  <a:pt x="1594281" y="491448"/>
                </a:lnTo>
                <a:lnTo>
                  <a:pt x="1587780" y="443479"/>
                </a:lnTo>
                <a:lnTo>
                  <a:pt x="1577179" y="396938"/>
                </a:lnTo>
                <a:lnTo>
                  <a:pt x="1562669" y="352016"/>
                </a:lnTo>
                <a:lnTo>
                  <a:pt x="1544439" y="308903"/>
                </a:lnTo>
                <a:lnTo>
                  <a:pt x="1522682" y="267791"/>
                </a:lnTo>
                <a:lnTo>
                  <a:pt x="1497587" y="228870"/>
                </a:lnTo>
                <a:lnTo>
                  <a:pt x="1469346" y="192331"/>
                </a:lnTo>
                <a:lnTo>
                  <a:pt x="1438149" y="158367"/>
                </a:lnTo>
                <a:lnTo>
                  <a:pt x="1404188" y="127166"/>
                </a:lnTo>
                <a:lnTo>
                  <a:pt x="1367652" y="98921"/>
                </a:lnTo>
                <a:lnTo>
                  <a:pt x="1328734" y="73822"/>
                </a:lnTo>
                <a:lnTo>
                  <a:pt x="1287622" y="52061"/>
                </a:lnTo>
                <a:lnTo>
                  <a:pt x="1244510" y="33828"/>
                </a:lnTo>
                <a:lnTo>
                  <a:pt x="1199586" y="19315"/>
                </a:lnTo>
                <a:lnTo>
                  <a:pt x="1153043" y="8711"/>
                </a:lnTo>
                <a:lnTo>
                  <a:pt x="1105070" y="2209"/>
                </a:lnTo>
                <a:lnTo>
                  <a:pt x="1055859" y="0"/>
                </a:lnTo>
                <a:close/>
              </a:path>
            </a:pathLst>
          </a:custGeom>
          <a:solidFill>
            <a:srgbClr val="F37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546942" y="7661246"/>
            <a:ext cx="1597025" cy="1597025"/>
            <a:chOff x="7546942" y="7661246"/>
            <a:chExt cx="1597025" cy="1597025"/>
          </a:xfrm>
        </p:grpSpPr>
        <p:sp>
          <p:nvSpPr>
            <p:cNvPr id="5" name="object 5"/>
            <p:cNvSpPr/>
            <p:nvPr/>
          </p:nvSpPr>
          <p:spPr>
            <a:xfrm>
              <a:off x="7546942" y="7661246"/>
              <a:ext cx="1597025" cy="1597025"/>
            </a:xfrm>
            <a:custGeom>
              <a:avLst/>
              <a:gdLst/>
              <a:ahLst/>
              <a:cxnLst/>
              <a:rect l="l" t="t" r="r" b="b"/>
              <a:pathLst>
                <a:path w="1597025" h="1597025">
                  <a:moveTo>
                    <a:pt x="1055859" y="0"/>
                  </a:moveTo>
                  <a:lnTo>
                    <a:pt x="0" y="0"/>
                  </a:lnTo>
                  <a:lnTo>
                    <a:pt x="0" y="1055921"/>
                  </a:lnTo>
                  <a:lnTo>
                    <a:pt x="2209" y="1105135"/>
                  </a:lnTo>
                  <a:lnTo>
                    <a:pt x="8710" y="1153111"/>
                  </a:lnTo>
                  <a:lnTo>
                    <a:pt x="19312" y="1199658"/>
                  </a:lnTo>
                  <a:lnTo>
                    <a:pt x="33823" y="1244584"/>
                  </a:lnTo>
                  <a:lnTo>
                    <a:pt x="52053" y="1287700"/>
                  </a:lnTo>
                  <a:lnTo>
                    <a:pt x="73812" y="1328815"/>
                  </a:lnTo>
                  <a:lnTo>
                    <a:pt x="98907" y="1367737"/>
                  </a:lnTo>
                  <a:lnTo>
                    <a:pt x="127149" y="1404276"/>
                  </a:lnTo>
                  <a:lnTo>
                    <a:pt x="158345" y="1438240"/>
                  </a:lnTo>
                  <a:lnTo>
                    <a:pt x="192307" y="1469440"/>
                  </a:lnTo>
                  <a:lnTo>
                    <a:pt x="228842" y="1497683"/>
                  </a:lnTo>
                  <a:lnTo>
                    <a:pt x="267760" y="1522780"/>
                  </a:lnTo>
                  <a:lnTo>
                    <a:pt x="308869" y="1544540"/>
                  </a:lnTo>
                  <a:lnTo>
                    <a:pt x="351979" y="1562771"/>
                  </a:lnTo>
                  <a:lnTo>
                    <a:pt x="396900" y="1577283"/>
                  </a:lnTo>
                  <a:lnTo>
                    <a:pt x="443440" y="1587885"/>
                  </a:lnTo>
                  <a:lnTo>
                    <a:pt x="491408" y="1594386"/>
                  </a:lnTo>
                  <a:lnTo>
                    <a:pt x="540613" y="1596596"/>
                  </a:lnTo>
                  <a:lnTo>
                    <a:pt x="1596490" y="1596596"/>
                  </a:lnTo>
                  <a:lnTo>
                    <a:pt x="1596490" y="540653"/>
                  </a:lnTo>
                  <a:lnTo>
                    <a:pt x="1594281" y="491448"/>
                  </a:lnTo>
                  <a:lnTo>
                    <a:pt x="1587780" y="443479"/>
                  </a:lnTo>
                  <a:lnTo>
                    <a:pt x="1577179" y="396938"/>
                  </a:lnTo>
                  <a:lnTo>
                    <a:pt x="1562669" y="352016"/>
                  </a:lnTo>
                  <a:lnTo>
                    <a:pt x="1544439" y="308903"/>
                  </a:lnTo>
                  <a:lnTo>
                    <a:pt x="1522682" y="267790"/>
                  </a:lnTo>
                  <a:lnTo>
                    <a:pt x="1497587" y="228870"/>
                  </a:lnTo>
                  <a:lnTo>
                    <a:pt x="1469346" y="192331"/>
                  </a:lnTo>
                  <a:lnTo>
                    <a:pt x="1438149" y="158366"/>
                  </a:lnTo>
                  <a:lnTo>
                    <a:pt x="1404188" y="127166"/>
                  </a:lnTo>
                  <a:lnTo>
                    <a:pt x="1367652" y="98921"/>
                  </a:lnTo>
                  <a:lnTo>
                    <a:pt x="1328734" y="73822"/>
                  </a:lnTo>
                  <a:lnTo>
                    <a:pt x="1287622" y="52061"/>
                  </a:lnTo>
                  <a:lnTo>
                    <a:pt x="1244510" y="33828"/>
                  </a:lnTo>
                  <a:lnTo>
                    <a:pt x="1199586" y="19315"/>
                  </a:lnTo>
                  <a:lnTo>
                    <a:pt x="1153043" y="8711"/>
                  </a:lnTo>
                  <a:lnTo>
                    <a:pt x="1105070" y="2209"/>
                  </a:lnTo>
                  <a:lnTo>
                    <a:pt x="1055859" y="0"/>
                  </a:lnTo>
                  <a:close/>
                </a:path>
              </a:pathLst>
            </a:custGeom>
            <a:solidFill>
              <a:srgbClr val="F37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89282" y="7965687"/>
              <a:ext cx="1043305" cy="1060450"/>
            </a:xfrm>
            <a:custGeom>
              <a:avLst/>
              <a:gdLst/>
              <a:ahLst/>
              <a:cxnLst/>
              <a:rect l="l" t="t" r="r" b="b"/>
              <a:pathLst>
                <a:path w="1043304" h="1060450">
                  <a:moveTo>
                    <a:pt x="113675" y="133497"/>
                  </a:moveTo>
                  <a:lnTo>
                    <a:pt x="109903" y="140924"/>
                  </a:lnTo>
                  <a:lnTo>
                    <a:pt x="108066" y="144460"/>
                  </a:lnTo>
                  <a:lnTo>
                    <a:pt x="102931" y="154590"/>
                  </a:lnTo>
                  <a:lnTo>
                    <a:pt x="97962" y="164506"/>
                  </a:lnTo>
                  <a:lnTo>
                    <a:pt x="93214" y="174321"/>
                  </a:lnTo>
                  <a:lnTo>
                    <a:pt x="88743" y="184154"/>
                  </a:lnTo>
                  <a:lnTo>
                    <a:pt x="83643" y="193288"/>
                  </a:lnTo>
                  <a:lnTo>
                    <a:pt x="76282" y="200449"/>
                  </a:lnTo>
                  <a:lnTo>
                    <a:pt x="67192" y="205253"/>
                  </a:lnTo>
                  <a:lnTo>
                    <a:pt x="56900" y="207316"/>
                  </a:lnTo>
                  <a:lnTo>
                    <a:pt x="46179" y="208705"/>
                  </a:lnTo>
                  <a:lnTo>
                    <a:pt x="35314" y="210282"/>
                  </a:lnTo>
                  <a:lnTo>
                    <a:pt x="0" y="215865"/>
                  </a:lnTo>
                  <a:lnTo>
                    <a:pt x="18075" y="232717"/>
                  </a:lnTo>
                  <a:lnTo>
                    <a:pt x="26517" y="240983"/>
                  </a:lnTo>
                  <a:lnTo>
                    <a:pt x="50529" y="272621"/>
                  </a:lnTo>
                  <a:lnTo>
                    <a:pt x="52724" y="288870"/>
                  </a:lnTo>
                  <a:lnTo>
                    <a:pt x="51486" y="300535"/>
                  </a:lnTo>
                  <a:lnTo>
                    <a:pt x="49938" y="312161"/>
                  </a:lnTo>
                  <a:lnTo>
                    <a:pt x="48080" y="323743"/>
                  </a:lnTo>
                  <a:lnTo>
                    <a:pt x="45695" y="336478"/>
                  </a:lnTo>
                  <a:lnTo>
                    <a:pt x="43612" y="347978"/>
                  </a:lnTo>
                  <a:lnTo>
                    <a:pt x="47558" y="345900"/>
                  </a:lnTo>
                  <a:lnTo>
                    <a:pt x="65158" y="336284"/>
                  </a:lnTo>
                  <a:lnTo>
                    <a:pt x="75414" y="331043"/>
                  </a:lnTo>
                  <a:lnTo>
                    <a:pt x="85823" y="326104"/>
                  </a:lnTo>
                  <a:lnTo>
                    <a:pt x="96376" y="321474"/>
                  </a:lnTo>
                  <a:lnTo>
                    <a:pt x="104803" y="319241"/>
                  </a:lnTo>
                  <a:lnTo>
                    <a:pt x="113428" y="318497"/>
                  </a:lnTo>
                  <a:lnTo>
                    <a:pt x="179415" y="318497"/>
                  </a:lnTo>
                  <a:lnTo>
                    <a:pt x="178727" y="314077"/>
                  </a:lnTo>
                  <a:lnTo>
                    <a:pt x="176753" y="303594"/>
                  </a:lnTo>
                  <a:lnTo>
                    <a:pt x="174448" y="293175"/>
                  </a:lnTo>
                  <a:lnTo>
                    <a:pt x="172907" y="282379"/>
                  </a:lnTo>
                  <a:lnTo>
                    <a:pt x="174765" y="271891"/>
                  </a:lnTo>
                  <a:lnTo>
                    <a:pt x="179759" y="262474"/>
                  </a:lnTo>
                  <a:lnTo>
                    <a:pt x="187629" y="254896"/>
                  </a:lnTo>
                  <a:lnTo>
                    <a:pt x="195648" y="247818"/>
                  </a:lnTo>
                  <a:lnTo>
                    <a:pt x="203694" y="240506"/>
                  </a:lnTo>
                  <a:lnTo>
                    <a:pt x="211834" y="232951"/>
                  </a:lnTo>
                  <a:lnTo>
                    <a:pt x="229807" y="216042"/>
                  </a:lnTo>
                  <a:lnTo>
                    <a:pt x="195752" y="210492"/>
                  </a:lnTo>
                  <a:lnTo>
                    <a:pt x="186247" y="209234"/>
                  </a:lnTo>
                  <a:lnTo>
                    <a:pt x="176925" y="208341"/>
                  </a:lnTo>
                  <a:lnTo>
                    <a:pt x="163317" y="206138"/>
                  </a:lnTo>
                  <a:lnTo>
                    <a:pt x="151343" y="199989"/>
                  </a:lnTo>
                  <a:lnTo>
                    <a:pt x="141825" y="190489"/>
                  </a:lnTo>
                  <a:lnTo>
                    <a:pt x="135581" y="178231"/>
                  </a:lnTo>
                  <a:lnTo>
                    <a:pt x="131753" y="169382"/>
                  </a:lnTo>
                  <a:lnTo>
                    <a:pt x="127687" y="160616"/>
                  </a:lnTo>
                  <a:lnTo>
                    <a:pt x="123383" y="151949"/>
                  </a:lnTo>
                  <a:lnTo>
                    <a:pt x="118841" y="143399"/>
                  </a:lnTo>
                  <a:lnTo>
                    <a:pt x="117217" y="140216"/>
                  </a:lnTo>
                  <a:lnTo>
                    <a:pt x="113675" y="133497"/>
                  </a:lnTo>
                  <a:close/>
                </a:path>
                <a:path w="1043304" h="1060450">
                  <a:moveTo>
                    <a:pt x="179415" y="318497"/>
                  </a:moveTo>
                  <a:lnTo>
                    <a:pt x="113428" y="318497"/>
                  </a:lnTo>
                  <a:lnTo>
                    <a:pt x="122055" y="319241"/>
                  </a:lnTo>
                  <a:lnTo>
                    <a:pt x="130486" y="321474"/>
                  </a:lnTo>
                  <a:lnTo>
                    <a:pt x="141193" y="326166"/>
                  </a:lnTo>
                  <a:lnTo>
                    <a:pt x="151754" y="331169"/>
                  </a:lnTo>
                  <a:lnTo>
                    <a:pt x="162164" y="336478"/>
                  </a:lnTo>
                  <a:lnTo>
                    <a:pt x="183351" y="347978"/>
                  </a:lnTo>
                  <a:lnTo>
                    <a:pt x="182197" y="339358"/>
                  </a:lnTo>
                  <a:lnTo>
                    <a:pt x="180367" y="324616"/>
                  </a:lnTo>
                  <a:lnTo>
                    <a:pt x="179415" y="318497"/>
                  </a:lnTo>
                  <a:close/>
                </a:path>
                <a:path w="1043304" h="1060450">
                  <a:moveTo>
                    <a:pt x="856701" y="725169"/>
                  </a:moveTo>
                  <a:lnTo>
                    <a:pt x="855423" y="725169"/>
                  </a:lnTo>
                  <a:lnTo>
                    <a:pt x="822087" y="728979"/>
                  </a:lnTo>
                  <a:lnTo>
                    <a:pt x="761125" y="753109"/>
                  </a:lnTo>
                  <a:lnTo>
                    <a:pt x="708179" y="810259"/>
                  </a:lnTo>
                  <a:lnTo>
                    <a:pt x="692000" y="850899"/>
                  </a:lnTo>
                  <a:lnTo>
                    <a:pt x="686776" y="894079"/>
                  </a:lnTo>
                  <a:lnTo>
                    <a:pt x="692491" y="935989"/>
                  </a:lnTo>
                  <a:lnTo>
                    <a:pt x="709133" y="976629"/>
                  </a:lnTo>
                  <a:lnTo>
                    <a:pt x="736690" y="1012189"/>
                  </a:lnTo>
                  <a:lnTo>
                    <a:pt x="790807" y="1047749"/>
                  </a:lnTo>
                  <a:lnTo>
                    <a:pt x="854863" y="1060449"/>
                  </a:lnTo>
                  <a:lnTo>
                    <a:pt x="855902" y="1060449"/>
                  </a:lnTo>
                  <a:lnTo>
                    <a:pt x="900367" y="1055369"/>
                  </a:lnTo>
                  <a:lnTo>
                    <a:pt x="940321" y="1037589"/>
                  </a:lnTo>
                  <a:lnTo>
                    <a:pt x="974195" y="1012189"/>
                  </a:lnTo>
                  <a:lnTo>
                    <a:pt x="991679" y="989329"/>
                  </a:lnTo>
                  <a:lnTo>
                    <a:pt x="811886" y="989329"/>
                  </a:lnTo>
                  <a:lnTo>
                    <a:pt x="804244" y="988059"/>
                  </a:lnTo>
                  <a:lnTo>
                    <a:pt x="797392" y="982979"/>
                  </a:lnTo>
                  <a:lnTo>
                    <a:pt x="792972" y="976629"/>
                  </a:lnTo>
                  <a:lnTo>
                    <a:pt x="781637" y="963929"/>
                  </a:lnTo>
                  <a:lnTo>
                    <a:pt x="737915" y="911859"/>
                  </a:lnTo>
                  <a:lnTo>
                    <a:pt x="730356" y="891539"/>
                  </a:lnTo>
                  <a:lnTo>
                    <a:pt x="732895" y="883919"/>
                  </a:lnTo>
                  <a:lnTo>
                    <a:pt x="738563" y="877569"/>
                  </a:lnTo>
                  <a:lnTo>
                    <a:pt x="742761" y="873759"/>
                  </a:lnTo>
                  <a:lnTo>
                    <a:pt x="748371" y="871219"/>
                  </a:lnTo>
                  <a:lnTo>
                    <a:pt x="889176" y="871219"/>
                  </a:lnTo>
                  <a:lnTo>
                    <a:pt x="940223" y="826769"/>
                  </a:lnTo>
                  <a:lnTo>
                    <a:pt x="945371" y="821689"/>
                  </a:lnTo>
                  <a:lnTo>
                    <a:pt x="952205" y="817879"/>
                  </a:lnTo>
                  <a:lnTo>
                    <a:pt x="1005191" y="817879"/>
                  </a:lnTo>
                  <a:lnTo>
                    <a:pt x="1000845" y="807719"/>
                  </a:lnTo>
                  <a:lnTo>
                    <a:pt x="974728" y="773429"/>
                  </a:lnTo>
                  <a:lnTo>
                    <a:pt x="940933" y="748029"/>
                  </a:lnTo>
                  <a:lnTo>
                    <a:pt x="901058" y="731519"/>
                  </a:lnTo>
                  <a:lnTo>
                    <a:pt x="856701" y="725169"/>
                  </a:lnTo>
                  <a:close/>
                </a:path>
                <a:path w="1043304" h="1060450">
                  <a:moveTo>
                    <a:pt x="1005191" y="817879"/>
                  </a:moveTo>
                  <a:lnTo>
                    <a:pt x="959483" y="817879"/>
                  </a:lnTo>
                  <a:lnTo>
                    <a:pt x="965341" y="819149"/>
                  </a:lnTo>
                  <a:lnTo>
                    <a:pt x="970667" y="821689"/>
                  </a:lnTo>
                  <a:lnTo>
                    <a:pt x="974306" y="826769"/>
                  </a:lnTo>
                  <a:lnTo>
                    <a:pt x="978496" y="833119"/>
                  </a:lnTo>
                  <a:lnTo>
                    <a:pt x="980197" y="840739"/>
                  </a:lnTo>
                  <a:lnTo>
                    <a:pt x="977688" y="849629"/>
                  </a:lnTo>
                  <a:lnTo>
                    <a:pt x="969247" y="859789"/>
                  </a:lnTo>
                  <a:lnTo>
                    <a:pt x="959514" y="868679"/>
                  </a:lnTo>
                  <a:lnTo>
                    <a:pt x="930282" y="894079"/>
                  </a:lnTo>
                  <a:lnTo>
                    <a:pt x="891672" y="928369"/>
                  </a:lnTo>
                  <a:lnTo>
                    <a:pt x="832904" y="979169"/>
                  </a:lnTo>
                  <a:lnTo>
                    <a:pt x="827765" y="985519"/>
                  </a:lnTo>
                  <a:lnTo>
                    <a:pt x="820824" y="988059"/>
                  </a:lnTo>
                  <a:lnTo>
                    <a:pt x="813440" y="989329"/>
                  </a:lnTo>
                  <a:lnTo>
                    <a:pt x="991679" y="989329"/>
                  </a:lnTo>
                  <a:lnTo>
                    <a:pt x="1000421" y="977899"/>
                  </a:lnTo>
                  <a:lnTo>
                    <a:pt x="1017430" y="938529"/>
                  </a:lnTo>
                  <a:lnTo>
                    <a:pt x="1023656" y="894079"/>
                  </a:lnTo>
                  <a:lnTo>
                    <a:pt x="1023656" y="891539"/>
                  </a:lnTo>
                  <a:lnTo>
                    <a:pt x="1017687" y="847089"/>
                  </a:lnTo>
                  <a:lnTo>
                    <a:pt x="1005191" y="817879"/>
                  </a:lnTo>
                  <a:close/>
                </a:path>
                <a:path w="1043304" h="1060450">
                  <a:moveTo>
                    <a:pt x="889176" y="871219"/>
                  </a:moveTo>
                  <a:lnTo>
                    <a:pt x="754122" y="871219"/>
                  </a:lnTo>
                  <a:lnTo>
                    <a:pt x="761436" y="872489"/>
                  </a:lnTo>
                  <a:lnTo>
                    <a:pt x="767986" y="876299"/>
                  </a:lnTo>
                  <a:lnTo>
                    <a:pt x="772309" y="882649"/>
                  </a:lnTo>
                  <a:lnTo>
                    <a:pt x="816253" y="934719"/>
                  </a:lnTo>
                  <a:lnTo>
                    <a:pt x="889176" y="871219"/>
                  </a:lnTo>
                  <a:close/>
                </a:path>
                <a:path w="1043304" h="1060450">
                  <a:moveTo>
                    <a:pt x="516884" y="748029"/>
                  </a:moveTo>
                  <a:lnTo>
                    <a:pt x="448384" y="753109"/>
                  </a:lnTo>
                  <a:lnTo>
                    <a:pt x="407329" y="763269"/>
                  </a:lnTo>
                  <a:lnTo>
                    <a:pt x="358545" y="795019"/>
                  </a:lnTo>
                  <a:lnTo>
                    <a:pt x="332625" y="831849"/>
                  </a:lnTo>
                  <a:lnTo>
                    <a:pt x="372651" y="858519"/>
                  </a:lnTo>
                  <a:lnTo>
                    <a:pt x="415836" y="880109"/>
                  </a:lnTo>
                  <a:lnTo>
                    <a:pt x="461455" y="894079"/>
                  </a:lnTo>
                  <a:lnTo>
                    <a:pt x="508783" y="901699"/>
                  </a:lnTo>
                  <a:lnTo>
                    <a:pt x="557096" y="901699"/>
                  </a:lnTo>
                  <a:lnTo>
                    <a:pt x="598941" y="895349"/>
                  </a:lnTo>
                  <a:lnTo>
                    <a:pt x="639402" y="882649"/>
                  </a:lnTo>
                  <a:lnTo>
                    <a:pt x="641554" y="855979"/>
                  </a:lnTo>
                  <a:lnTo>
                    <a:pt x="647377" y="829309"/>
                  </a:lnTo>
                  <a:lnTo>
                    <a:pt x="656761" y="805179"/>
                  </a:lnTo>
                  <a:lnTo>
                    <a:pt x="669597" y="781049"/>
                  </a:lnTo>
                  <a:lnTo>
                    <a:pt x="662187" y="775969"/>
                  </a:lnTo>
                  <a:lnTo>
                    <a:pt x="627562" y="758189"/>
                  </a:lnTo>
                  <a:lnTo>
                    <a:pt x="552863" y="749299"/>
                  </a:lnTo>
                  <a:lnTo>
                    <a:pt x="516884" y="748029"/>
                  </a:lnTo>
                  <a:close/>
                </a:path>
                <a:path w="1043304" h="1060450">
                  <a:moveTo>
                    <a:pt x="519746" y="341629"/>
                  </a:moveTo>
                  <a:lnTo>
                    <a:pt x="477981" y="345439"/>
                  </a:lnTo>
                  <a:lnTo>
                    <a:pt x="437385" y="354329"/>
                  </a:lnTo>
                  <a:lnTo>
                    <a:pt x="398629" y="369569"/>
                  </a:lnTo>
                  <a:lnTo>
                    <a:pt x="362386" y="391159"/>
                  </a:lnTo>
                  <a:lnTo>
                    <a:pt x="324708" y="420369"/>
                  </a:lnTo>
                  <a:lnTo>
                    <a:pt x="293311" y="455929"/>
                  </a:lnTo>
                  <a:lnTo>
                    <a:pt x="268501" y="495299"/>
                  </a:lnTo>
                  <a:lnTo>
                    <a:pt x="250583" y="537209"/>
                  </a:lnTo>
                  <a:lnTo>
                    <a:pt x="239865" y="581659"/>
                  </a:lnTo>
                  <a:lnTo>
                    <a:pt x="236650" y="628649"/>
                  </a:lnTo>
                  <a:lnTo>
                    <a:pt x="241246" y="675639"/>
                  </a:lnTo>
                  <a:lnTo>
                    <a:pt x="253958" y="721359"/>
                  </a:lnTo>
                  <a:lnTo>
                    <a:pt x="272734" y="761999"/>
                  </a:lnTo>
                  <a:lnTo>
                    <a:pt x="298986" y="798829"/>
                  </a:lnTo>
                  <a:lnTo>
                    <a:pt x="301329" y="795019"/>
                  </a:lnTo>
                  <a:lnTo>
                    <a:pt x="302332" y="793749"/>
                  </a:lnTo>
                  <a:lnTo>
                    <a:pt x="333836" y="756919"/>
                  </a:lnTo>
                  <a:lnTo>
                    <a:pt x="373138" y="728979"/>
                  </a:lnTo>
                  <a:lnTo>
                    <a:pt x="418123" y="712469"/>
                  </a:lnTo>
                  <a:lnTo>
                    <a:pt x="466677" y="707389"/>
                  </a:lnTo>
                  <a:lnTo>
                    <a:pt x="746328" y="707389"/>
                  </a:lnTo>
                  <a:lnTo>
                    <a:pt x="770260" y="694689"/>
                  </a:lnTo>
                  <a:lnTo>
                    <a:pt x="781432" y="689609"/>
                  </a:lnTo>
                  <a:lnTo>
                    <a:pt x="518743" y="689609"/>
                  </a:lnTo>
                  <a:lnTo>
                    <a:pt x="472559" y="681989"/>
                  </a:lnTo>
                  <a:lnTo>
                    <a:pt x="432545" y="661669"/>
                  </a:lnTo>
                  <a:lnTo>
                    <a:pt x="401095" y="629919"/>
                  </a:lnTo>
                  <a:lnTo>
                    <a:pt x="380601" y="589279"/>
                  </a:lnTo>
                  <a:lnTo>
                    <a:pt x="373454" y="543559"/>
                  </a:lnTo>
                  <a:lnTo>
                    <a:pt x="373481" y="541019"/>
                  </a:lnTo>
                  <a:lnTo>
                    <a:pt x="381808" y="495299"/>
                  </a:lnTo>
                  <a:lnTo>
                    <a:pt x="403282" y="455929"/>
                  </a:lnTo>
                  <a:lnTo>
                    <a:pt x="435457" y="424179"/>
                  </a:lnTo>
                  <a:lnTo>
                    <a:pt x="475884" y="405129"/>
                  </a:lnTo>
                  <a:lnTo>
                    <a:pt x="522116" y="398779"/>
                  </a:lnTo>
                  <a:lnTo>
                    <a:pt x="690057" y="398779"/>
                  </a:lnTo>
                  <a:lnTo>
                    <a:pt x="681998" y="392429"/>
                  </a:lnTo>
                  <a:lnTo>
                    <a:pt x="639633" y="368299"/>
                  </a:lnTo>
                  <a:lnTo>
                    <a:pt x="610869" y="356869"/>
                  </a:lnTo>
                  <a:lnTo>
                    <a:pt x="581124" y="349249"/>
                  </a:lnTo>
                  <a:lnTo>
                    <a:pt x="550662" y="344169"/>
                  </a:lnTo>
                  <a:lnTo>
                    <a:pt x="519746" y="341629"/>
                  </a:lnTo>
                  <a:close/>
                </a:path>
                <a:path w="1043304" h="1060450">
                  <a:moveTo>
                    <a:pt x="746328" y="707389"/>
                  </a:moveTo>
                  <a:lnTo>
                    <a:pt x="550244" y="707389"/>
                  </a:lnTo>
                  <a:lnTo>
                    <a:pt x="594384" y="708659"/>
                  </a:lnTo>
                  <a:lnTo>
                    <a:pt x="633145" y="715009"/>
                  </a:lnTo>
                  <a:lnTo>
                    <a:pt x="667168" y="727709"/>
                  </a:lnTo>
                  <a:lnTo>
                    <a:pt x="697095" y="746759"/>
                  </a:lnTo>
                  <a:lnTo>
                    <a:pt x="719464" y="726439"/>
                  </a:lnTo>
                  <a:lnTo>
                    <a:pt x="743935" y="708659"/>
                  </a:lnTo>
                  <a:lnTo>
                    <a:pt x="746328" y="707389"/>
                  </a:lnTo>
                  <a:close/>
                </a:path>
                <a:path w="1043304" h="1060450">
                  <a:moveTo>
                    <a:pt x="690057" y="398779"/>
                  </a:moveTo>
                  <a:lnTo>
                    <a:pt x="522311" y="398779"/>
                  </a:lnTo>
                  <a:lnTo>
                    <a:pt x="551632" y="401319"/>
                  </a:lnTo>
                  <a:lnTo>
                    <a:pt x="579460" y="410209"/>
                  </a:lnTo>
                  <a:lnTo>
                    <a:pt x="627455" y="443229"/>
                  </a:lnTo>
                  <a:lnTo>
                    <a:pt x="658620" y="490219"/>
                  </a:lnTo>
                  <a:lnTo>
                    <a:pt x="668896" y="546099"/>
                  </a:lnTo>
                  <a:lnTo>
                    <a:pt x="660691" y="591819"/>
                  </a:lnTo>
                  <a:lnTo>
                    <a:pt x="639405" y="631189"/>
                  </a:lnTo>
                  <a:lnTo>
                    <a:pt x="607431" y="662939"/>
                  </a:lnTo>
                  <a:lnTo>
                    <a:pt x="567158" y="683259"/>
                  </a:lnTo>
                  <a:lnTo>
                    <a:pt x="520980" y="689609"/>
                  </a:lnTo>
                  <a:lnTo>
                    <a:pt x="781432" y="689609"/>
                  </a:lnTo>
                  <a:lnTo>
                    <a:pt x="798191" y="681989"/>
                  </a:lnTo>
                  <a:lnTo>
                    <a:pt x="799238" y="678179"/>
                  </a:lnTo>
                  <a:lnTo>
                    <a:pt x="802541" y="656589"/>
                  </a:lnTo>
                  <a:lnTo>
                    <a:pt x="804058" y="633729"/>
                  </a:lnTo>
                  <a:lnTo>
                    <a:pt x="803784" y="612139"/>
                  </a:lnTo>
                  <a:lnTo>
                    <a:pt x="792168" y="542289"/>
                  </a:lnTo>
                  <a:lnTo>
                    <a:pt x="774788" y="497839"/>
                  </a:lnTo>
                  <a:lnTo>
                    <a:pt x="750210" y="458469"/>
                  </a:lnTo>
                  <a:lnTo>
                    <a:pt x="719069" y="421639"/>
                  </a:lnTo>
                  <a:lnTo>
                    <a:pt x="690057" y="398779"/>
                  </a:lnTo>
                  <a:close/>
                </a:path>
                <a:path w="1043304" h="1060450">
                  <a:moveTo>
                    <a:pt x="520891" y="443229"/>
                  </a:moveTo>
                  <a:lnTo>
                    <a:pt x="520430" y="443229"/>
                  </a:lnTo>
                  <a:lnTo>
                    <a:pt x="499908" y="444499"/>
                  </a:lnTo>
                  <a:lnTo>
                    <a:pt x="462434" y="461009"/>
                  </a:lnTo>
                  <a:lnTo>
                    <a:pt x="424712" y="506729"/>
                  </a:lnTo>
                  <a:lnTo>
                    <a:pt x="417331" y="543559"/>
                  </a:lnTo>
                  <a:lnTo>
                    <a:pt x="424474" y="580389"/>
                  </a:lnTo>
                  <a:lnTo>
                    <a:pt x="446156" y="613409"/>
                  </a:lnTo>
                  <a:lnTo>
                    <a:pt x="446964" y="614679"/>
                  </a:lnTo>
                  <a:lnTo>
                    <a:pt x="448633" y="615949"/>
                  </a:lnTo>
                  <a:lnTo>
                    <a:pt x="464723" y="628649"/>
                  </a:lnTo>
                  <a:lnTo>
                    <a:pt x="482736" y="637539"/>
                  </a:lnTo>
                  <a:lnTo>
                    <a:pt x="502157" y="642619"/>
                  </a:lnTo>
                  <a:lnTo>
                    <a:pt x="522471" y="645159"/>
                  </a:lnTo>
                  <a:lnTo>
                    <a:pt x="561993" y="637539"/>
                  </a:lnTo>
                  <a:lnTo>
                    <a:pt x="594318" y="614679"/>
                  </a:lnTo>
                  <a:lnTo>
                    <a:pt x="616240" y="582929"/>
                  </a:lnTo>
                  <a:lnTo>
                    <a:pt x="624552" y="543559"/>
                  </a:lnTo>
                  <a:lnTo>
                    <a:pt x="622560" y="524509"/>
                  </a:lnTo>
                  <a:lnTo>
                    <a:pt x="607454" y="488949"/>
                  </a:lnTo>
                  <a:lnTo>
                    <a:pt x="578882" y="459739"/>
                  </a:lnTo>
                  <a:lnTo>
                    <a:pt x="541379" y="444499"/>
                  </a:lnTo>
                  <a:lnTo>
                    <a:pt x="520891" y="443229"/>
                  </a:lnTo>
                  <a:close/>
                </a:path>
                <a:path w="1043304" h="1060450">
                  <a:moveTo>
                    <a:pt x="993287" y="316229"/>
                  </a:moveTo>
                  <a:lnTo>
                    <a:pt x="935075" y="316229"/>
                  </a:lnTo>
                  <a:lnTo>
                    <a:pt x="941643" y="318769"/>
                  </a:lnTo>
                  <a:lnTo>
                    <a:pt x="947323" y="322579"/>
                  </a:lnTo>
                  <a:lnTo>
                    <a:pt x="986555" y="342899"/>
                  </a:lnTo>
                  <a:lnTo>
                    <a:pt x="990460" y="344169"/>
                  </a:lnTo>
                  <a:lnTo>
                    <a:pt x="994543" y="346709"/>
                  </a:lnTo>
                  <a:lnTo>
                    <a:pt x="998715" y="349249"/>
                  </a:lnTo>
                  <a:lnTo>
                    <a:pt x="998004" y="345439"/>
                  </a:lnTo>
                  <a:lnTo>
                    <a:pt x="995143" y="327659"/>
                  </a:lnTo>
                  <a:lnTo>
                    <a:pt x="993533" y="317499"/>
                  </a:lnTo>
                  <a:lnTo>
                    <a:pt x="993287" y="316229"/>
                  </a:lnTo>
                  <a:close/>
                </a:path>
                <a:path w="1043304" h="1060450">
                  <a:moveTo>
                    <a:pt x="928329" y="134619"/>
                  </a:moveTo>
                  <a:lnTo>
                    <a:pt x="917878" y="154939"/>
                  </a:lnTo>
                  <a:lnTo>
                    <a:pt x="912863" y="165099"/>
                  </a:lnTo>
                  <a:lnTo>
                    <a:pt x="908014" y="175259"/>
                  </a:lnTo>
                  <a:lnTo>
                    <a:pt x="903299" y="185419"/>
                  </a:lnTo>
                  <a:lnTo>
                    <a:pt x="898420" y="194309"/>
                  </a:lnTo>
                  <a:lnTo>
                    <a:pt x="891428" y="200659"/>
                  </a:lnTo>
                  <a:lnTo>
                    <a:pt x="882804" y="205739"/>
                  </a:lnTo>
                  <a:lnTo>
                    <a:pt x="873032" y="207009"/>
                  </a:lnTo>
                  <a:lnTo>
                    <a:pt x="862195" y="209549"/>
                  </a:lnTo>
                  <a:lnTo>
                    <a:pt x="839787" y="212089"/>
                  </a:lnTo>
                  <a:lnTo>
                    <a:pt x="817780" y="215899"/>
                  </a:lnTo>
                  <a:lnTo>
                    <a:pt x="812472" y="217169"/>
                  </a:lnTo>
                  <a:lnTo>
                    <a:pt x="816182" y="219709"/>
                  </a:lnTo>
                  <a:lnTo>
                    <a:pt x="819795" y="223519"/>
                  </a:lnTo>
                  <a:lnTo>
                    <a:pt x="842566" y="245109"/>
                  </a:lnTo>
                  <a:lnTo>
                    <a:pt x="851435" y="252729"/>
                  </a:lnTo>
                  <a:lnTo>
                    <a:pt x="859940" y="261619"/>
                  </a:lnTo>
                  <a:lnTo>
                    <a:pt x="863775" y="267969"/>
                  </a:lnTo>
                  <a:lnTo>
                    <a:pt x="866401" y="274319"/>
                  </a:lnTo>
                  <a:lnTo>
                    <a:pt x="867760" y="280669"/>
                  </a:lnTo>
                  <a:lnTo>
                    <a:pt x="867796" y="288289"/>
                  </a:lnTo>
                  <a:lnTo>
                    <a:pt x="866420" y="299719"/>
                  </a:lnTo>
                  <a:lnTo>
                    <a:pt x="864723" y="312419"/>
                  </a:lnTo>
                  <a:lnTo>
                    <a:pt x="862792" y="323849"/>
                  </a:lnTo>
                  <a:lnTo>
                    <a:pt x="858627" y="347979"/>
                  </a:lnTo>
                  <a:lnTo>
                    <a:pt x="880419" y="337819"/>
                  </a:lnTo>
                  <a:lnTo>
                    <a:pt x="890432" y="332739"/>
                  </a:lnTo>
                  <a:lnTo>
                    <a:pt x="900185" y="327659"/>
                  </a:lnTo>
                  <a:lnTo>
                    <a:pt x="909690" y="321309"/>
                  </a:lnTo>
                  <a:lnTo>
                    <a:pt x="915281" y="318769"/>
                  </a:lnTo>
                  <a:lnTo>
                    <a:pt x="921761" y="316229"/>
                  </a:lnTo>
                  <a:lnTo>
                    <a:pt x="993287" y="316229"/>
                  </a:lnTo>
                  <a:lnTo>
                    <a:pt x="991807" y="308609"/>
                  </a:lnTo>
                  <a:lnTo>
                    <a:pt x="989839" y="299719"/>
                  </a:lnTo>
                  <a:lnTo>
                    <a:pt x="987421" y="287019"/>
                  </a:lnTo>
                  <a:lnTo>
                    <a:pt x="989406" y="273049"/>
                  </a:lnTo>
                  <a:lnTo>
                    <a:pt x="995468" y="261619"/>
                  </a:lnTo>
                  <a:lnTo>
                    <a:pt x="1005283" y="251459"/>
                  </a:lnTo>
                  <a:lnTo>
                    <a:pt x="1027238" y="232409"/>
                  </a:lnTo>
                  <a:lnTo>
                    <a:pt x="1034662" y="224789"/>
                  </a:lnTo>
                  <a:lnTo>
                    <a:pt x="1040254" y="219709"/>
                  </a:lnTo>
                  <a:lnTo>
                    <a:pt x="1043183" y="215899"/>
                  </a:lnTo>
                  <a:lnTo>
                    <a:pt x="1028449" y="214629"/>
                  </a:lnTo>
                  <a:lnTo>
                    <a:pt x="1016592" y="212089"/>
                  </a:lnTo>
                  <a:lnTo>
                    <a:pt x="994511" y="209549"/>
                  </a:lnTo>
                  <a:lnTo>
                    <a:pt x="983803" y="207009"/>
                  </a:lnTo>
                  <a:lnTo>
                    <a:pt x="974035" y="205739"/>
                  </a:lnTo>
                  <a:lnTo>
                    <a:pt x="965441" y="200659"/>
                  </a:lnTo>
                  <a:lnTo>
                    <a:pt x="958528" y="194309"/>
                  </a:lnTo>
                  <a:lnTo>
                    <a:pt x="953803" y="185419"/>
                  </a:lnTo>
                  <a:lnTo>
                    <a:pt x="949366" y="175259"/>
                  </a:lnTo>
                  <a:lnTo>
                    <a:pt x="944605" y="165099"/>
                  </a:lnTo>
                  <a:lnTo>
                    <a:pt x="939561" y="154939"/>
                  </a:lnTo>
                  <a:lnTo>
                    <a:pt x="928329" y="134619"/>
                  </a:lnTo>
                  <a:close/>
                </a:path>
                <a:path w="1043304" h="1060450">
                  <a:moveTo>
                    <a:pt x="520838" y="0"/>
                  </a:moveTo>
                  <a:lnTo>
                    <a:pt x="516915" y="7619"/>
                  </a:lnTo>
                  <a:lnTo>
                    <a:pt x="514998" y="11429"/>
                  </a:lnTo>
                  <a:lnTo>
                    <a:pt x="510024" y="21589"/>
                  </a:lnTo>
                  <a:lnTo>
                    <a:pt x="505251" y="30479"/>
                  </a:lnTo>
                  <a:lnTo>
                    <a:pt x="500742" y="39369"/>
                  </a:lnTo>
                  <a:lnTo>
                    <a:pt x="496562" y="49529"/>
                  </a:lnTo>
                  <a:lnTo>
                    <a:pt x="491213" y="59689"/>
                  </a:lnTo>
                  <a:lnTo>
                    <a:pt x="483240" y="67309"/>
                  </a:lnTo>
                  <a:lnTo>
                    <a:pt x="473289" y="72389"/>
                  </a:lnTo>
                  <a:lnTo>
                    <a:pt x="462009" y="73659"/>
                  </a:lnTo>
                  <a:lnTo>
                    <a:pt x="441484" y="76199"/>
                  </a:lnTo>
                  <a:lnTo>
                    <a:pt x="430998" y="78739"/>
                  </a:lnTo>
                  <a:lnTo>
                    <a:pt x="416307" y="81279"/>
                  </a:lnTo>
                  <a:lnTo>
                    <a:pt x="408114" y="82549"/>
                  </a:lnTo>
                  <a:lnTo>
                    <a:pt x="410910" y="85089"/>
                  </a:lnTo>
                  <a:lnTo>
                    <a:pt x="413564" y="87629"/>
                  </a:lnTo>
                  <a:lnTo>
                    <a:pt x="422617" y="97789"/>
                  </a:lnTo>
                  <a:lnTo>
                    <a:pt x="429257" y="104139"/>
                  </a:lnTo>
                  <a:lnTo>
                    <a:pt x="436096" y="110489"/>
                  </a:lnTo>
                  <a:lnTo>
                    <a:pt x="453078" y="125729"/>
                  </a:lnTo>
                  <a:lnTo>
                    <a:pt x="459364" y="138429"/>
                  </a:lnTo>
                  <a:lnTo>
                    <a:pt x="461655" y="151129"/>
                  </a:lnTo>
                  <a:lnTo>
                    <a:pt x="459621" y="165099"/>
                  </a:lnTo>
                  <a:lnTo>
                    <a:pt x="457547" y="173989"/>
                  </a:lnTo>
                  <a:lnTo>
                    <a:pt x="455745" y="184149"/>
                  </a:lnTo>
                  <a:lnTo>
                    <a:pt x="454112" y="193039"/>
                  </a:lnTo>
                  <a:lnTo>
                    <a:pt x="450772" y="214629"/>
                  </a:lnTo>
                  <a:lnTo>
                    <a:pt x="473221" y="203199"/>
                  </a:lnTo>
                  <a:lnTo>
                    <a:pt x="482960" y="198119"/>
                  </a:lnTo>
                  <a:lnTo>
                    <a:pt x="492314" y="193039"/>
                  </a:lnTo>
                  <a:lnTo>
                    <a:pt x="501444" y="187959"/>
                  </a:lnTo>
                  <a:lnTo>
                    <a:pt x="507311" y="184149"/>
                  </a:lnTo>
                  <a:lnTo>
                    <a:pt x="514030" y="182879"/>
                  </a:lnTo>
                  <a:lnTo>
                    <a:pt x="586409" y="182879"/>
                  </a:lnTo>
                  <a:lnTo>
                    <a:pt x="585985" y="180339"/>
                  </a:lnTo>
                  <a:lnTo>
                    <a:pt x="584130" y="170179"/>
                  </a:lnTo>
                  <a:lnTo>
                    <a:pt x="581984" y="161289"/>
                  </a:lnTo>
                  <a:lnTo>
                    <a:pt x="580452" y="148589"/>
                  </a:lnTo>
                  <a:lnTo>
                    <a:pt x="582495" y="137159"/>
                  </a:lnTo>
                  <a:lnTo>
                    <a:pt x="587849" y="126999"/>
                  </a:lnTo>
                  <a:lnTo>
                    <a:pt x="596247" y="119379"/>
                  </a:lnTo>
                  <a:lnTo>
                    <a:pt x="603640" y="111759"/>
                  </a:lnTo>
                  <a:lnTo>
                    <a:pt x="610973" y="105409"/>
                  </a:lnTo>
                  <a:lnTo>
                    <a:pt x="618349" y="97789"/>
                  </a:lnTo>
                  <a:lnTo>
                    <a:pt x="634529" y="82549"/>
                  </a:lnTo>
                  <a:lnTo>
                    <a:pt x="620860" y="80009"/>
                  </a:lnTo>
                  <a:lnTo>
                    <a:pt x="609447" y="77469"/>
                  </a:lnTo>
                  <a:lnTo>
                    <a:pt x="567871" y="72389"/>
                  </a:lnTo>
                  <a:lnTo>
                    <a:pt x="559108" y="67309"/>
                  </a:lnTo>
                  <a:lnTo>
                    <a:pt x="551986" y="60959"/>
                  </a:lnTo>
                  <a:lnTo>
                    <a:pt x="547040" y="52069"/>
                  </a:lnTo>
                  <a:lnTo>
                    <a:pt x="542407" y="41909"/>
                  </a:lnTo>
                  <a:lnTo>
                    <a:pt x="537478" y="31749"/>
                  </a:lnTo>
                  <a:lnTo>
                    <a:pt x="532306" y="21589"/>
                  </a:lnTo>
                  <a:lnTo>
                    <a:pt x="520838" y="0"/>
                  </a:lnTo>
                  <a:close/>
                </a:path>
                <a:path w="1043304" h="1060450">
                  <a:moveTo>
                    <a:pt x="586409" y="182879"/>
                  </a:moveTo>
                  <a:lnTo>
                    <a:pt x="527965" y="182879"/>
                  </a:lnTo>
                  <a:lnTo>
                    <a:pt x="534853" y="184149"/>
                  </a:lnTo>
                  <a:lnTo>
                    <a:pt x="540871" y="187959"/>
                  </a:lnTo>
                  <a:lnTo>
                    <a:pt x="550022" y="193039"/>
                  </a:lnTo>
                  <a:lnTo>
                    <a:pt x="559388" y="198119"/>
                  </a:lnTo>
                  <a:lnTo>
                    <a:pt x="569137" y="203199"/>
                  </a:lnTo>
                  <a:lnTo>
                    <a:pt x="579436" y="208279"/>
                  </a:lnTo>
                  <a:lnTo>
                    <a:pt x="583315" y="210819"/>
                  </a:lnTo>
                  <a:lnTo>
                    <a:pt x="591383" y="214629"/>
                  </a:lnTo>
                  <a:lnTo>
                    <a:pt x="590673" y="210819"/>
                  </a:lnTo>
                  <a:lnTo>
                    <a:pt x="587683" y="190499"/>
                  </a:lnTo>
                  <a:lnTo>
                    <a:pt x="586409" y="182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893309" y="4348405"/>
            <a:ext cx="906144" cy="922019"/>
          </a:xfrm>
          <a:custGeom>
            <a:avLst/>
            <a:gdLst/>
            <a:ahLst/>
            <a:cxnLst/>
            <a:rect l="l" t="t" r="r" b="b"/>
            <a:pathLst>
              <a:path w="906145" h="922020">
                <a:moveTo>
                  <a:pt x="15639" y="142239"/>
                </a:moveTo>
                <a:lnTo>
                  <a:pt x="9642" y="144779"/>
                </a:lnTo>
                <a:lnTo>
                  <a:pt x="4629" y="147319"/>
                </a:lnTo>
                <a:lnTo>
                  <a:pt x="1336" y="152399"/>
                </a:lnTo>
                <a:lnTo>
                  <a:pt x="0" y="158749"/>
                </a:lnTo>
                <a:lnTo>
                  <a:pt x="885" y="163829"/>
                </a:lnTo>
                <a:lnTo>
                  <a:pt x="1008" y="453389"/>
                </a:lnTo>
                <a:lnTo>
                  <a:pt x="882" y="721359"/>
                </a:lnTo>
                <a:lnTo>
                  <a:pt x="756" y="902969"/>
                </a:lnTo>
                <a:lnTo>
                  <a:pt x="65" y="908049"/>
                </a:lnTo>
                <a:lnTo>
                  <a:pt x="1445" y="913129"/>
                </a:lnTo>
                <a:lnTo>
                  <a:pt x="4630" y="918209"/>
                </a:lnTo>
                <a:lnTo>
                  <a:pt x="9125" y="920749"/>
                </a:lnTo>
                <a:lnTo>
                  <a:pt x="14656" y="922019"/>
                </a:lnTo>
                <a:lnTo>
                  <a:pt x="616641" y="922020"/>
                </a:lnTo>
                <a:lnTo>
                  <a:pt x="626240" y="920750"/>
                </a:lnTo>
                <a:lnTo>
                  <a:pt x="632123" y="918210"/>
                </a:lnTo>
                <a:lnTo>
                  <a:pt x="635075" y="911860"/>
                </a:lnTo>
                <a:lnTo>
                  <a:pt x="635884" y="902970"/>
                </a:lnTo>
                <a:lnTo>
                  <a:pt x="635884" y="854710"/>
                </a:lnTo>
                <a:lnTo>
                  <a:pt x="607344" y="854710"/>
                </a:lnTo>
                <a:lnTo>
                  <a:pt x="562584" y="850900"/>
                </a:lnTo>
                <a:lnTo>
                  <a:pt x="519399" y="840740"/>
                </a:lnTo>
                <a:lnTo>
                  <a:pt x="481496" y="824230"/>
                </a:lnTo>
                <a:lnTo>
                  <a:pt x="121915" y="824229"/>
                </a:lnTo>
                <a:lnTo>
                  <a:pt x="114293" y="822959"/>
                </a:lnTo>
                <a:lnTo>
                  <a:pt x="107521" y="820419"/>
                </a:lnTo>
                <a:lnTo>
                  <a:pt x="102756" y="814069"/>
                </a:lnTo>
                <a:lnTo>
                  <a:pt x="78195" y="789939"/>
                </a:lnTo>
                <a:lnTo>
                  <a:pt x="65973" y="777239"/>
                </a:lnTo>
                <a:lnTo>
                  <a:pt x="53823" y="765809"/>
                </a:lnTo>
                <a:lnTo>
                  <a:pt x="48590" y="760729"/>
                </a:lnTo>
                <a:lnTo>
                  <a:pt x="45565" y="753109"/>
                </a:lnTo>
                <a:lnTo>
                  <a:pt x="45457" y="748029"/>
                </a:lnTo>
                <a:lnTo>
                  <a:pt x="45547" y="742949"/>
                </a:lnTo>
                <a:lnTo>
                  <a:pt x="69117" y="725169"/>
                </a:lnTo>
                <a:lnTo>
                  <a:pt x="155230" y="725169"/>
                </a:lnTo>
                <a:lnTo>
                  <a:pt x="185779" y="688339"/>
                </a:lnTo>
                <a:lnTo>
                  <a:pt x="187200" y="687069"/>
                </a:lnTo>
                <a:lnTo>
                  <a:pt x="190297" y="683259"/>
                </a:lnTo>
                <a:lnTo>
                  <a:pt x="195088" y="676909"/>
                </a:lnTo>
                <a:lnTo>
                  <a:pt x="202295" y="673099"/>
                </a:lnTo>
                <a:lnTo>
                  <a:pt x="210313" y="671829"/>
                </a:lnTo>
                <a:lnTo>
                  <a:pt x="215993" y="670559"/>
                </a:lnTo>
                <a:lnTo>
                  <a:pt x="345645" y="670560"/>
                </a:lnTo>
                <a:lnTo>
                  <a:pt x="341660" y="660400"/>
                </a:lnTo>
                <a:lnTo>
                  <a:pt x="337803" y="645160"/>
                </a:lnTo>
                <a:lnTo>
                  <a:pt x="121739" y="645159"/>
                </a:lnTo>
                <a:lnTo>
                  <a:pt x="113390" y="643889"/>
                </a:lnTo>
                <a:lnTo>
                  <a:pt x="105768" y="640079"/>
                </a:lnTo>
                <a:lnTo>
                  <a:pt x="100562" y="633729"/>
                </a:lnTo>
                <a:lnTo>
                  <a:pt x="88762" y="621029"/>
                </a:lnTo>
                <a:lnTo>
                  <a:pt x="77144" y="609599"/>
                </a:lnTo>
                <a:lnTo>
                  <a:pt x="54210" y="586739"/>
                </a:lnTo>
                <a:lnTo>
                  <a:pt x="48247" y="580389"/>
                </a:lnTo>
                <a:lnTo>
                  <a:pt x="45434" y="571499"/>
                </a:lnTo>
                <a:lnTo>
                  <a:pt x="45912" y="562609"/>
                </a:lnTo>
                <a:lnTo>
                  <a:pt x="49822" y="554989"/>
                </a:lnTo>
                <a:lnTo>
                  <a:pt x="56575" y="548639"/>
                </a:lnTo>
                <a:lnTo>
                  <a:pt x="64804" y="546099"/>
                </a:lnTo>
                <a:lnTo>
                  <a:pt x="155370" y="546099"/>
                </a:lnTo>
                <a:lnTo>
                  <a:pt x="186038" y="509269"/>
                </a:lnTo>
                <a:lnTo>
                  <a:pt x="189063" y="505459"/>
                </a:lnTo>
                <a:lnTo>
                  <a:pt x="192342" y="501649"/>
                </a:lnTo>
                <a:lnTo>
                  <a:pt x="195854" y="499109"/>
                </a:lnTo>
                <a:lnTo>
                  <a:pt x="202632" y="494029"/>
                </a:lnTo>
                <a:lnTo>
                  <a:pt x="210510" y="491489"/>
                </a:lnTo>
                <a:lnTo>
                  <a:pt x="341170" y="491490"/>
                </a:lnTo>
                <a:lnTo>
                  <a:pt x="345778" y="476250"/>
                </a:lnTo>
                <a:lnTo>
                  <a:pt x="350325" y="466090"/>
                </a:lnTo>
                <a:lnTo>
                  <a:pt x="115760" y="466089"/>
                </a:lnTo>
                <a:lnTo>
                  <a:pt x="110105" y="463549"/>
                </a:lnTo>
                <a:lnTo>
                  <a:pt x="105989" y="459739"/>
                </a:lnTo>
                <a:lnTo>
                  <a:pt x="93793" y="447039"/>
                </a:lnTo>
                <a:lnTo>
                  <a:pt x="80969" y="434339"/>
                </a:lnTo>
                <a:lnTo>
                  <a:pt x="51886" y="405129"/>
                </a:lnTo>
                <a:lnTo>
                  <a:pt x="46959" y="397509"/>
                </a:lnTo>
                <a:lnTo>
                  <a:pt x="45284" y="389889"/>
                </a:lnTo>
                <a:lnTo>
                  <a:pt x="46867" y="380999"/>
                </a:lnTo>
                <a:lnTo>
                  <a:pt x="51757" y="373379"/>
                </a:lnTo>
                <a:lnTo>
                  <a:pt x="55863" y="369569"/>
                </a:lnTo>
                <a:lnTo>
                  <a:pt x="61485" y="367029"/>
                </a:lnTo>
                <a:lnTo>
                  <a:pt x="155996" y="367029"/>
                </a:lnTo>
                <a:lnTo>
                  <a:pt x="184616" y="332739"/>
                </a:lnTo>
                <a:lnTo>
                  <a:pt x="190557" y="325119"/>
                </a:lnTo>
                <a:lnTo>
                  <a:pt x="193783" y="321309"/>
                </a:lnTo>
                <a:lnTo>
                  <a:pt x="200462" y="316229"/>
                </a:lnTo>
                <a:lnTo>
                  <a:pt x="208490" y="313689"/>
                </a:lnTo>
                <a:lnTo>
                  <a:pt x="506136" y="313690"/>
                </a:lnTo>
                <a:lnTo>
                  <a:pt x="542388" y="302260"/>
                </a:lnTo>
                <a:lnTo>
                  <a:pt x="588648" y="295910"/>
                </a:lnTo>
                <a:lnTo>
                  <a:pt x="635883" y="295910"/>
                </a:lnTo>
                <a:lnTo>
                  <a:pt x="635883" y="215900"/>
                </a:lnTo>
                <a:lnTo>
                  <a:pt x="291575" y="215899"/>
                </a:lnTo>
                <a:lnTo>
                  <a:pt x="241396" y="214629"/>
                </a:lnTo>
                <a:lnTo>
                  <a:pt x="191848" y="214629"/>
                </a:lnTo>
                <a:lnTo>
                  <a:pt x="151437" y="198119"/>
                </a:lnTo>
                <a:lnTo>
                  <a:pt x="134782" y="157479"/>
                </a:lnTo>
                <a:lnTo>
                  <a:pt x="134652" y="143509"/>
                </a:lnTo>
                <a:lnTo>
                  <a:pt x="21543" y="143509"/>
                </a:lnTo>
                <a:lnTo>
                  <a:pt x="15639" y="142239"/>
                </a:lnTo>
                <a:close/>
              </a:path>
              <a:path w="906145" h="922020">
                <a:moveTo>
                  <a:pt x="635884" y="853440"/>
                </a:moveTo>
                <a:lnTo>
                  <a:pt x="628767" y="854710"/>
                </a:lnTo>
                <a:lnTo>
                  <a:pt x="635884" y="854710"/>
                </a:lnTo>
                <a:lnTo>
                  <a:pt x="635884" y="853440"/>
                </a:lnTo>
                <a:close/>
              </a:path>
              <a:path w="906145" h="922020">
                <a:moveTo>
                  <a:pt x="345645" y="670560"/>
                </a:moveTo>
                <a:lnTo>
                  <a:pt x="215993" y="670559"/>
                </a:lnTo>
                <a:lnTo>
                  <a:pt x="221544" y="673099"/>
                </a:lnTo>
                <a:lnTo>
                  <a:pt x="225680" y="676909"/>
                </a:lnTo>
                <a:lnTo>
                  <a:pt x="231372" y="684529"/>
                </a:lnTo>
                <a:lnTo>
                  <a:pt x="233167" y="693419"/>
                </a:lnTo>
                <a:lnTo>
                  <a:pt x="231088" y="702309"/>
                </a:lnTo>
                <a:lnTo>
                  <a:pt x="225160" y="712469"/>
                </a:lnTo>
                <a:lnTo>
                  <a:pt x="203859" y="737869"/>
                </a:lnTo>
                <a:lnTo>
                  <a:pt x="178676" y="768349"/>
                </a:lnTo>
                <a:lnTo>
                  <a:pt x="141878" y="811529"/>
                </a:lnTo>
                <a:lnTo>
                  <a:pt x="137418" y="819149"/>
                </a:lnTo>
                <a:lnTo>
                  <a:pt x="130368" y="822959"/>
                </a:lnTo>
                <a:lnTo>
                  <a:pt x="122512" y="824229"/>
                </a:lnTo>
                <a:lnTo>
                  <a:pt x="481496" y="824230"/>
                </a:lnTo>
                <a:lnTo>
                  <a:pt x="478580" y="822960"/>
                </a:lnTo>
                <a:lnTo>
                  <a:pt x="440922" y="800100"/>
                </a:lnTo>
                <a:lnTo>
                  <a:pt x="407215" y="769620"/>
                </a:lnTo>
                <a:lnTo>
                  <a:pt x="298828" y="769620"/>
                </a:lnTo>
                <a:lnTo>
                  <a:pt x="288894" y="768349"/>
                </a:lnTo>
                <a:lnTo>
                  <a:pt x="283772" y="764539"/>
                </a:lnTo>
                <a:lnTo>
                  <a:pt x="280552" y="759459"/>
                </a:lnTo>
                <a:lnTo>
                  <a:pt x="278091" y="755649"/>
                </a:lnTo>
                <a:lnTo>
                  <a:pt x="291530" y="728979"/>
                </a:lnTo>
                <a:lnTo>
                  <a:pt x="293335" y="727709"/>
                </a:lnTo>
                <a:lnTo>
                  <a:pt x="296309" y="725169"/>
                </a:lnTo>
                <a:lnTo>
                  <a:pt x="300067" y="723900"/>
                </a:lnTo>
                <a:lnTo>
                  <a:pt x="371025" y="723900"/>
                </a:lnTo>
                <a:lnTo>
                  <a:pt x="354612" y="693420"/>
                </a:lnTo>
                <a:lnTo>
                  <a:pt x="345645" y="670560"/>
                </a:lnTo>
                <a:close/>
              </a:path>
              <a:path w="906145" h="922020">
                <a:moveTo>
                  <a:pt x="614499" y="335280"/>
                </a:moveTo>
                <a:lnTo>
                  <a:pt x="576483" y="337820"/>
                </a:lnTo>
                <a:lnTo>
                  <a:pt x="517099" y="353060"/>
                </a:lnTo>
                <a:lnTo>
                  <a:pt x="475050" y="375920"/>
                </a:lnTo>
                <a:lnTo>
                  <a:pt x="436397" y="407670"/>
                </a:lnTo>
                <a:lnTo>
                  <a:pt x="409201" y="441960"/>
                </a:lnTo>
                <a:lnTo>
                  <a:pt x="377514" y="509270"/>
                </a:lnTo>
                <a:lnTo>
                  <a:pt x="369333" y="554990"/>
                </a:lnTo>
                <a:lnTo>
                  <a:pt x="368612" y="579120"/>
                </a:lnTo>
                <a:lnTo>
                  <a:pt x="368865" y="586740"/>
                </a:lnTo>
                <a:lnTo>
                  <a:pt x="374781" y="627380"/>
                </a:lnTo>
                <a:lnTo>
                  <a:pt x="401746" y="694690"/>
                </a:lnTo>
                <a:lnTo>
                  <a:pt x="428709" y="732790"/>
                </a:lnTo>
                <a:lnTo>
                  <a:pt x="448148" y="751840"/>
                </a:lnTo>
                <a:lnTo>
                  <a:pt x="453321" y="756920"/>
                </a:lnTo>
                <a:lnTo>
                  <a:pt x="503588" y="789940"/>
                </a:lnTo>
                <a:lnTo>
                  <a:pt x="540177" y="805180"/>
                </a:lnTo>
                <a:lnTo>
                  <a:pt x="578654" y="812800"/>
                </a:lnTo>
                <a:lnTo>
                  <a:pt x="618193" y="814070"/>
                </a:lnTo>
                <a:lnTo>
                  <a:pt x="624113" y="814070"/>
                </a:lnTo>
                <a:lnTo>
                  <a:pt x="630021" y="812800"/>
                </a:lnTo>
                <a:lnTo>
                  <a:pt x="635884" y="812800"/>
                </a:lnTo>
                <a:lnTo>
                  <a:pt x="681102" y="802640"/>
                </a:lnTo>
                <a:lnTo>
                  <a:pt x="738274" y="774700"/>
                </a:lnTo>
                <a:lnTo>
                  <a:pt x="767318" y="751840"/>
                </a:lnTo>
                <a:lnTo>
                  <a:pt x="590951" y="751840"/>
                </a:lnTo>
                <a:lnTo>
                  <a:pt x="570611" y="748030"/>
                </a:lnTo>
                <a:lnTo>
                  <a:pt x="531861" y="735330"/>
                </a:lnTo>
                <a:lnTo>
                  <a:pt x="494108" y="711200"/>
                </a:lnTo>
                <a:lnTo>
                  <a:pt x="466019" y="680720"/>
                </a:lnTo>
                <a:lnTo>
                  <a:pt x="436994" y="623570"/>
                </a:lnTo>
                <a:lnTo>
                  <a:pt x="430070" y="581660"/>
                </a:lnTo>
                <a:lnTo>
                  <a:pt x="429990" y="568960"/>
                </a:lnTo>
                <a:lnTo>
                  <a:pt x="430751" y="557530"/>
                </a:lnTo>
                <a:lnTo>
                  <a:pt x="443396" y="506730"/>
                </a:lnTo>
                <a:lnTo>
                  <a:pt x="463256" y="471170"/>
                </a:lnTo>
                <a:lnTo>
                  <a:pt x="495353" y="436880"/>
                </a:lnTo>
                <a:lnTo>
                  <a:pt x="535689" y="411480"/>
                </a:lnTo>
                <a:lnTo>
                  <a:pt x="582141" y="398780"/>
                </a:lnTo>
                <a:lnTo>
                  <a:pt x="589789" y="398780"/>
                </a:lnTo>
                <a:lnTo>
                  <a:pt x="601317" y="397510"/>
                </a:lnTo>
                <a:lnTo>
                  <a:pt x="813803" y="397510"/>
                </a:lnTo>
                <a:lnTo>
                  <a:pt x="817581" y="393700"/>
                </a:lnTo>
                <a:lnTo>
                  <a:pt x="761670" y="393700"/>
                </a:lnTo>
                <a:lnTo>
                  <a:pt x="743255" y="378460"/>
                </a:lnTo>
                <a:lnTo>
                  <a:pt x="702747" y="355600"/>
                </a:lnTo>
                <a:lnTo>
                  <a:pt x="647315" y="339090"/>
                </a:lnTo>
                <a:lnTo>
                  <a:pt x="635884" y="337820"/>
                </a:lnTo>
                <a:lnTo>
                  <a:pt x="628776" y="336550"/>
                </a:lnTo>
                <a:lnTo>
                  <a:pt x="621645" y="336550"/>
                </a:lnTo>
                <a:lnTo>
                  <a:pt x="614499" y="335280"/>
                </a:lnTo>
                <a:close/>
              </a:path>
              <a:path w="906145" h="922020">
                <a:moveTo>
                  <a:pt x="155230" y="725169"/>
                </a:moveTo>
                <a:lnTo>
                  <a:pt x="69117" y="725169"/>
                </a:lnTo>
                <a:lnTo>
                  <a:pt x="77664" y="727709"/>
                </a:lnTo>
                <a:lnTo>
                  <a:pt x="84987" y="732789"/>
                </a:lnTo>
                <a:lnTo>
                  <a:pt x="85714" y="734059"/>
                </a:lnTo>
                <a:lnTo>
                  <a:pt x="98578" y="746759"/>
                </a:lnTo>
                <a:lnTo>
                  <a:pt x="111540" y="760729"/>
                </a:lnTo>
                <a:lnTo>
                  <a:pt x="119415" y="768349"/>
                </a:lnTo>
                <a:lnTo>
                  <a:pt x="155230" y="725169"/>
                </a:lnTo>
                <a:close/>
              </a:path>
              <a:path w="906145" h="922020">
                <a:moveTo>
                  <a:pt x="817049" y="462280"/>
                </a:moveTo>
                <a:lnTo>
                  <a:pt x="748491" y="462280"/>
                </a:lnTo>
                <a:lnTo>
                  <a:pt x="763124" y="485140"/>
                </a:lnTo>
                <a:lnTo>
                  <a:pt x="774111" y="510540"/>
                </a:lnTo>
                <a:lnTo>
                  <a:pt x="781312" y="537210"/>
                </a:lnTo>
                <a:lnTo>
                  <a:pt x="784588" y="565150"/>
                </a:lnTo>
                <a:lnTo>
                  <a:pt x="780858" y="607060"/>
                </a:lnTo>
                <a:lnTo>
                  <a:pt x="768138" y="646430"/>
                </a:lnTo>
                <a:lnTo>
                  <a:pt x="747056" y="681990"/>
                </a:lnTo>
                <a:lnTo>
                  <a:pt x="718238" y="713740"/>
                </a:lnTo>
                <a:lnTo>
                  <a:pt x="679507" y="736600"/>
                </a:lnTo>
                <a:lnTo>
                  <a:pt x="624705" y="751840"/>
                </a:lnTo>
                <a:lnTo>
                  <a:pt x="767318" y="751840"/>
                </a:lnTo>
                <a:lnTo>
                  <a:pt x="815035" y="692150"/>
                </a:lnTo>
                <a:lnTo>
                  <a:pt x="834575" y="648970"/>
                </a:lnTo>
                <a:lnTo>
                  <a:pt x="844743" y="601980"/>
                </a:lnTo>
                <a:lnTo>
                  <a:pt x="845514" y="554990"/>
                </a:lnTo>
                <a:lnTo>
                  <a:pt x="836865" y="509270"/>
                </a:lnTo>
                <a:lnTo>
                  <a:pt x="818771" y="464820"/>
                </a:lnTo>
                <a:lnTo>
                  <a:pt x="817049" y="462280"/>
                </a:lnTo>
                <a:close/>
              </a:path>
              <a:path w="906145" h="922020">
                <a:moveTo>
                  <a:pt x="371025" y="723900"/>
                </a:moveTo>
                <a:lnTo>
                  <a:pt x="300067" y="723900"/>
                </a:lnTo>
                <a:lnTo>
                  <a:pt x="303664" y="725170"/>
                </a:lnTo>
                <a:lnTo>
                  <a:pt x="371709" y="725170"/>
                </a:lnTo>
                <a:lnTo>
                  <a:pt x="371025" y="723900"/>
                </a:lnTo>
                <a:close/>
              </a:path>
              <a:path w="906145" h="922020">
                <a:moveTo>
                  <a:pt x="615065" y="438150"/>
                </a:moveTo>
                <a:lnTo>
                  <a:pt x="574895" y="441960"/>
                </a:lnTo>
                <a:lnTo>
                  <a:pt x="527125" y="464820"/>
                </a:lnTo>
                <a:lnTo>
                  <a:pt x="495937" y="496570"/>
                </a:lnTo>
                <a:lnTo>
                  <a:pt x="474565" y="546100"/>
                </a:lnTo>
                <a:lnTo>
                  <a:pt x="471446" y="575310"/>
                </a:lnTo>
                <a:lnTo>
                  <a:pt x="471682" y="582930"/>
                </a:lnTo>
                <a:lnTo>
                  <a:pt x="487629" y="638810"/>
                </a:lnTo>
                <a:lnTo>
                  <a:pt x="519628" y="679450"/>
                </a:lnTo>
                <a:lnTo>
                  <a:pt x="565339" y="704850"/>
                </a:lnTo>
                <a:lnTo>
                  <a:pt x="617498" y="711200"/>
                </a:lnTo>
                <a:lnTo>
                  <a:pt x="647724" y="704850"/>
                </a:lnTo>
                <a:lnTo>
                  <a:pt x="659270" y="701040"/>
                </a:lnTo>
                <a:lnTo>
                  <a:pt x="670398" y="694690"/>
                </a:lnTo>
                <a:lnTo>
                  <a:pt x="681037" y="689610"/>
                </a:lnTo>
                <a:lnTo>
                  <a:pt x="712005" y="661670"/>
                </a:lnTo>
                <a:lnTo>
                  <a:pt x="715495" y="655320"/>
                </a:lnTo>
                <a:lnTo>
                  <a:pt x="611555" y="655320"/>
                </a:lnTo>
                <a:lnTo>
                  <a:pt x="587357" y="652780"/>
                </a:lnTo>
                <a:lnTo>
                  <a:pt x="546083" y="627380"/>
                </a:lnTo>
                <a:lnTo>
                  <a:pt x="528392" y="590550"/>
                </a:lnTo>
                <a:lnTo>
                  <a:pt x="527524" y="562610"/>
                </a:lnTo>
                <a:lnTo>
                  <a:pt x="535935" y="537210"/>
                </a:lnTo>
                <a:lnTo>
                  <a:pt x="552486" y="515620"/>
                </a:lnTo>
                <a:lnTo>
                  <a:pt x="576038" y="500380"/>
                </a:lnTo>
                <a:lnTo>
                  <a:pt x="590789" y="495300"/>
                </a:lnTo>
                <a:lnTo>
                  <a:pt x="605942" y="494030"/>
                </a:lnTo>
                <a:lnTo>
                  <a:pt x="717154" y="494030"/>
                </a:lnTo>
                <a:lnTo>
                  <a:pt x="744731" y="466090"/>
                </a:lnTo>
                <a:lnTo>
                  <a:pt x="687659" y="466090"/>
                </a:lnTo>
                <a:lnTo>
                  <a:pt x="683244" y="462280"/>
                </a:lnTo>
                <a:lnTo>
                  <a:pt x="680907" y="461010"/>
                </a:lnTo>
                <a:lnTo>
                  <a:pt x="670407" y="454660"/>
                </a:lnTo>
                <a:lnTo>
                  <a:pt x="659326" y="448310"/>
                </a:lnTo>
                <a:lnTo>
                  <a:pt x="647767" y="444500"/>
                </a:lnTo>
                <a:lnTo>
                  <a:pt x="635832" y="441960"/>
                </a:lnTo>
                <a:lnTo>
                  <a:pt x="615065" y="438150"/>
                </a:lnTo>
                <a:close/>
              </a:path>
              <a:path w="906145" h="922020">
                <a:moveTo>
                  <a:pt x="736517" y="534670"/>
                </a:moveTo>
                <a:lnTo>
                  <a:pt x="676233" y="534670"/>
                </a:lnTo>
                <a:lnTo>
                  <a:pt x="681439" y="549910"/>
                </a:lnTo>
                <a:lnTo>
                  <a:pt x="683795" y="565150"/>
                </a:lnTo>
                <a:lnTo>
                  <a:pt x="676337" y="612140"/>
                </a:lnTo>
                <a:lnTo>
                  <a:pt x="648446" y="645160"/>
                </a:lnTo>
                <a:lnTo>
                  <a:pt x="611555" y="655320"/>
                </a:lnTo>
                <a:lnTo>
                  <a:pt x="715495" y="655320"/>
                </a:lnTo>
                <a:lnTo>
                  <a:pt x="735739" y="618490"/>
                </a:lnTo>
                <a:lnTo>
                  <a:pt x="742948" y="572770"/>
                </a:lnTo>
                <a:lnTo>
                  <a:pt x="736517" y="534670"/>
                </a:lnTo>
                <a:close/>
              </a:path>
              <a:path w="906145" h="922020">
                <a:moveTo>
                  <a:pt x="341170" y="491490"/>
                </a:moveTo>
                <a:lnTo>
                  <a:pt x="210510" y="491489"/>
                </a:lnTo>
                <a:lnTo>
                  <a:pt x="218531" y="492759"/>
                </a:lnTo>
                <a:lnTo>
                  <a:pt x="225731" y="497839"/>
                </a:lnTo>
                <a:lnTo>
                  <a:pt x="225933" y="497839"/>
                </a:lnTo>
                <a:lnTo>
                  <a:pt x="231096" y="502919"/>
                </a:lnTo>
                <a:lnTo>
                  <a:pt x="233630" y="510539"/>
                </a:lnTo>
                <a:lnTo>
                  <a:pt x="233415" y="518159"/>
                </a:lnTo>
                <a:lnTo>
                  <a:pt x="230328" y="525779"/>
                </a:lnTo>
                <a:lnTo>
                  <a:pt x="228802" y="528319"/>
                </a:lnTo>
                <a:lnTo>
                  <a:pt x="226894" y="530859"/>
                </a:lnTo>
                <a:lnTo>
                  <a:pt x="224647" y="533399"/>
                </a:lnTo>
                <a:lnTo>
                  <a:pt x="223226" y="535939"/>
                </a:lnTo>
                <a:lnTo>
                  <a:pt x="183133" y="582929"/>
                </a:lnTo>
                <a:lnTo>
                  <a:pt x="143040" y="631189"/>
                </a:lnTo>
                <a:lnTo>
                  <a:pt x="138470" y="638809"/>
                </a:lnTo>
                <a:lnTo>
                  <a:pt x="130978" y="643889"/>
                </a:lnTo>
                <a:lnTo>
                  <a:pt x="122512" y="645159"/>
                </a:lnTo>
                <a:lnTo>
                  <a:pt x="337803" y="645160"/>
                </a:lnTo>
                <a:lnTo>
                  <a:pt x="332983" y="626110"/>
                </a:lnTo>
                <a:lnTo>
                  <a:pt x="328711" y="590550"/>
                </a:lnTo>
                <a:lnTo>
                  <a:pt x="289586" y="588009"/>
                </a:lnTo>
                <a:lnTo>
                  <a:pt x="278208" y="566419"/>
                </a:lnTo>
                <a:lnTo>
                  <a:pt x="280250" y="558799"/>
                </a:lnTo>
                <a:lnTo>
                  <a:pt x="284487" y="552449"/>
                </a:lnTo>
                <a:lnTo>
                  <a:pt x="290463" y="548639"/>
                </a:lnTo>
                <a:lnTo>
                  <a:pt x="297724" y="546099"/>
                </a:lnTo>
                <a:lnTo>
                  <a:pt x="329613" y="546100"/>
                </a:lnTo>
                <a:lnTo>
                  <a:pt x="335410" y="510540"/>
                </a:lnTo>
                <a:lnTo>
                  <a:pt x="341170" y="491490"/>
                </a:lnTo>
                <a:close/>
              </a:path>
              <a:path w="906145" h="922020">
                <a:moveTo>
                  <a:pt x="608766" y="534670"/>
                </a:moveTo>
                <a:lnTo>
                  <a:pt x="570237" y="560070"/>
                </a:lnTo>
                <a:lnTo>
                  <a:pt x="567883" y="570230"/>
                </a:lnTo>
                <a:lnTo>
                  <a:pt x="568056" y="580390"/>
                </a:lnTo>
                <a:lnTo>
                  <a:pt x="591545" y="610870"/>
                </a:lnTo>
                <a:lnTo>
                  <a:pt x="604914" y="614680"/>
                </a:lnTo>
                <a:lnTo>
                  <a:pt x="618564" y="613410"/>
                </a:lnTo>
                <a:lnTo>
                  <a:pt x="631235" y="607060"/>
                </a:lnTo>
                <a:lnTo>
                  <a:pt x="632871" y="605790"/>
                </a:lnTo>
                <a:lnTo>
                  <a:pt x="634423" y="604520"/>
                </a:lnTo>
                <a:lnTo>
                  <a:pt x="635884" y="601980"/>
                </a:lnTo>
                <a:lnTo>
                  <a:pt x="641823" y="594360"/>
                </a:lnTo>
                <a:lnTo>
                  <a:pt x="645391" y="585470"/>
                </a:lnTo>
                <a:lnTo>
                  <a:pt x="646470" y="575310"/>
                </a:lnTo>
                <a:lnTo>
                  <a:pt x="644940" y="566420"/>
                </a:lnTo>
                <a:lnTo>
                  <a:pt x="674981" y="535940"/>
                </a:lnTo>
                <a:lnTo>
                  <a:pt x="612239" y="535940"/>
                </a:lnTo>
                <a:lnTo>
                  <a:pt x="608766" y="534670"/>
                </a:lnTo>
                <a:close/>
              </a:path>
              <a:path w="906145" h="922020">
                <a:moveTo>
                  <a:pt x="155370" y="546099"/>
                </a:moveTo>
                <a:lnTo>
                  <a:pt x="64804" y="546099"/>
                </a:lnTo>
                <a:lnTo>
                  <a:pt x="73487" y="547369"/>
                </a:lnTo>
                <a:lnTo>
                  <a:pt x="81604" y="551179"/>
                </a:lnTo>
                <a:lnTo>
                  <a:pt x="111540" y="581659"/>
                </a:lnTo>
                <a:lnTo>
                  <a:pt x="119415" y="589279"/>
                </a:lnTo>
                <a:lnTo>
                  <a:pt x="155370" y="546099"/>
                </a:lnTo>
                <a:close/>
              </a:path>
              <a:path w="906145" h="922020">
                <a:moveTo>
                  <a:pt x="717154" y="494030"/>
                </a:moveTo>
                <a:lnTo>
                  <a:pt x="605942" y="494030"/>
                </a:lnTo>
                <a:lnTo>
                  <a:pt x="621122" y="495300"/>
                </a:lnTo>
                <a:lnTo>
                  <a:pt x="635949" y="499110"/>
                </a:lnTo>
                <a:lnTo>
                  <a:pt x="640201" y="500380"/>
                </a:lnTo>
                <a:lnTo>
                  <a:pt x="644291" y="502920"/>
                </a:lnTo>
                <a:lnTo>
                  <a:pt x="648251" y="504190"/>
                </a:lnTo>
                <a:lnTo>
                  <a:pt x="615608" y="535940"/>
                </a:lnTo>
                <a:lnTo>
                  <a:pt x="674981" y="535940"/>
                </a:lnTo>
                <a:lnTo>
                  <a:pt x="676233" y="534670"/>
                </a:lnTo>
                <a:lnTo>
                  <a:pt x="736517" y="534670"/>
                </a:lnTo>
                <a:lnTo>
                  <a:pt x="735660" y="529590"/>
                </a:lnTo>
                <a:lnTo>
                  <a:pt x="715900" y="495300"/>
                </a:lnTo>
                <a:lnTo>
                  <a:pt x="717154" y="494030"/>
                </a:lnTo>
                <a:close/>
              </a:path>
              <a:path w="906145" h="922020">
                <a:moveTo>
                  <a:pt x="506136" y="313690"/>
                </a:moveTo>
                <a:lnTo>
                  <a:pt x="216878" y="313689"/>
                </a:lnTo>
                <a:lnTo>
                  <a:pt x="224680" y="318769"/>
                </a:lnTo>
                <a:lnTo>
                  <a:pt x="229458" y="321309"/>
                </a:lnTo>
                <a:lnTo>
                  <a:pt x="232516" y="327659"/>
                </a:lnTo>
                <a:lnTo>
                  <a:pt x="233295" y="332739"/>
                </a:lnTo>
                <a:lnTo>
                  <a:pt x="233866" y="339089"/>
                </a:lnTo>
                <a:lnTo>
                  <a:pt x="231918" y="345439"/>
                </a:lnTo>
                <a:lnTo>
                  <a:pt x="227874" y="350519"/>
                </a:lnTo>
                <a:lnTo>
                  <a:pt x="220062" y="360679"/>
                </a:lnTo>
                <a:lnTo>
                  <a:pt x="212153" y="369569"/>
                </a:lnTo>
                <a:lnTo>
                  <a:pt x="204195" y="379729"/>
                </a:lnTo>
                <a:lnTo>
                  <a:pt x="162996" y="427989"/>
                </a:lnTo>
                <a:lnTo>
                  <a:pt x="155470" y="438149"/>
                </a:lnTo>
                <a:lnTo>
                  <a:pt x="147995" y="447039"/>
                </a:lnTo>
                <a:lnTo>
                  <a:pt x="140593" y="455929"/>
                </a:lnTo>
                <a:lnTo>
                  <a:pt x="136476" y="461009"/>
                </a:lnTo>
                <a:lnTo>
                  <a:pt x="130036" y="466089"/>
                </a:lnTo>
                <a:lnTo>
                  <a:pt x="350325" y="466090"/>
                </a:lnTo>
                <a:lnTo>
                  <a:pt x="360557" y="443230"/>
                </a:lnTo>
                <a:lnTo>
                  <a:pt x="379584" y="411480"/>
                </a:lnTo>
                <a:lnTo>
                  <a:pt x="297594" y="411479"/>
                </a:lnTo>
                <a:lnTo>
                  <a:pt x="289253" y="408939"/>
                </a:lnTo>
                <a:lnTo>
                  <a:pt x="282853" y="402589"/>
                </a:lnTo>
                <a:lnTo>
                  <a:pt x="279015" y="396239"/>
                </a:lnTo>
                <a:lnTo>
                  <a:pt x="278357" y="387349"/>
                </a:lnTo>
                <a:lnTo>
                  <a:pt x="280541" y="379729"/>
                </a:lnTo>
                <a:lnTo>
                  <a:pt x="284863" y="373379"/>
                </a:lnTo>
                <a:lnTo>
                  <a:pt x="290871" y="369569"/>
                </a:lnTo>
                <a:lnTo>
                  <a:pt x="298113" y="367029"/>
                </a:lnTo>
                <a:lnTo>
                  <a:pt x="419225" y="367030"/>
                </a:lnTo>
                <a:lnTo>
                  <a:pt x="456701" y="337820"/>
                </a:lnTo>
                <a:lnTo>
                  <a:pt x="498080" y="316230"/>
                </a:lnTo>
                <a:lnTo>
                  <a:pt x="506136" y="313690"/>
                </a:lnTo>
                <a:close/>
              </a:path>
              <a:path w="906145" h="922020">
                <a:moveTo>
                  <a:pt x="813803" y="397510"/>
                </a:moveTo>
                <a:lnTo>
                  <a:pt x="624407" y="397510"/>
                </a:lnTo>
                <a:lnTo>
                  <a:pt x="635884" y="398780"/>
                </a:lnTo>
                <a:lnTo>
                  <a:pt x="647498" y="401320"/>
                </a:lnTo>
                <a:lnTo>
                  <a:pt x="690671" y="417830"/>
                </a:lnTo>
                <a:lnTo>
                  <a:pt x="717978" y="435610"/>
                </a:lnTo>
                <a:lnTo>
                  <a:pt x="718367" y="435610"/>
                </a:lnTo>
                <a:lnTo>
                  <a:pt x="687659" y="466090"/>
                </a:lnTo>
                <a:lnTo>
                  <a:pt x="744731" y="466090"/>
                </a:lnTo>
                <a:lnTo>
                  <a:pt x="748491" y="462280"/>
                </a:lnTo>
                <a:lnTo>
                  <a:pt x="817049" y="462280"/>
                </a:lnTo>
                <a:lnTo>
                  <a:pt x="791210" y="424180"/>
                </a:lnTo>
                <a:lnTo>
                  <a:pt x="789911" y="422910"/>
                </a:lnTo>
                <a:lnTo>
                  <a:pt x="788613" y="422910"/>
                </a:lnTo>
                <a:lnTo>
                  <a:pt x="813803" y="397510"/>
                </a:lnTo>
                <a:close/>
              </a:path>
              <a:path w="906145" h="922020">
                <a:moveTo>
                  <a:pt x="155996" y="367029"/>
                </a:moveTo>
                <a:lnTo>
                  <a:pt x="73697" y="367029"/>
                </a:lnTo>
                <a:lnTo>
                  <a:pt x="79702" y="369569"/>
                </a:lnTo>
                <a:lnTo>
                  <a:pt x="84162" y="374649"/>
                </a:lnTo>
                <a:lnTo>
                  <a:pt x="90883" y="380999"/>
                </a:lnTo>
                <a:lnTo>
                  <a:pt x="97529" y="388619"/>
                </a:lnTo>
                <a:lnTo>
                  <a:pt x="104173" y="394969"/>
                </a:lnTo>
                <a:lnTo>
                  <a:pt x="110891" y="402589"/>
                </a:lnTo>
                <a:lnTo>
                  <a:pt x="118896" y="411479"/>
                </a:lnTo>
                <a:lnTo>
                  <a:pt x="155996" y="367029"/>
                </a:lnTo>
                <a:close/>
              </a:path>
              <a:path w="906145" h="922020">
                <a:moveTo>
                  <a:pt x="853665" y="275590"/>
                </a:moveTo>
                <a:lnTo>
                  <a:pt x="845038" y="284480"/>
                </a:lnTo>
                <a:lnTo>
                  <a:pt x="839285" y="294640"/>
                </a:lnTo>
                <a:lnTo>
                  <a:pt x="836647" y="306070"/>
                </a:lnTo>
                <a:lnTo>
                  <a:pt x="837369" y="318770"/>
                </a:lnTo>
                <a:lnTo>
                  <a:pt x="836720" y="320040"/>
                </a:lnTo>
                <a:lnTo>
                  <a:pt x="761670" y="393700"/>
                </a:lnTo>
                <a:lnTo>
                  <a:pt x="817581" y="393700"/>
                </a:lnTo>
                <a:lnTo>
                  <a:pt x="864182" y="346710"/>
                </a:lnTo>
                <a:lnTo>
                  <a:pt x="872752" y="346710"/>
                </a:lnTo>
                <a:lnTo>
                  <a:pt x="905862" y="325120"/>
                </a:lnTo>
                <a:lnTo>
                  <a:pt x="863793" y="316230"/>
                </a:lnTo>
                <a:lnTo>
                  <a:pt x="853665" y="275590"/>
                </a:lnTo>
                <a:close/>
              </a:path>
              <a:path w="906145" h="922020">
                <a:moveTo>
                  <a:pt x="635883" y="295910"/>
                </a:moveTo>
                <a:lnTo>
                  <a:pt x="588648" y="295910"/>
                </a:lnTo>
                <a:lnTo>
                  <a:pt x="635883" y="297180"/>
                </a:lnTo>
                <a:lnTo>
                  <a:pt x="635883" y="295910"/>
                </a:lnTo>
                <a:close/>
              </a:path>
              <a:path w="906145" h="922020">
                <a:moveTo>
                  <a:pt x="612641" y="143510"/>
                </a:moveTo>
                <a:lnTo>
                  <a:pt x="501988" y="143510"/>
                </a:lnTo>
                <a:lnTo>
                  <a:pt x="502031" y="151130"/>
                </a:lnTo>
                <a:lnTo>
                  <a:pt x="502118" y="153670"/>
                </a:lnTo>
                <a:lnTo>
                  <a:pt x="501988" y="157480"/>
                </a:lnTo>
                <a:lnTo>
                  <a:pt x="497524" y="180340"/>
                </a:lnTo>
                <a:lnTo>
                  <a:pt x="485278" y="198120"/>
                </a:lnTo>
                <a:lnTo>
                  <a:pt x="467088" y="210820"/>
                </a:lnTo>
                <a:lnTo>
                  <a:pt x="444792" y="214630"/>
                </a:lnTo>
                <a:lnTo>
                  <a:pt x="393384" y="214630"/>
                </a:lnTo>
                <a:lnTo>
                  <a:pt x="342275" y="215900"/>
                </a:lnTo>
                <a:lnTo>
                  <a:pt x="635883" y="215900"/>
                </a:lnTo>
                <a:lnTo>
                  <a:pt x="635814" y="165100"/>
                </a:lnTo>
                <a:lnTo>
                  <a:pt x="635193" y="153670"/>
                </a:lnTo>
                <a:lnTo>
                  <a:pt x="632107" y="147320"/>
                </a:lnTo>
                <a:lnTo>
                  <a:pt x="625098" y="144780"/>
                </a:lnTo>
                <a:lnTo>
                  <a:pt x="612641" y="143510"/>
                </a:lnTo>
                <a:close/>
              </a:path>
              <a:path w="906145" h="922020">
                <a:moveTo>
                  <a:pt x="452667" y="90170"/>
                </a:moveTo>
                <a:lnTo>
                  <a:pt x="184363" y="90169"/>
                </a:lnTo>
                <a:lnTo>
                  <a:pt x="179968" y="93979"/>
                </a:lnTo>
                <a:lnTo>
                  <a:pt x="179839" y="107949"/>
                </a:lnTo>
                <a:lnTo>
                  <a:pt x="179828" y="143509"/>
                </a:lnTo>
                <a:lnTo>
                  <a:pt x="179953" y="152399"/>
                </a:lnTo>
                <a:lnTo>
                  <a:pt x="452537" y="170180"/>
                </a:lnTo>
                <a:lnTo>
                  <a:pt x="456796" y="165100"/>
                </a:lnTo>
                <a:lnTo>
                  <a:pt x="456882" y="157480"/>
                </a:lnTo>
                <a:lnTo>
                  <a:pt x="456925" y="107950"/>
                </a:lnTo>
                <a:lnTo>
                  <a:pt x="456796" y="93980"/>
                </a:lnTo>
                <a:lnTo>
                  <a:pt x="452667" y="90170"/>
                </a:lnTo>
                <a:close/>
              </a:path>
              <a:path w="906145" h="922020">
                <a:moveTo>
                  <a:pt x="318252" y="0"/>
                </a:moveTo>
                <a:lnTo>
                  <a:pt x="275189" y="26669"/>
                </a:lnTo>
                <a:lnTo>
                  <a:pt x="269320" y="58419"/>
                </a:lnTo>
                <a:lnTo>
                  <a:pt x="269190" y="63499"/>
                </a:lnTo>
                <a:lnTo>
                  <a:pt x="267450" y="74929"/>
                </a:lnTo>
                <a:lnTo>
                  <a:pt x="262734" y="83819"/>
                </a:lnTo>
                <a:lnTo>
                  <a:pt x="254628" y="87629"/>
                </a:lnTo>
                <a:lnTo>
                  <a:pt x="242721" y="90169"/>
                </a:lnTo>
                <a:lnTo>
                  <a:pt x="387530" y="90170"/>
                </a:lnTo>
                <a:lnTo>
                  <a:pt x="367450" y="57150"/>
                </a:lnTo>
                <a:lnTo>
                  <a:pt x="367320" y="53340"/>
                </a:lnTo>
                <a:lnTo>
                  <a:pt x="350765" y="12700"/>
                </a:lnTo>
                <a:lnTo>
                  <a:pt x="335907" y="3810"/>
                </a:lnTo>
                <a:lnTo>
                  <a:pt x="318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01091" y="0"/>
            <a:ext cx="1887220" cy="2283460"/>
          </a:xfrm>
          <a:custGeom>
            <a:avLst/>
            <a:gdLst/>
            <a:ahLst/>
            <a:cxnLst/>
            <a:rect l="l" t="t" r="r" b="b"/>
            <a:pathLst>
              <a:path w="1887219" h="2283460">
                <a:moveTo>
                  <a:pt x="0" y="0"/>
                </a:moveTo>
                <a:lnTo>
                  <a:pt x="0" y="1450035"/>
                </a:lnTo>
                <a:lnTo>
                  <a:pt x="1539" y="1499498"/>
                </a:lnTo>
                <a:lnTo>
                  <a:pt x="6410" y="1551529"/>
                </a:lnTo>
                <a:lnTo>
                  <a:pt x="14409" y="1602588"/>
                </a:lnTo>
                <a:lnTo>
                  <a:pt x="25437" y="1652575"/>
                </a:lnTo>
                <a:lnTo>
                  <a:pt x="39395" y="1701393"/>
                </a:lnTo>
                <a:lnTo>
                  <a:pt x="56186" y="1748944"/>
                </a:lnTo>
                <a:lnTo>
                  <a:pt x="75710" y="1795131"/>
                </a:lnTo>
                <a:lnTo>
                  <a:pt x="97870" y="1839855"/>
                </a:lnTo>
                <a:lnTo>
                  <a:pt x="122567" y="1883019"/>
                </a:lnTo>
                <a:lnTo>
                  <a:pt x="149703" y="1924525"/>
                </a:lnTo>
                <a:lnTo>
                  <a:pt x="179179" y="1964275"/>
                </a:lnTo>
                <a:lnTo>
                  <a:pt x="210897" y="2002172"/>
                </a:lnTo>
                <a:lnTo>
                  <a:pt x="244758" y="2038117"/>
                </a:lnTo>
                <a:lnTo>
                  <a:pt x="280661" y="2072013"/>
                </a:lnTo>
                <a:lnTo>
                  <a:pt x="318515" y="2103761"/>
                </a:lnTo>
                <a:lnTo>
                  <a:pt x="358221" y="2133262"/>
                </a:lnTo>
                <a:lnTo>
                  <a:pt x="399681" y="2160419"/>
                </a:lnTo>
                <a:lnTo>
                  <a:pt x="442798" y="2185133"/>
                </a:lnTo>
                <a:lnTo>
                  <a:pt x="487473" y="2207306"/>
                </a:lnTo>
                <a:lnTo>
                  <a:pt x="533608" y="2226841"/>
                </a:lnTo>
                <a:lnTo>
                  <a:pt x="581105" y="2243640"/>
                </a:lnTo>
                <a:lnTo>
                  <a:pt x="629866" y="2257604"/>
                </a:lnTo>
                <a:lnTo>
                  <a:pt x="679793" y="2268635"/>
                </a:lnTo>
                <a:lnTo>
                  <a:pt x="730788" y="2276636"/>
                </a:lnTo>
                <a:lnTo>
                  <a:pt x="782752" y="2281508"/>
                </a:lnTo>
                <a:lnTo>
                  <a:pt x="835588" y="2283154"/>
                </a:lnTo>
                <a:lnTo>
                  <a:pt x="1886907" y="2283154"/>
                </a:lnTo>
                <a:lnTo>
                  <a:pt x="1886907" y="1446590"/>
                </a:lnTo>
                <a:lnTo>
                  <a:pt x="835587" y="1446590"/>
                </a:lnTo>
                <a:lnTo>
                  <a:pt x="835586" y="0"/>
                </a:lnTo>
                <a:lnTo>
                  <a:pt x="0" y="0"/>
                </a:lnTo>
                <a:close/>
              </a:path>
            </a:pathLst>
          </a:custGeom>
          <a:solidFill>
            <a:srgbClr val="F37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670"/>
              </a:spcBef>
            </a:pPr>
            <a:r>
              <a:rPr spc="-70" dirty="0"/>
              <a:t>Observe</a:t>
            </a:r>
          </a:p>
          <a:p>
            <a:pPr marL="74295" marR="5080">
              <a:lnSpc>
                <a:spcPts val="2500"/>
              </a:lnSpc>
              <a:spcBef>
                <a:spcPts val="785"/>
              </a:spcBef>
              <a:tabLst>
                <a:tab pos="2607310" algn="l"/>
              </a:tabLst>
            </a:pPr>
            <a:r>
              <a:rPr sz="2400" dirty="0">
                <a:latin typeface="Lucida Sans Unicode"/>
                <a:cs typeface="Lucida Sans Unicode"/>
              </a:rPr>
              <a:t>Memahami</a:t>
            </a:r>
            <a:r>
              <a:rPr sz="2400" spc="-105" dirty="0">
                <a:latin typeface="Lucida Sans Unicode"/>
                <a:cs typeface="Lucida Sans Unicode"/>
              </a:rPr>
              <a:t> </a:t>
            </a:r>
            <a:r>
              <a:rPr sz="2400" spc="-20" dirty="0">
                <a:latin typeface="Lucida Sans Unicode"/>
                <a:cs typeface="Lucida Sans Unicode"/>
              </a:rPr>
              <a:t>bagaimana</a:t>
            </a:r>
            <a:r>
              <a:rPr sz="2400" spc="-1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user</a:t>
            </a:r>
            <a:r>
              <a:rPr sz="2400" spc="-114" dirty="0">
                <a:latin typeface="Lucida Sans Unicode"/>
                <a:cs typeface="Lucida Sans Unicode"/>
              </a:rPr>
              <a:t> </a:t>
            </a:r>
            <a:r>
              <a:rPr sz="2400" spc="-40" dirty="0">
                <a:latin typeface="Lucida Sans Unicode"/>
                <a:cs typeface="Lucida Sans Unicode"/>
              </a:rPr>
              <a:t>kita</a:t>
            </a:r>
            <a:r>
              <a:rPr sz="2400" spc="-10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berinteraksi</a:t>
            </a:r>
            <a:r>
              <a:rPr sz="2400" spc="-114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dengan sekitarnya.</a:t>
            </a:r>
            <a:r>
              <a:rPr sz="2400" spc="-1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Apa</a:t>
            </a:r>
            <a:r>
              <a:rPr sz="2400" spc="-114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yang</a:t>
            </a:r>
            <a:r>
              <a:rPr sz="2400" spc="-110" dirty="0">
                <a:latin typeface="Lucida Sans Unicode"/>
                <a:cs typeface="Lucida Sans Unicode"/>
              </a:rPr>
              <a:t> </a:t>
            </a:r>
            <a:r>
              <a:rPr sz="2400" spc="-20" dirty="0">
                <a:latin typeface="Lucida Sans Unicode"/>
                <a:cs typeface="Lucida Sans Unicode"/>
              </a:rPr>
              <a:t>mereka</a:t>
            </a:r>
            <a:r>
              <a:rPr sz="2400" spc="-125" dirty="0">
                <a:latin typeface="Lucida Sans Unicode"/>
                <a:cs typeface="Lucida Sans Unicode"/>
              </a:rPr>
              <a:t> </a:t>
            </a:r>
            <a:r>
              <a:rPr sz="2400" spc="-55" dirty="0">
                <a:latin typeface="Lucida Sans Unicode"/>
                <a:cs typeface="Lucida Sans Unicode"/>
              </a:rPr>
              <a:t>pikirkan</a:t>
            </a:r>
            <a:r>
              <a:rPr sz="2400" spc="-11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dan</a:t>
            </a:r>
            <a:r>
              <a:rPr sz="2400" spc="-120" dirty="0">
                <a:latin typeface="Lucida Sans Unicode"/>
                <a:cs typeface="Lucida Sans Unicode"/>
              </a:rPr>
              <a:t> </a:t>
            </a:r>
            <a:r>
              <a:rPr sz="2400" spc="-20" dirty="0">
                <a:latin typeface="Lucida Sans Unicode"/>
                <a:cs typeface="Lucida Sans Unicode"/>
              </a:rPr>
              <a:t>rasakan</a:t>
            </a:r>
            <a:r>
              <a:rPr sz="2400" spc="-13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untuk </a:t>
            </a:r>
            <a:r>
              <a:rPr sz="2400" dirty="0">
                <a:latin typeface="Lucida Sans Unicode"/>
                <a:cs typeface="Lucida Sans Unicode"/>
              </a:rPr>
              <a:t>mengetahui</a:t>
            </a:r>
            <a:r>
              <a:rPr sz="2400" spc="-180" dirty="0">
                <a:latin typeface="Lucida Sans Unicode"/>
                <a:cs typeface="Lucida Sans Unicode"/>
              </a:rPr>
              <a:t> </a:t>
            </a:r>
            <a:r>
              <a:rPr sz="2400" spc="-25" dirty="0">
                <a:latin typeface="Lucida Sans Unicode"/>
                <a:cs typeface="Lucida Sans Unicode"/>
              </a:rPr>
              <a:t>apa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-45" dirty="0">
                <a:latin typeface="Lucida Sans Unicode"/>
                <a:cs typeface="Lucida Sans Unicode"/>
              </a:rPr>
              <a:t>Yang</a:t>
            </a:r>
            <a:r>
              <a:rPr sz="2400" spc="-125" dirty="0">
                <a:latin typeface="Lucida Sans Unicode"/>
                <a:cs typeface="Lucida Sans Unicode"/>
              </a:rPr>
              <a:t> </a:t>
            </a:r>
            <a:r>
              <a:rPr sz="2400" spc="-20" dirty="0">
                <a:latin typeface="Lucida Sans Unicode"/>
                <a:cs typeface="Lucida Sans Unicode"/>
              </a:rPr>
              <a:t>mereka</a:t>
            </a:r>
            <a:r>
              <a:rPr sz="2400" spc="-12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butuhkan</a:t>
            </a:r>
            <a:r>
              <a:rPr sz="2400" spc="-9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dan</a:t>
            </a:r>
            <a:r>
              <a:rPr sz="2400" spc="-12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inginkan.</a:t>
            </a:r>
            <a:endParaRPr sz="2400" dirty="0">
              <a:latin typeface="Lucida Sans Unicode"/>
              <a:cs typeface="Lucida Sans Unicode"/>
            </a:endParaRPr>
          </a:p>
          <a:p>
            <a:pPr marL="74295">
              <a:lnSpc>
                <a:spcPct val="100000"/>
              </a:lnSpc>
              <a:spcBef>
                <a:spcPts val="3520"/>
              </a:spcBef>
            </a:pPr>
            <a:r>
              <a:rPr spc="-330" dirty="0"/>
              <a:t>Engage</a:t>
            </a:r>
          </a:p>
          <a:p>
            <a:pPr marL="12700">
              <a:lnSpc>
                <a:spcPts val="2800"/>
              </a:lnSpc>
              <a:spcBef>
                <a:spcPts val="375"/>
              </a:spcBef>
              <a:tabLst>
                <a:tab pos="2987040" algn="l"/>
              </a:tabLst>
            </a:pPr>
            <a:r>
              <a:rPr sz="2400" spc="-20" dirty="0">
                <a:latin typeface="Lucida Sans Unicode"/>
                <a:cs typeface="Lucida Sans Unicode"/>
              </a:rPr>
              <a:t>Masuk</a:t>
            </a:r>
            <a:r>
              <a:rPr sz="2400" spc="-125" dirty="0">
                <a:latin typeface="Lucida Sans Unicode"/>
                <a:cs typeface="Lucida Sans Unicode"/>
              </a:rPr>
              <a:t> </a:t>
            </a:r>
            <a:r>
              <a:rPr sz="2400" spc="-80" dirty="0">
                <a:latin typeface="Lucida Sans Unicode"/>
                <a:cs typeface="Lucida Sans Unicode"/>
              </a:rPr>
              <a:t>ke</a:t>
            </a:r>
            <a:r>
              <a:rPr sz="2400" spc="-160" dirty="0">
                <a:latin typeface="Lucida Sans Unicode"/>
                <a:cs typeface="Lucida Sans Unicode"/>
              </a:rPr>
              <a:t> </a:t>
            </a:r>
            <a:r>
              <a:rPr sz="2500" i="1" spc="95" dirty="0">
                <a:latin typeface="Arial"/>
                <a:cs typeface="Arial"/>
              </a:rPr>
              <a:t>interview</a:t>
            </a:r>
            <a:r>
              <a:rPr sz="2500" i="1" dirty="0">
                <a:latin typeface="Arial"/>
                <a:cs typeface="Arial"/>
              </a:rPr>
              <a:t>	</a:t>
            </a:r>
            <a:r>
              <a:rPr sz="2400" spc="-50" dirty="0">
                <a:latin typeface="Lucida Sans Unicode"/>
                <a:cs typeface="Lucida Sans Unicode"/>
              </a:rPr>
              <a:t>langsung,</a:t>
            </a:r>
            <a:r>
              <a:rPr sz="2400" spc="-12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mendapatkan</a:t>
            </a:r>
            <a:endParaRPr sz="2400" dirty="0">
              <a:latin typeface="Lucida Sans Unicode"/>
              <a:cs typeface="Lucida Sans Unicode"/>
            </a:endParaRPr>
          </a:p>
          <a:p>
            <a:pPr marL="12700">
              <a:lnSpc>
                <a:spcPts val="2680"/>
              </a:lnSpc>
            </a:pPr>
            <a:r>
              <a:rPr sz="2400" dirty="0">
                <a:latin typeface="Lucida Sans Unicode"/>
                <a:cs typeface="Lucida Sans Unicode"/>
              </a:rPr>
              <a:t>persepsi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primer</a:t>
            </a:r>
            <a:r>
              <a:rPr sz="2400" spc="-8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dari</a:t>
            </a:r>
            <a:r>
              <a:rPr sz="2400" spc="-9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user.</a:t>
            </a:r>
            <a:endParaRPr sz="24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605"/>
              </a:spcBef>
            </a:pPr>
            <a:endParaRPr sz="2400" dirty="0">
              <a:latin typeface="Lucida Sans Unicode"/>
              <a:cs typeface="Lucida Sans Unicode"/>
            </a:endParaRPr>
          </a:p>
          <a:p>
            <a:pPr marL="74295">
              <a:lnSpc>
                <a:spcPts val="3985"/>
              </a:lnSpc>
            </a:pPr>
            <a:r>
              <a:rPr spc="-265" dirty="0"/>
              <a:t>Immerse</a:t>
            </a:r>
          </a:p>
          <a:p>
            <a:pPr marL="74295">
              <a:lnSpc>
                <a:spcPts val="2355"/>
              </a:lnSpc>
            </a:pPr>
            <a:r>
              <a:rPr sz="2400" spc="-10" dirty="0">
                <a:latin typeface="Lucida Sans Unicode"/>
                <a:cs typeface="Lucida Sans Unicode"/>
              </a:rPr>
              <a:t>Letakkan</a:t>
            </a:r>
            <a:r>
              <a:rPr sz="2400" spc="-15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diri</a:t>
            </a:r>
            <a:r>
              <a:rPr sz="2400" spc="-175" dirty="0">
                <a:latin typeface="Lucida Sans Unicode"/>
                <a:cs typeface="Lucida Sans Unicode"/>
              </a:rPr>
              <a:t> </a:t>
            </a:r>
            <a:r>
              <a:rPr sz="2400" spc="-30" dirty="0">
                <a:latin typeface="Lucida Sans Unicode"/>
                <a:cs typeface="Lucida Sans Unicode"/>
              </a:rPr>
              <a:t>kita</a:t>
            </a:r>
            <a:r>
              <a:rPr sz="2400" spc="-1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di</a:t>
            </a:r>
            <a:r>
              <a:rPr sz="2400" spc="-16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posisi</a:t>
            </a:r>
            <a:r>
              <a:rPr sz="2400" spc="-145" dirty="0">
                <a:latin typeface="Lucida Sans Unicode"/>
                <a:cs typeface="Lucida Sans Unicode"/>
              </a:rPr>
              <a:t> </a:t>
            </a:r>
            <a:r>
              <a:rPr sz="2400" spc="-20" dirty="0">
                <a:latin typeface="Lucida Sans Unicode"/>
                <a:cs typeface="Lucida Sans Unicode"/>
              </a:rPr>
              <a:t>user,</a:t>
            </a:r>
            <a:r>
              <a:rPr sz="2400" spc="-170" dirty="0">
                <a:latin typeface="Lucida Sans Unicode"/>
                <a:cs typeface="Lucida Sans Unicode"/>
              </a:rPr>
              <a:t> </a:t>
            </a:r>
            <a:r>
              <a:rPr sz="2400" spc="-25" dirty="0">
                <a:latin typeface="Lucida Sans Unicode"/>
                <a:cs typeface="Lucida Sans Unicode"/>
              </a:rPr>
              <a:t>untuk</a:t>
            </a:r>
            <a:r>
              <a:rPr sz="2400" spc="-14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lebih</a:t>
            </a:r>
            <a:endParaRPr sz="2400" dirty="0">
              <a:latin typeface="Lucida Sans Unicode"/>
              <a:cs typeface="Lucida Sans Unicode"/>
            </a:endParaRPr>
          </a:p>
          <a:p>
            <a:pPr marL="74295">
              <a:lnSpc>
                <a:spcPts val="2690"/>
              </a:lnSpc>
            </a:pPr>
            <a:r>
              <a:rPr sz="2400" spc="-10" dirty="0">
                <a:latin typeface="Lucida Sans Unicode"/>
                <a:cs typeface="Lucida Sans Unicode"/>
              </a:rPr>
              <a:t>memahami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kebutuhan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sebenarnya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dari</a:t>
            </a:r>
            <a:r>
              <a:rPr sz="2400" spc="-85" dirty="0">
                <a:latin typeface="Lucida Sans Unicode"/>
                <a:cs typeface="Lucida Sans Unicode"/>
              </a:rPr>
              <a:t> </a:t>
            </a:r>
            <a:r>
              <a:rPr sz="2400" spc="-20" dirty="0">
                <a:latin typeface="Lucida Sans Unicode"/>
                <a:cs typeface="Lucida Sans Unicode"/>
              </a:rPr>
              <a:t>user</a:t>
            </a:r>
            <a:endParaRPr sz="2400" dirty="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967604" y="920749"/>
            <a:ext cx="8305800" cy="1089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950" spc="-560" dirty="0">
                <a:solidFill>
                  <a:srgbClr val="F35000"/>
                </a:solidFill>
              </a:rPr>
              <a:t>3</a:t>
            </a:r>
            <a:r>
              <a:rPr sz="6950" spc="25" dirty="0">
                <a:solidFill>
                  <a:srgbClr val="F35000"/>
                </a:solidFill>
              </a:rPr>
              <a:t> </a:t>
            </a:r>
            <a:r>
              <a:rPr sz="6950" spc="-315" dirty="0">
                <a:solidFill>
                  <a:srgbClr val="F35000"/>
                </a:solidFill>
              </a:rPr>
              <a:t>Langkah</a:t>
            </a:r>
            <a:r>
              <a:rPr sz="6950" spc="114" dirty="0">
                <a:solidFill>
                  <a:srgbClr val="F35000"/>
                </a:solidFill>
              </a:rPr>
              <a:t> </a:t>
            </a:r>
            <a:r>
              <a:rPr sz="6950" spc="-85" dirty="0">
                <a:solidFill>
                  <a:srgbClr val="F35000"/>
                </a:solidFill>
              </a:rPr>
              <a:t>Empati</a:t>
            </a:r>
            <a:endParaRPr sz="6950"/>
          </a:p>
        </p:txBody>
      </p:sp>
      <p:grpSp>
        <p:nvGrpSpPr>
          <p:cNvPr id="11" name="object 11"/>
          <p:cNvGrpSpPr/>
          <p:nvPr/>
        </p:nvGrpSpPr>
        <p:grpSpPr>
          <a:xfrm>
            <a:off x="40640" y="3025139"/>
            <a:ext cx="7200900" cy="7200900"/>
            <a:chOff x="40640" y="3025139"/>
            <a:chExt cx="7200900" cy="7200900"/>
          </a:xfrm>
        </p:grpSpPr>
        <p:sp>
          <p:nvSpPr>
            <p:cNvPr id="12" name="object 12"/>
            <p:cNvSpPr/>
            <p:nvPr/>
          </p:nvSpPr>
          <p:spPr>
            <a:xfrm>
              <a:off x="40640" y="3025139"/>
              <a:ext cx="7200900" cy="7200900"/>
            </a:xfrm>
            <a:custGeom>
              <a:avLst/>
              <a:gdLst/>
              <a:ahLst/>
              <a:cxnLst/>
              <a:rect l="l" t="t" r="r" b="b"/>
              <a:pathLst>
                <a:path w="7200900" h="7200900">
                  <a:moveTo>
                    <a:pt x="3600450" y="0"/>
                  </a:moveTo>
                  <a:lnTo>
                    <a:pt x="0" y="0"/>
                  </a:lnTo>
                  <a:lnTo>
                    <a:pt x="0" y="7200900"/>
                  </a:lnTo>
                  <a:lnTo>
                    <a:pt x="7200900" y="7200900"/>
                  </a:lnTo>
                  <a:lnTo>
                    <a:pt x="7200900" y="3600449"/>
                  </a:lnTo>
                  <a:lnTo>
                    <a:pt x="7200581" y="3552026"/>
                  </a:lnTo>
                  <a:lnTo>
                    <a:pt x="7199626" y="3503756"/>
                  </a:lnTo>
                  <a:lnTo>
                    <a:pt x="7198041" y="3455644"/>
                  </a:lnTo>
                  <a:lnTo>
                    <a:pt x="7195828" y="3407692"/>
                  </a:lnTo>
                  <a:lnTo>
                    <a:pt x="7192991" y="3359906"/>
                  </a:lnTo>
                  <a:lnTo>
                    <a:pt x="7189535" y="3312289"/>
                  </a:lnTo>
                  <a:lnTo>
                    <a:pt x="7185464" y="3264845"/>
                  </a:lnTo>
                  <a:lnTo>
                    <a:pt x="7180782" y="3217579"/>
                  </a:lnTo>
                  <a:lnTo>
                    <a:pt x="7175492" y="3170493"/>
                  </a:lnTo>
                  <a:lnTo>
                    <a:pt x="7169598" y="3123593"/>
                  </a:lnTo>
                  <a:lnTo>
                    <a:pt x="7163105" y="3076882"/>
                  </a:lnTo>
                  <a:lnTo>
                    <a:pt x="7156017" y="3030363"/>
                  </a:lnTo>
                  <a:lnTo>
                    <a:pt x="7148337" y="2984042"/>
                  </a:lnTo>
                  <a:lnTo>
                    <a:pt x="7140069" y="2937922"/>
                  </a:lnTo>
                  <a:lnTo>
                    <a:pt x="7131218" y="2892008"/>
                  </a:lnTo>
                  <a:lnTo>
                    <a:pt x="7121788" y="2846302"/>
                  </a:lnTo>
                  <a:lnTo>
                    <a:pt x="7111782" y="2800809"/>
                  </a:lnTo>
                  <a:lnTo>
                    <a:pt x="7101204" y="2755533"/>
                  </a:lnTo>
                  <a:lnTo>
                    <a:pt x="7090059" y="2710478"/>
                  </a:lnTo>
                  <a:lnTo>
                    <a:pt x="7078350" y="2665649"/>
                  </a:lnTo>
                  <a:lnTo>
                    <a:pt x="7066082" y="2621048"/>
                  </a:lnTo>
                  <a:lnTo>
                    <a:pt x="7053257" y="2576680"/>
                  </a:lnTo>
                  <a:lnTo>
                    <a:pt x="7039882" y="2532549"/>
                  </a:lnTo>
                  <a:lnTo>
                    <a:pt x="7025958" y="2488659"/>
                  </a:lnTo>
                  <a:lnTo>
                    <a:pt x="7011491" y="2445014"/>
                  </a:lnTo>
                  <a:lnTo>
                    <a:pt x="6996484" y="2401617"/>
                  </a:lnTo>
                  <a:lnTo>
                    <a:pt x="6980941" y="2358474"/>
                  </a:lnTo>
                  <a:lnTo>
                    <a:pt x="6964867" y="2315588"/>
                  </a:lnTo>
                  <a:lnTo>
                    <a:pt x="6948265" y="2272962"/>
                  </a:lnTo>
                  <a:lnTo>
                    <a:pt x="6931139" y="2230601"/>
                  </a:lnTo>
                  <a:lnTo>
                    <a:pt x="6913493" y="2188509"/>
                  </a:lnTo>
                  <a:lnTo>
                    <a:pt x="6895332" y="2146690"/>
                  </a:lnTo>
                  <a:lnTo>
                    <a:pt x="6876659" y="2105147"/>
                  </a:lnTo>
                  <a:lnTo>
                    <a:pt x="6857478" y="2063885"/>
                  </a:lnTo>
                  <a:lnTo>
                    <a:pt x="6837793" y="2022908"/>
                  </a:lnTo>
                  <a:lnTo>
                    <a:pt x="6817608" y="1982220"/>
                  </a:lnTo>
                  <a:lnTo>
                    <a:pt x="6796927" y="1941824"/>
                  </a:lnTo>
                  <a:lnTo>
                    <a:pt x="6775754" y="1901726"/>
                  </a:lnTo>
                  <a:lnTo>
                    <a:pt x="6754094" y="1861927"/>
                  </a:lnTo>
                  <a:lnTo>
                    <a:pt x="6731949" y="1822434"/>
                  </a:lnTo>
                  <a:lnTo>
                    <a:pt x="6709325" y="1783249"/>
                  </a:lnTo>
                  <a:lnTo>
                    <a:pt x="6686224" y="1744377"/>
                  </a:lnTo>
                  <a:lnTo>
                    <a:pt x="6662652" y="1705821"/>
                  </a:lnTo>
                  <a:lnTo>
                    <a:pt x="6638612" y="1667586"/>
                  </a:lnTo>
                  <a:lnTo>
                    <a:pt x="6614107" y="1629675"/>
                  </a:lnTo>
                  <a:lnTo>
                    <a:pt x="6589143" y="1592093"/>
                  </a:lnTo>
                  <a:lnTo>
                    <a:pt x="6563722" y="1554844"/>
                  </a:lnTo>
                  <a:lnTo>
                    <a:pt x="6537850" y="1517931"/>
                  </a:lnTo>
                  <a:lnTo>
                    <a:pt x="6511529" y="1481359"/>
                  </a:lnTo>
                  <a:lnTo>
                    <a:pt x="6484764" y="1445131"/>
                  </a:lnTo>
                  <a:lnTo>
                    <a:pt x="6457560" y="1409251"/>
                  </a:lnTo>
                  <a:lnTo>
                    <a:pt x="6429919" y="1373725"/>
                  </a:lnTo>
                  <a:lnTo>
                    <a:pt x="6401845" y="1338554"/>
                  </a:lnTo>
                  <a:lnTo>
                    <a:pt x="6373344" y="1303744"/>
                  </a:lnTo>
                  <a:lnTo>
                    <a:pt x="6344419" y="1269298"/>
                  </a:lnTo>
                  <a:lnTo>
                    <a:pt x="6315073" y="1235221"/>
                  </a:lnTo>
                  <a:lnTo>
                    <a:pt x="6285311" y="1201516"/>
                  </a:lnTo>
                  <a:lnTo>
                    <a:pt x="6255137" y="1168188"/>
                  </a:lnTo>
                  <a:lnTo>
                    <a:pt x="6224555" y="1135240"/>
                  </a:lnTo>
                  <a:lnTo>
                    <a:pt x="6193568" y="1102676"/>
                  </a:lnTo>
                  <a:lnTo>
                    <a:pt x="6162181" y="1070501"/>
                  </a:lnTo>
                  <a:lnTo>
                    <a:pt x="6130398" y="1038718"/>
                  </a:lnTo>
                  <a:lnTo>
                    <a:pt x="6098223" y="1007331"/>
                  </a:lnTo>
                  <a:lnTo>
                    <a:pt x="6065659" y="976344"/>
                  </a:lnTo>
                  <a:lnTo>
                    <a:pt x="6032711" y="945762"/>
                  </a:lnTo>
                  <a:lnTo>
                    <a:pt x="5999383" y="915588"/>
                  </a:lnTo>
                  <a:lnTo>
                    <a:pt x="5965678" y="885826"/>
                  </a:lnTo>
                  <a:lnTo>
                    <a:pt x="5931601" y="856480"/>
                  </a:lnTo>
                  <a:lnTo>
                    <a:pt x="5897155" y="827555"/>
                  </a:lnTo>
                  <a:lnTo>
                    <a:pt x="5862345" y="799054"/>
                  </a:lnTo>
                  <a:lnTo>
                    <a:pt x="5827174" y="770980"/>
                  </a:lnTo>
                  <a:lnTo>
                    <a:pt x="5791648" y="743339"/>
                  </a:lnTo>
                  <a:lnTo>
                    <a:pt x="5755768" y="716135"/>
                  </a:lnTo>
                  <a:lnTo>
                    <a:pt x="5719540" y="689370"/>
                  </a:lnTo>
                  <a:lnTo>
                    <a:pt x="5682968" y="663049"/>
                  </a:lnTo>
                  <a:lnTo>
                    <a:pt x="5646055" y="637177"/>
                  </a:lnTo>
                  <a:lnTo>
                    <a:pt x="5608806" y="611756"/>
                  </a:lnTo>
                  <a:lnTo>
                    <a:pt x="5571224" y="586792"/>
                  </a:lnTo>
                  <a:lnTo>
                    <a:pt x="5533313" y="562287"/>
                  </a:lnTo>
                  <a:lnTo>
                    <a:pt x="5495078" y="538247"/>
                  </a:lnTo>
                  <a:lnTo>
                    <a:pt x="5456522" y="514675"/>
                  </a:lnTo>
                  <a:lnTo>
                    <a:pt x="5417650" y="491574"/>
                  </a:lnTo>
                  <a:lnTo>
                    <a:pt x="5378465" y="468950"/>
                  </a:lnTo>
                  <a:lnTo>
                    <a:pt x="5338972" y="446805"/>
                  </a:lnTo>
                  <a:lnTo>
                    <a:pt x="5299173" y="425145"/>
                  </a:lnTo>
                  <a:lnTo>
                    <a:pt x="5259075" y="403972"/>
                  </a:lnTo>
                  <a:lnTo>
                    <a:pt x="5218679" y="383291"/>
                  </a:lnTo>
                  <a:lnTo>
                    <a:pt x="5177991" y="363106"/>
                  </a:lnTo>
                  <a:lnTo>
                    <a:pt x="5137014" y="343421"/>
                  </a:lnTo>
                  <a:lnTo>
                    <a:pt x="5095752" y="324240"/>
                  </a:lnTo>
                  <a:lnTo>
                    <a:pt x="5054209" y="305567"/>
                  </a:lnTo>
                  <a:lnTo>
                    <a:pt x="5012390" y="287406"/>
                  </a:lnTo>
                  <a:lnTo>
                    <a:pt x="4970298" y="269760"/>
                  </a:lnTo>
                  <a:lnTo>
                    <a:pt x="4927937" y="252634"/>
                  </a:lnTo>
                  <a:lnTo>
                    <a:pt x="4885311" y="236032"/>
                  </a:lnTo>
                  <a:lnTo>
                    <a:pt x="4842425" y="219958"/>
                  </a:lnTo>
                  <a:lnTo>
                    <a:pt x="4799282" y="204415"/>
                  </a:lnTo>
                  <a:lnTo>
                    <a:pt x="4755885" y="189408"/>
                  </a:lnTo>
                  <a:lnTo>
                    <a:pt x="4712240" y="174941"/>
                  </a:lnTo>
                  <a:lnTo>
                    <a:pt x="4668350" y="161017"/>
                  </a:lnTo>
                  <a:lnTo>
                    <a:pt x="4624219" y="147642"/>
                  </a:lnTo>
                  <a:lnTo>
                    <a:pt x="4579851" y="134817"/>
                  </a:lnTo>
                  <a:lnTo>
                    <a:pt x="4535250" y="122549"/>
                  </a:lnTo>
                  <a:lnTo>
                    <a:pt x="4490421" y="110840"/>
                  </a:lnTo>
                  <a:lnTo>
                    <a:pt x="4445366" y="99695"/>
                  </a:lnTo>
                  <a:lnTo>
                    <a:pt x="4400090" y="89117"/>
                  </a:lnTo>
                  <a:lnTo>
                    <a:pt x="4354597" y="79111"/>
                  </a:lnTo>
                  <a:lnTo>
                    <a:pt x="4308891" y="69681"/>
                  </a:lnTo>
                  <a:lnTo>
                    <a:pt x="4262977" y="60830"/>
                  </a:lnTo>
                  <a:lnTo>
                    <a:pt x="4216857" y="52562"/>
                  </a:lnTo>
                  <a:lnTo>
                    <a:pt x="4170536" y="44882"/>
                  </a:lnTo>
                  <a:lnTo>
                    <a:pt x="4124017" y="37794"/>
                  </a:lnTo>
                  <a:lnTo>
                    <a:pt x="4077306" y="31301"/>
                  </a:lnTo>
                  <a:lnTo>
                    <a:pt x="4030406" y="25407"/>
                  </a:lnTo>
                  <a:lnTo>
                    <a:pt x="3983320" y="20117"/>
                  </a:lnTo>
                  <a:lnTo>
                    <a:pt x="3936054" y="15435"/>
                  </a:lnTo>
                  <a:lnTo>
                    <a:pt x="3888610" y="11364"/>
                  </a:lnTo>
                  <a:lnTo>
                    <a:pt x="3840993" y="7908"/>
                  </a:lnTo>
                  <a:lnTo>
                    <a:pt x="3793207" y="5071"/>
                  </a:lnTo>
                  <a:lnTo>
                    <a:pt x="3745255" y="2858"/>
                  </a:lnTo>
                  <a:lnTo>
                    <a:pt x="3697143" y="1273"/>
                  </a:lnTo>
                  <a:lnTo>
                    <a:pt x="3648873" y="318"/>
                  </a:lnTo>
                  <a:lnTo>
                    <a:pt x="3600450" y="0"/>
                  </a:lnTo>
                  <a:close/>
                </a:path>
              </a:pathLst>
            </a:custGeom>
            <a:solidFill>
              <a:srgbClr val="F37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0880" y="3766819"/>
              <a:ext cx="5562600" cy="6228080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01280" y="6037579"/>
            <a:ext cx="1366520" cy="1239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977640" cy="10287000"/>
          </a:xfrm>
          <a:custGeom>
            <a:avLst/>
            <a:gdLst/>
            <a:ahLst/>
            <a:cxnLst/>
            <a:rect l="l" t="t" r="r" b="b"/>
            <a:pathLst>
              <a:path w="3977640" h="10287000">
                <a:moveTo>
                  <a:pt x="3977640" y="0"/>
                </a:moveTo>
                <a:lnTo>
                  <a:pt x="0" y="0"/>
                </a:lnTo>
                <a:lnTo>
                  <a:pt x="0" y="10287000"/>
                </a:lnTo>
                <a:lnTo>
                  <a:pt x="3977640" y="10287000"/>
                </a:lnTo>
                <a:lnTo>
                  <a:pt x="3977640" y="0"/>
                </a:lnTo>
                <a:close/>
              </a:path>
            </a:pathLst>
          </a:custGeom>
          <a:solidFill>
            <a:srgbClr val="F37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5800" y="1618602"/>
            <a:ext cx="4895997" cy="538925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22139" y="4435288"/>
            <a:ext cx="2867025" cy="1118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68020" marR="5080" indent="-655320">
              <a:lnSpc>
                <a:spcPct val="115599"/>
              </a:lnSpc>
              <a:spcBef>
                <a:spcPts val="105"/>
              </a:spcBef>
            </a:pPr>
            <a:r>
              <a:rPr sz="3100" spc="-55" dirty="0">
                <a:solidFill>
                  <a:srgbClr val="FFFFFF"/>
                </a:solidFill>
                <a:latin typeface="Verdana"/>
                <a:cs typeface="Verdana"/>
              </a:rPr>
              <a:t>KOSONNGKAN </a:t>
            </a:r>
            <a:r>
              <a:rPr sz="3100" spc="-10" dirty="0">
                <a:solidFill>
                  <a:srgbClr val="FFFFFF"/>
                </a:solidFill>
                <a:latin typeface="Verdana"/>
                <a:cs typeface="Verdana"/>
              </a:rPr>
              <a:t>ASUMSI</a:t>
            </a:r>
            <a:endParaRPr sz="31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93117" y="7239190"/>
            <a:ext cx="1680845" cy="1187450"/>
          </a:xfrm>
          <a:custGeom>
            <a:avLst/>
            <a:gdLst/>
            <a:ahLst/>
            <a:cxnLst/>
            <a:rect l="l" t="t" r="r" b="b"/>
            <a:pathLst>
              <a:path w="1680845" h="1187450">
                <a:moveTo>
                  <a:pt x="174282" y="339712"/>
                </a:moveTo>
                <a:lnTo>
                  <a:pt x="172885" y="337591"/>
                </a:lnTo>
                <a:lnTo>
                  <a:pt x="148628" y="325348"/>
                </a:lnTo>
                <a:lnTo>
                  <a:pt x="149237" y="327075"/>
                </a:lnTo>
                <a:lnTo>
                  <a:pt x="174282" y="339712"/>
                </a:lnTo>
                <a:close/>
              </a:path>
              <a:path w="1680845" h="1187450">
                <a:moveTo>
                  <a:pt x="569277" y="739508"/>
                </a:moveTo>
                <a:lnTo>
                  <a:pt x="568401" y="737641"/>
                </a:lnTo>
                <a:lnTo>
                  <a:pt x="566318" y="738022"/>
                </a:lnTo>
                <a:lnTo>
                  <a:pt x="569277" y="739508"/>
                </a:lnTo>
                <a:close/>
              </a:path>
              <a:path w="1680845" h="1187450">
                <a:moveTo>
                  <a:pt x="580999" y="746836"/>
                </a:moveTo>
                <a:lnTo>
                  <a:pt x="580326" y="745083"/>
                </a:lnTo>
                <a:lnTo>
                  <a:pt x="579666" y="743331"/>
                </a:lnTo>
                <a:lnTo>
                  <a:pt x="575525" y="741235"/>
                </a:lnTo>
                <a:lnTo>
                  <a:pt x="570725" y="740257"/>
                </a:lnTo>
                <a:lnTo>
                  <a:pt x="566318" y="738022"/>
                </a:lnTo>
                <a:lnTo>
                  <a:pt x="564692" y="734352"/>
                </a:lnTo>
                <a:lnTo>
                  <a:pt x="563867" y="732510"/>
                </a:lnTo>
                <a:lnTo>
                  <a:pt x="558126" y="731050"/>
                </a:lnTo>
                <a:lnTo>
                  <a:pt x="553415" y="728662"/>
                </a:lnTo>
                <a:lnTo>
                  <a:pt x="504164" y="695286"/>
                </a:lnTo>
                <a:lnTo>
                  <a:pt x="489153" y="682028"/>
                </a:lnTo>
                <a:lnTo>
                  <a:pt x="486003" y="683285"/>
                </a:lnTo>
                <a:lnTo>
                  <a:pt x="478663" y="680999"/>
                </a:lnTo>
                <a:lnTo>
                  <a:pt x="489559" y="693610"/>
                </a:lnTo>
                <a:lnTo>
                  <a:pt x="489318" y="694905"/>
                </a:lnTo>
                <a:lnTo>
                  <a:pt x="484784" y="696887"/>
                </a:lnTo>
                <a:lnTo>
                  <a:pt x="481520" y="696671"/>
                </a:lnTo>
                <a:lnTo>
                  <a:pt x="580999" y="746836"/>
                </a:lnTo>
                <a:close/>
              </a:path>
              <a:path w="1680845" h="1187450">
                <a:moveTo>
                  <a:pt x="1506956" y="848334"/>
                </a:moveTo>
                <a:lnTo>
                  <a:pt x="1506131" y="846505"/>
                </a:lnTo>
                <a:lnTo>
                  <a:pt x="1500314" y="844981"/>
                </a:lnTo>
                <a:lnTo>
                  <a:pt x="1506956" y="848334"/>
                </a:lnTo>
                <a:close/>
              </a:path>
              <a:path w="1680845" h="1187450">
                <a:moveTo>
                  <a:pt x="1524723" y="860145"/>
                </a:moveTo>
                <a:lnTo>
                  <a:pt x="1523111" y="857910"/>
                </a:lnTo>
                <a:lnTo>
                  <a:pt x="1515516" y="855497"/>
                </a:lnTo>
                <a:lnTo>
                  <a:pt x="1524723" y="860145"/>
                </a:lnTo>
                <a:close/>
              </a:path>
              <a:path w="1680845" h="1187450">
                <a:moveTo>
                  <a:pt x="1652104" y="1066634"/>
                </a:moveTo>
                <a:lnTo>
                  <a:pt x="1435442" y="957351"/>
                </a:lnTo>
                <a:lnTo>
                  <a:pt x="1432979" y="956106"/>
                </a:lnTo>
                <a:lnTo>
                  <a:pt x="1431950" y="957008"/>
                </a:lnTo>
                <a:lnTo>
                  <a:pt x="1430375" y="956221"/>
                </a:lnTo>
                <a:lnTo>
                  <a:pt x="1430375" y="961910"/>
                </a:lnTo>
                <a:lnTo>
                  <a:pt x="1429804" y="963041"/>
                </a:lnTo>
                <a:lnTo>
                  <a:pt x="1430312" y="961872"/>
                </a:lnTo>
                <a:lnTo>
                  <a:pt x="1430375" y="956221"/>
                </a:lnTo>
                <a:lnTo>
                  <a:pt x="1426108" y="954062"/>
                </a:lnTo>
                <a:lnTo>
                  <a:pt x="1420177" y="952500"/>
                </a:lnTo>
                <a:lnTo>
                  <a:pt x="1414170" y="956576"/>
                </a:lnTo>
                <a:lnTo>
                  <a:pt x="1409687" y="955738"/>
                </a:lnTo>
                <a:lnTo>
                  <a:pt x="1404975" y="954786"/>
                </a:lnTo>
                <a:lnTo>
                  <a:pt x="1400771" y="954087"/>
                </a:lnTo>
                <a:lnTo>
                  <a:pt x="1363789" y="952500"/>
                </a:lnTo>
                <a:lnTo>
                  <a:pt x="1326273" y="952068"/>
                </a:lnTo>
                <a:lnTo>
                  <a:pt x="1252194" y="948842"/>
                </a:lnTo>
                <a:lnTo>
                  <a:pt x="1218895" y="946277"/>
                </a:lnTo>
                <a:lnTo>
                  <a:pt x="1184910" y="944778"/>
                </a:lnTo>
                <a:lnTo>
                  <a:pt x="1117981" y="939469"/>
                </a:lnTo>
                <a:lnTo>
                  <a:pt x="1034186" y="924229"/>
                </a:lnTo>
                <a:lnTo>
                  <a:pt x="985926" y="914107"/>
                </a:lnTo>
                <a:lnTo>
                  <a:pt x="938517" y="901573"/>
                </a:lnTo>
                <a:lnTo>
                  <a:pt x="891374" y="887755"/>
                </a:lnTo>
                <a:lnTo>
                  <a:pt x="844499" y="872642"/>
                </a:lnTo>
                <a:lnTo>
                  <a:pt x="798449" y="855103"/>
                </a:lnTo>
                <a:lnTo>
                  <a:pt x="752640" y="836269"/>
                </a:lnTo>
                <a:lnTo>
                  <a:pt x="724966" y="822312"/>
                </a:lnTo>
                <a:lnTo>
                  <a:pt x="668705" y="796785"/>
                </a:lnTo>
                <a:lnTo>
                  <a:pt x="668489" y="796671"/>
                </a:lnTo>
                <a:lnTo>
                  <a:pt x="640842" y="782713"/>
                </a:lnTo>
                <a:lnTo>
                  <a:pt x="639076" y="780402"/>
                </a:lnTo>
                <a:lnTo>
                  <a:pt x="635558" y="775792"/>
                </a:lnTo>
                <a:lnTo>
                  <a:pt x="619937" y="770750"/>
                </a:lnTo>
                <a:lnTo>
                  <a:pt x="618312" y="768515"/>
                </a:lnTo>
                <a:lnTo>
                  <a:pt x="615061" y="764019"/>
                </a:lnTo>
                <a:lnTo>
                  <a:pt x="600125" y="759333"/>
                </a:lnTo>
                <a:lnTo>
                  <a:pt x="598690" y="757199"/>
                </a:lnTo>
                <a:lnTo>
                  <a:pt x="595833" y="752906"/>
                </a:lnTo>
                <a:lnTo>
                  <a:pt x="581660" y="748601"/>
                </a:lnTo>
                <a:lnTo>
                  <a:pt x="580999" y="746836"/>
                </a:lnTo>
                <a:lnTo>
                  <a:pt x="479577" y="695693"/>
                </a:lnTo>
                <a:lnTo>
                  <a:pt x="440588" y="664641"/>
                </a:lnTo>
                <a:lnTo>
                  <a:pt x="367753" y="596607"/>
                </a:lnTo>
                <a:lnTo>
                  <a:pt x="300253" y="522744"/>
                </a:lnTo>
                <a:lnTo>
                  <a:pt x="295833" y="516242"/>
                </a:lnTo>
                <a:lnTo>
                  <a:pt x="286321" y="504329"/>
                </a:lnTo>
                <a:lnTo>
                  <a:pt x="204597" y="391985"/>
                </a:lnTo>
                <a:lnTo>
                  <a:pt x="204812" y="390677"/>
                </a:lnTo>
                <a:lnTo>
                  <a:pt x="205028" y="389356"/>
                </a:lnTo>
                <a:lnTo>
                  <a:pt x="204546" y="387692"/>
                </a:lnTo>
                <a:lnTo>
                  <a:pt x="202895" y="385445"/>
                </a:lnTo>
                <a:lnTo>
                  <a:pt x="200812" y="384390"/>
                </a:lnTo>
                <a:lnTo>
                  <a:pt x="200774" y="381520"/>
                </a:lnTo>
                <a:lnTo>
                  <a:pt x="199313" y="379374"/>
                </a:lnTo>
                <a:lnTo>
                  <a:pt x="196570" y="377977"/>
                </a:lnTo>
                <a:lnTo>
                  <a:pt x="196596" y="375158"/>
                </a:lnTo>
                <a:lnTo>
                  <a:pt x="195148" y="372999"/>
                </a:lnTo>
                <a:lnTo>
                  <a:pt x="192341" y="371576"/>
                </a:lnTo>
                <a:lnTo>
                  <a:pt x="193001" y="367652"/>
                </a:lnTo>
                <a:lnTo>
                  <a:pt x="191554" y="365493"/>
                </a:lnTo>
                <a:lnTo>
                  <a:pt x="188099" y="365175"/>
                </a:lnTo>
                <a:lnTo>
                  <a:pt x="188772" y="361251"/>
                </a:lnTo>
                <a:lnTo>
                  <a:pt x="187375" y="359117"/>
                </a:lnTo>
                <a:lnTo>
                  <a:pt x="184505" y="357670"/>
                </a:lnTo>
                <a:lnTo>
                  <a:pt x="184670" y="354914"/>
                </a:lnTo>
                <a:lnTo>
                  <a:pt x="183273" y="352780"/>
                </a:lnTo>
                <a:lnTo>
                  <a:pt x="180340" y="351307"/>
                </a:lnTo>
                <a:lnTo>
                  <a:pt x="180568" y="348576"/>
                </a:lnTo>
                <a:lnTo>
                  <a:pt x="180149" y="346938"/>
                </a:lnTo>
                <a:lnTo>
                  <a:pt x="179743" y="345313"/>
                </a:lnTo>
                <a:lnTo>
                  <a:pt x="176364" y="345046"/>
                </a:lnTo>
                <a:lnTo>
                  <a:pt x="176225" y="344970"/>
                </a:lnTo>
                <a:lnTo>
                  <a:pt x="175920" y="343382"/>
                </a:lnTo>
                <a:lnTo>
                  <a:pt x="175628" y="341947"/>
                </a:lnTo>
                <a:lnTo>
                  <a:pt x="176466" y="343509"/>
                </a:lnTo>
                <a:lnTo>
                  <a:pt x="176923" y="340334"/>
                </a:lnTo>
                <a:lnTo>
                  <a:pt x="175653" y="338137"/>
                </a:lnTo>
                <a:lnTo>
                  <a:pt x="172770" y="336854"/>
                </a:lnTo>
                <a:lnTo>
                  <a:pt x="174015" y="339102"/>
                </a:lnTo>
                <a:lnTo>
                  <a:pt x="175285" y="341299"/>
                </a:lnTo>
                <a:lnTo>
                  <a:pt x="174282" y="339712"/>
                </a:lnTo>
                <a:lnTo>
                  <a:pt x="151472" y="328218"/>
                </a:lnTo>
                <a:lnTo>
                  <a:pt x="151472" y="331076"/>
                </a:lnTo>
                <a:lnTo>
                  <a:pt x="150914" y="332193"/>
                </a:lnTo>
                <a:lnTo>
                  <a:pt x="150571" y="330606"/>
                </a:lnTo>
                <a:lnTo>
                  <a:pt x="151472" y="331076"/>
                </a:lnTo>
                <a:lnTo>
                  <a:pt x="151472" y="328218"/>
                </a:lnTo>
                <a:lnTo>
                  <a:pt x="148844" y="326885"/>
                </a:lnTo>
                <a:lnTo>
                  <a:pt x="148628" y="325348"/>
                </a:lnTo>
                <a:lnTo>
                  <a:pt x="172694" y="337489"/>
                </a:lnTo>
                <a:lnTo>
                  <a:pt x="172923" y="334759"/>
                </a:lnTo>
                <a:lnTo>
                  <a:pt x="171665" y="332701"/>
                </a:lnTo>
                <a:lnTo>
                  <a:pt x="168592" y="331152"/>
                </a:lnTo>
                <a:lnTo>
                  <a:pt x="169392" y="327291"/>
                </a:lnTo>
                <a:lnTo>
                  <a:pt x="168135" y="325234"/>
                </a:lnTo>
                <a:lnTo>
                  <a:pt x="165061" y="323684"/>
                </a:lnTo>
                <a:lnTo>
                  <a:pt x="165354" y="320992"/>
                </a:lnTo>
                <a:lnTo>
                  <a:pt x="164033" y="318897"/>
                </a:lnTo>
                <a:lnTo>
                  <a:pt x="161023" y="317373"/>
                </a:lnTo>
                <a:lnTo>
                  <a:pt x="161886" y="313550"/>
                </a:lnTo>
                <a:lnTo>
                  <a:pt x="160566" y="311454"/>
                </a:lnTo>
                <a:lnTo>
                  <a:pt x="157619" y="309968"/>
                </a:lnTo>
                <a:lnTo>
                  <a:pt x="157848" y="307238"/>
                </a:lnTo>
                <a:lnTo>
                  <a:pt x="157467" y="305625"/>
                </a:lnTo>
                <a:lnTo>
                  <a:pt x="157099" y="304025"/>
                </a:lnTo>
                <a:lnTo>
                  <a:pt x="153644" y="303695"/>
                </a:lnTo>
                <a:lnTo>
                  <a:pt x="124079" y="237578"/>
                </a:lnTo>
                <a:lnTo>
                  <a:pt x="118173" y="230339"/>
                </a:lnTo>
                <a:lnTo>
                  <a:pt x="114274" y="221259"/>
                </a:lnTo>
                <a:lnTo>
                  <a:pt x="107492" y="203606"/>
                </a:lnTo>
                <a:lnTo>
                  <a:pt x="108394" y="202641"/>
                </a:lnTo>
                <a:lnTo>
                  <a:pt x="109550" y="201803"/>
                </a:lnTo>
                <a:lnTo>
                  <a:pt x="112522" y="200456"/>
                </a:lnTo>
                <a:lnTo>
                  <a:pt x="114541" y="200050"/>
                </a:lnTo>
                <a:lnTo>
                  <a:pt x="117068" y="199910"/>
                </a:lnTo>
                <a:lnTo>
                  <a:pt x="115074" y="193217"/>
                </a:lnTo>
                <a:lnTo>
                  <a:pt x="112928" y="186436"/>
                </a:lnTo>
                <a:lnTo>
                  <a:pt x="109728" y="180555"/>
                </a:lnTo>
                <a:lnTo>
                  <a:pt x="105727" y="174269"/>
                </a:lnTo>
                <a:lnTo>
                  <a:pt x="103682" y="171818"/>
                </a:lnTo>
                <a:lnTo>
                  <a:pt x="101828" y="169468"/>
                </a:lnTo>
                <a:lnTo>
                  <a:pt x="100507" y="167373"/>
                </a:lnTo>
                <a:lnTo>
                  <a:pt x="94881" y="164541"/>
                </a:lnTo>
                <a:lnTo>
                  <a:pt x="95250" y="163296"/>
                </a:lnTo>
                <a:lnTo>
                  <a:pt x="96367" y="163868"/>
                </a:lnTo>
                <a:lnTo>
                  <a:pt x="95338" y="164769"/>
                </a:lnTo>
                <a:lnTo>
                  <a:pt x="100507" y="167373"/>
                </a:lnTo>
                <a:lnTo>
                  <a:pt x="103936" y="171945"/>
                </a:lnTo>
                <a:lnTo>
                  <a:pt x="105727" y="174269"/>
                </a:lnTo>
                <a:lnTo>
                  <a:pt x="105422" y="171272"/>
                </a:lnTo>
                <a:lnTo>
                  <a:pt x="104927" y="168186"/>
                </a:lnTo>
                <a:lnTo>
                  <a:pt x="101295" y="167767"/>
                </a:lnTo>
                <a:lnTo>
                  <a:pt x="101663" y="166535"/>
                </a:lnTo>
                <a:lnTo>
                  <a:pt x="102793" y="162839"/>
                </a:lnTo>
                <a:lnTo>
                  <a:pt x="101257" y="159219"/>
                </a:lnTo>
                <a:lnTo>
                  <a:pt x="98475" y="154965"/>
                </a:lnTo>
                <a:lnTo>
                  <a:pt x="99161" y="152476"/>
                </a:lnTo>
                <a:lnTo>
                  <a:pt x="98869" y="149479"/>
                </a:lnTo>
                <a:lnTo>
                  <a:pt x="95923" y="147993"/>
                </a:lnTo>
                <a:lnTo>
                  <a:pt x="95910" y="146558"/>
                </a:lnTo>
                <a:lnTo>
                  <a:pt x="95885" y="145135"/>
                </a:lnTo>
                <a:lnTo>
                  <a:pt x="95681" y="143598"/>
                </a:lnTo>
                <a:lnTo>
                  <a:pt x="95465" y="142074"/>
                </a:lnTo>
                <a:lnTo>
                  <a:pt x="92392" y="140525"/>
                </a:lnTo>
                <a:lnTo>
                  <a:pt x="92570" y="139192"/>
                </a:lnTo>
                <a:lnTo>
                  <a:pt x="92417" y="137693"/>
                </a:lnTo>
                <a:lnTo>
                  <a:pt x="91998" y="136791"/>
                </a:lnTo>
                <a:lnTo>
                  <a:pt x="91998" y="141770"/>
                </a:lnTo>
                <a:lnTo>
                  <a:pt x="91897" y="143116"/>
                </a:lnTo>
                <a:lnTo>
                  <a:pt x="91986" y="144576"/>
                </a:lnTo>
                <a:lnTo>
                  <a:pt x="91833" y="143090"/>
                </a:lnTo>
                <a:lnTo>
                  <a:pt x="91884" y="141693"/>
                </a:lnTo>
                <a:lnTo>
                  <a:pt x="91998" y="136791"/>
                </a:lnTo>
                <a:lnTo>
                  <a:pt x="91554" y="135826"/>
                </a:lnTo>
                <a:lnTo>
                  <a:pt x="90220" y="129476"/>
                </a:lnTo>
                <a:lnTo>
                  <a:pt x="88404" y="122859"/>
                </a:lnTo>
                <a:lnTo>
                  <a:pt x="86080" y="116001"/>
                </a:lnTo>
                <a:lnTo>
                  <a:pt x="82677" y="110020"/>
                </a:lnTo>
                <a:lnTo>
                  <a:pt x="81495" y="103733"/>
                </a:lnTo>
                <a:lnTo>
                  <a:pt x="81026" y="96380"/>
                </a:lnTo>
                <a:lnTo>
                  <a:pt x="76479" y="91236"/>
                </a:lnTo>
                <a:lnTo>
                  <a:pt x="77711" y="86182"/>
                </a:lnTo>
                <a:lnTo>
                  <a:pt x="75082" y="83426"/>
                </a:lnTo>
                <a:lnTo>
                  <a:pt x="73291" y="79679"/>
                </a:lnTo>
                <a:lnTo>
                  <a:pt x="70027" y="59537"/>
                </a:lnTo>
                <a:lnTo>
                  <a:pt x="65849" y="40360"/>
                </a:lnTo>
                <a:lnTo>
                  <a:pt x="64223" y="29591"/>
                </a:lnTo>
                <a:lnTo>
                  <a:pt x="62839" y="20358"/>
                </a:lnTo>
                <a:lnTo>
                  <a:pt x="61963" y="0"/>
                </a:lnTo>
                <a:lnTo>
                  <a:pt x="55435" y="977"/>
                </a:lnTo>
                <a:lnTo>
                  <a:pt x="48590" y="1790"/>
                </a:lnTo>
                <a:lnTo>
                  <a:pt x="43116" y="1879"/>
                </a:lnTo>
                <a:lnTo>
                  <a:pt x="37846" y="6324"/>
                </a:lnTo>
                <a:lnTo>
                  <a:pt x="36360" y="6997"/>
                </a:lnTo>
                <a:lnTo>
                  <a:pt x="35648" y="8064"/>
                </a:lnTo>
                <a:lnTo>
                  <a:pt x="35674" y="9499"/>
                </a:lnTo>
                <a:lnTo>
                  <a:pt x="29857" y="12255"/>
                </a:lnTo>
                <a:lnTo>
                  <a:pt x="23456" y="4762"/>
                </a:lnTo>
                <a:lnTo>
                  <a:pt x="18656" y="10871"/>
                </a:lnTo>
                <a:lnTo>
                  <a:pt x="8013" y="16878"/>
                </a:lnTo>
                <a:lnTo>
                  <a:pt x="2222" y="25349"/>
                </a:lnTo>
                <a:lnTo>
                  <a:pt x="0" y="35598"/>
                </a:lnTo>
                <a:lnTo>
                  <a:pt x="25" y="46990"/>
                </a:lnTo>
                <a:lnTo>
                  <a:pt x="9779" y="110223"/>
                </a:lnTo>
                <a:lnTo>
                  <a:pt x="26390" y="172656"/>
                </a:lnTo>
                <a:lnTo>
                  <a:pt x="42367" y="221970"/>
                </a:lnTo>
                <a:lnTo>
                  <a:pt x="60706" y="269621"/>
                </a:lnTo>
                <a:lnTo>
                  <a:pt x="81368" y="315607"/>
                </a:lnTo>
                <a:lnTo>
                  <a:pt x="103797" y="361061"/>
                </a:lnTo>
                <a:lnTo>
                  <a:pt x="127939" y="405955"/>
                </a:lnTo>
                <a:lnTo>
                  <a:pt x="154393" y="449160"/>
                </a:lnTo>
                <a:lnTo>
                  <a:pt x="183108" y="490677"/>
                </a:lnTo>
                <a:lnTo>
                  <a:pt x="212928" y="532739"/>
                </a:lnTo>
                <a:lnTo>
                  <a:pt x="244995" y="573100"/>
                </a:lnTo>
                <a:lnTo>
                  <a:pt x="278066" y="611111"/>
                </a:lnTo>
                <a:lnTo>
                  <a:pt x="311873" y="648081"/>
                </a:lnTo>
                <a:lnTo>
                  <a:pt x="346989" y="682866"/>
                </a:lnTo>
                <a:lnTo>
                  <a:pt x="383413" y="715454"/>
                </a:lnTo>
                <a:lnTo>
                  <a:pt x="420573" y="747001"/>
                </a:lnTo>
                <a:lnTo>
                  <a:pt x="459016" y="776351"/>
                </a:lnTo>
                <a:lnTo>
                  <a:pt x="498767" y="803516"/>
                </a:lnTo>
                <a:lnTo>
                  <a:pt x="539254" y="829627"/>
                </a:lnTo>
                <a:lnTo>
                  <a:pt x="580453" y="854671"/>
                </a:lnTo>
                <a:lnTo>
                  <a:pt x="666737" y="898194"/>
                </a:lnTo>
                <a:lnTo>
                  <a:pt x="711238" y="917790"/>
                </a:lnTo>
                <a:lnTo>
                  <a:pt x="756450" y="936332"/>
                </a:lnTo>
                <a:lnTo>
                  <a:pt x="802957" y="952677"/>
                </a:lnTo>
                <a:lnTo>
                  <a:pt x="850163" y="967955"/>
                </a:lnTo>
                <a:lnTo>
                  <a:pt x="898080" y="982167"/>
                </a:lnTo>
                <a:lnTo>
                  <a:pt x="949477" y="995286"/>
                </a:lnTo>
                <a:lnTo>
                  <a:pt x="1001369" y="1005814"/>
                </a:lnTo>
                <a:lnTo>
                  <a:pt x="1053807" y="1013777"/>
                </a:lnTo>
                <a:lnTo>
                  <a:pt x="1106309" y="1020343"/>
                </a:lnTo>
                <a:lnTo>
                  <a:pt x="1158938" y="1025563"/>
                </a:lnTo>
                <a:lnTo>
                  <a:pt x="1211770" y="1029449"/>
                </a:lnTo>
                <a:lnTo>
                  <a:pt x="1264869" y="1032052"/>
                </a:lnTo>
                <a:lnTo>
                  <a:pt x="1319352" y="1033932"/>
                </a:lnTo>
                <a:lnTo>
                  <a:pt x="1373962" y="1034453"/>
                </a:lnTo>
                <a:lnTo>
                  <a:pt x="1428953" y="1033729"/>
                </a:lnTo>
                <a:lnTo>
                  <a:pt x="1483410" y="1034173"/>
                </a:lnTo>
                <a:lnTo>
                  <a:pt x="1485620" y="1033868"/>
                </a:lnTo>
                <a:lnTo>
                  <a:pt x="1488351" y="1032395"/>
                </a:lnTo>
                <a:lnTo>
                  <a:pt x="1491094" y="1030947"/>
                </a:lnTo>
                <a:lnTo>
                  <a:pt x="1493989" y="1032395"/>
                </a:lnTo>
                <a:lnTo>
                  <a:pt x="1497774" y="1032891"/>
                </a:lnTo>
                <a:lnTo>
                  <a:pt x="1499539" y="1035202"/>
                </a:lnTo>
                <a:lnTo>
                  <a:pt x="1500860" y="1037297"/>
                </a:lnTo>
                <a:lnTo>
                  <a:pt x="1498473" y="1038936"/>
                </a:lnTo>
                <a:lnTo>
                  <a:pt x="1495831" y="1039025"/>
                </a:lnTo>
                <a:lnTo>
                  <a:pt x="1477987" y="1051356"/>
                </a:lnTo>
                <a:lnTo>
                  <a:pt x="1459928" y="1060742"/>
                </a:lnTo>
                <a:lnTo>
                  <a:pt x="1440853" y="1069606"/>
                </a:lnTo>
                <a:lnTo>
                  <a:pt x="1421053" y="1078115"/>
                </a:lnTo>
                <a:lnTo>
                  <a:pt x="1407566" y="1084110"/>
                </a:lnTo>
                <a:lnTo>
                  <a:pt x="1395399" y="1089355"/>
                </a:lnTo>
                <a:lnTo>
                  <a:pt x="1383131" y="1097381"/>
                </a:lnTo>
                <a:lnTo>
                  <a:pt x="1372158" y="1106081"/>
                </a:lnTo>
                <a:lnTo>
                  <a:pt x="1347063" y="1120444"/>
                </a:lnTo>
                <a:lnTo>
                  <a:pt x="1331493" y="1138199"/>
                </a:lnTo>
                <a:lnTo>
                  <a:pt x="1324775" y="1160411"/>
                </a:lnTo>
                <a:lnTo>
                  <a:pt x="1326832" y="1187043"/>
                </a:lnTo>
                <a:lnTo>
                  <a:pt x="1375105" y="1187221"/>
                </a:lnTo>
                <a:lnTo>
                  <a:pt x="1420876" y="1179004"/>
                </a:lnTo>
                <a:lnTo>
                  <a:pt x="1464081" y="1165250"/>
                </a:lnTo>
                <a:lnTo>
                  <a:pt x="1506423" y="1145349"/>
                </a:lnTo>
                <a:lnTo>
                  <a:pt x="1547876" y="1122159"/>
                </a:lnTo>
                <a:lnTo>
                  <a:pt x="1566875" y="1111834"/>
                </a:lnTo>
                <a:lnTo>
                  <a:pt x="1586242" y="1101686"/>
                </a:lnTo>
                <a:lnTo>
                  <a:pt x="1610017" y="1089507"/>
                </a:lnTo>
                <a:lnTo>
                  <a:pt x="1625434" y="1081633"/>
                </a:lnTo>
                <a:lnTo>
                  <a:pt x="1644103" y="1071130"/>
                </a:lnTo>
                <a:lnTo>
                  <a:pt x="1645437" y="1070381"/>
                </a:lnTo>
                <a:lnTo>
                  <a:pt x="1652104" y="1066634"/>
                </a:lnTo>
                <a:close/>
              </a:path>
              <a:path w="1680845" h="1187450">
                <a:moveTo>
                  <a:pt x="1680222" y="984097"/>
                </a:moveTo>
                <a:lnTo>
                  <a:pt x="1679041" y="974966"/>
                </a:lnTo>
                <a:lnTo>
                  <a:pt x="1677263" y="965530"/>
                </a:lnTo>
                <a:lnTo>
                  <a:pt x="1674990" y="955852"/>
                </a:lnTo>
                <a:lnTo>
                  <a:pt x="1673288" y="952144"/>
                </a:lnTo>
                <a:lnTo>
                  <a:pt x="1672043" y="947254"/>
                </a:lnTo>
                <a:lnTo>
                  <a:pt x="1667548" y="944981"/>
                </a:lnTo>
                <a:lnTo>
                  <a:pt x="1665681" y="935507"/>
                </a:lnTo>
                <a:lnTo>
                  <a:pt x="1660702" y="928725"/>
                </a:lnTo>
                <a:lnTo>
                  <a:pt x="1653667" y="923759"/>
                </a:lnTo>
                <a:lnTo>
                  <a:pt x="1645653" y="919721"/>
                </a:lnTo>
                <a:lnTo>
                  <a:pt x="1547876" y="876084"/>
                </a:lnTo>
                <a:lnTo>
                  <a:pt x="1546225" y="873836"/>
                </a:lnTo>
                <a:lnTo>
                  <a:pt x="1542923" y="869327"/>
                </a:lnTo>
                <a:lnTo>
                  <a:pt x="1527924" y="864603"/>
                </a:lnTo>
                <a:lnTo>
                  <a:pt x="1524723" y="860145"/>
                </a:lnTo>
                <a:lnTo>
                  <a:pt x="1508594" y="852004"/>
                </a:lnTo>
                <a:lnTo>
                  <a:pt x="1506956" y="848334"/>
                </a:lnTo>
                <a:lnTo>
                  <a:pt x="1495552" y="842581"/>
                </a:lnTo>
                <a:lnTo>
                  <a:pt x="1451432" y="810374"/>
                </a:lnTo>
                <a:lnTo>
                  <a:pt x="1409852" y="775182"/>
                </a:lnTo>
                <a:lnTo>
                  <a:pt x="1370914" y="737044"/>
                </a:lnTo>
                <a:lnTo>
                  <a:pt x="1334706" y="696023"/>
                </a:lnTo>
                <a:lnTo>
                  <a:pt x="1330756" y="692607"/>
                </a:lnTo>
                <a:lnTo>
                  <a:pt x="1323809" y="683425"/>
                </a:lnTo>
                <a:lnTo>
                  <a:pt x="1318971" y="679551"/>
                </a:lnTo>
                <a:lnTo>
                  <a:pt x="1314551" y="673049"/>
                </a:lnTo>
                <a:lnTo>
                  <a:pt x="1302359" y="678281"/>
                </a:lnTo>
                <a:lnTo>
                  <a:pt x="1299845" y="685546"/>
                </a:lnTo>
                <a:lnTo>
                  <a:pt x="1301013" y="690410"/>
                </a:lnTo>
                <a:lnTo>
                  <a:pt x="1303108" y="705688"/>
                </a:lnTo>
                <a:lnTo>
                  <a:pt x="1302435" y="721004"/>
                </a:lnTo>
                <a:lnTo>
                  <a:pt x="1301470" y="736155"/>
                </a:lnTo>
                <a:lnTo>
                  <a:pt x="1302054" y="752106"/>
                </a:lnTo>
                <a:lnTo>
                  <a:pt x="1303845" y="758685"/>
                </a:lnTo>
                <a:lnTo>
                  <a:pt x="1306855" y="764476"/>
                </a:lnTo>
                <a:lnTo>
                  <a:pt x="1310347" y="770509"/>
                </a:lnTo>
                <a:lnTo>
                  <a:pt x="1314691" y="775538"/>
                </a:lnTo>
                <a:lnTo>
                  <a:pt x="1347152" y="818946"/>
                </a:lnTo>
                <a:lnTo>
                  <a:pt x="1382636" y="859599"/>
                </a:lnTo>
                <a:lnTo>
                  <a:pt x="1421574" y="896302"/>
                </a:lnTo>
                <a:lnTo>
                  <a:pt x="1462646" y="931252"/>
                </a:lnTo>
                <a:lnTo>
                  <a:pt x="1467116" y="936345"/>
                </a:lnTo>
                <a:lnTo>
                  <a:pt x="1473098" y="939355"/>
                </a:lnTo>
                <a:lnTo>
                  <a:pt x="1481963" y="949528"/>
                </a:lnTo>
                <a:lnTo>
                  <a:pt x="1477403" y="954328"/>
                </a:lnTo>
                <a:lnTo>
                  <a:pt x="1472120" y="957364"/>
                </a:lnTo>
                <a:lnTo>
                  <a:pt x="1466164" y="952931"/>
                </a:lnTo>
                <a:lnTo>
                  <a:pt x="1460360" y="952855"/>
                </a:lnTo>
                <a:lnTo>
                  <a:pt x="1454480" y="956995"/>
                </a:lnTo>
                <a:lnTo>
                  <a:pt x="1441386" y="953236"/>
                </a:lnTo>
                <a:lnTo>
                  <a:pt x="1436624" y="956538"/>
                </a:lnTo>
                <a:lnTo>
                  <a:pt x="1653438" y="1065885"/>
                </a:lnTo>
                <a:lnTo>
                  <a:pt x="1660105" y="1062139"/>
                </a:lnTo>
                <a:lnTo>
                  <a:pt x="1666697" y="1055509"/>
                </a:lnTo>
                <a:lnTo>
                  <a:pt x="1675168" y="1046975"/>
                </a:lnTo>
                <a:lnTo>
                  <a:pt x="1678889" y="1027518"/>
                </a:lnTo>
                <a:lnTo>
                  <a:pt x="1680070" y="993978"/>
                </a:lnTo>
                <a:lnTo>
                  <a:pt x="1680222" y="984097"/>
                </a:lnTo>
                <a:close/>
              </a:path>
            </a:pathLst>
          </a:custGeom>
          <a:solidFill>
            <a:srgbClr val="F37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18423" y="4939321"/>
            <a:ext cx="1553210" cy="412750"/>
          </a:xfrm>
          <a:custGeom>
            <a:avLst/>
            <a:gdLst/>
            <a:ahLst/>
            <a:cxnLst/>
            <a:rect l="l" t="t" r="r" b="b"/>
            <a:pathLst>
              <a:path w="1553209" h="412750">
                <a:moveTo>
                  <a:pt x="1553133" y="176606"/>
                </a:moveTo>
                <a:lnTo>
                  <a:pt x="1551940" y="170256"/>
                </a:lnTo>
                <a:lnTo>
                  <a:pt x="1551711" y="168986"/>
                </a:lnTo>
                <a:lnTo>
                  <a:pt x="1548117" y="161366"/>
                </a:lnTo>
                <a:lnTo>
                  <a:pt x="1543850" y="156286"/>
                </a:lnTo>
                <a:lnTo>
                  <a:pt x="1538668" y="152476"/>
                </a:lnTo>
                <a:lnTo>
                  <a:pt x="1533029" y="147396"/>
                </a:lnTo>
                <a:lnTo>
                  <a:pt x="1527403" y="143586"/>
                </a:lnTo>
                <a:lnTo>
                  <a:pt x="1523758" y="142316"/>
                </a:lnTo>
                <a:lnTo>
                  <a:pt x="1522755" y="142316"/>
                </a:lnTo>
                <a:lnTo>
                  <a:pt x="1522539" y="142240"/>
                </a:lnTo>
                <a:lnTo>
                  <a:pt x="1522234" y="142316"/>
                </a:lnTo>
                <a:lnTo>
                  <a:pt x="1513967" y="142316"/>
                </a:lnTo>
                <a:lnTo>
                  <a:pt x="1511541" y="141046"/>
                </a:lnTo>
                <a:lnTo>
                  <a:pt x="1509115" y="138506"/>
                </a:lnTo>
                <a:lnTo>
                  <a:pt x="1507083" y="137807"/>
                </a:lnTo>
                <a:lnTo>
                  <a:pt x="1506677" y="137160"/>
                </a:lnTo>
                <a:lnTo>
                  <a:pt x="1505216" y="137160"/>
                </a:lnTo>
                <a:lnTo>
                  <a:pt x="1493583" y="133426"/>
                </a:lnTo>
                <a:lnTo>
                  <a:pt x="1470291" y="128346"/>
                </a:lnTo>
                <a:lnTo>
                  <a:pt x="1459103" y="123266"/>
                </a:lnTo>
                <a:lnTo>
                  <a:pt x="1447622" y="119456"/>
                </a:lnTo>
                <a:lnTo>
                  <a:pt x="1436585" y="113106"/>
                </a:lnTo>
                <a:lnTo>
                  <a:pt x="1425536" y="108026"/>
                </a:lnTo>
                <a:lnTo>
                  <a:pt x="1414018" y="102946"/>
                </a:lnTo>
                <a:lnTo>
                  <a:pt x="1403769" y="97866"/>
                </a:lnTo>
                <a:lnTo>
                  <a:pt x="1372577" y="86436"/>
                </a:lnTo>
                <a:lnTo>
                  <a:pt x="1365072" y="83896"/>
                </a:lnTo>
                <a:lnTo>
                  <a:pt x="1359916" y="82626"/>
                </a:lnTo>
                <a:lnTo>
                  <a:pt x="1349603" y="80086"/>
                </a:lnTo>
                <a:lnTo>
                  <a:pt x="1342085" y="77546"/>
                </a:lnTo>
                <a:lnTo>
                  <a:pt x="1329499" y="72466"/>
                </a:lnTo>
                <a:lnTo>
                  <a:pt x="1318069" y="68376"/>
                </a:lnTo>
                <a:lnTo>
                  <a:pt x="1315440" y="67310"/>
                </a:lnTo>
                <a:lnTo>
                  <a:pt x="1313395" y="66687"/>
                </a:lnTo>
                <a:lnTo>
                  <a:pt x="1304747" y="63576"/>
                </a:lnTo>
                <a:lnTo>
                  <a:pt x="1292136" y="58496"/>
                </a:lnTo>
                <a:lnTo>
                  <a:pt x="1282052" y="54686"/>
                </a:lnTo>
                <a:lnTo>
                  <a:pt x="1271854" y="49606"/>
                </a:lnTo>
                <a:lnTo>
                  <a:pt x="1261440" y="47066"/>
                </a:lnTo>
                <a:lnTo>
                  <a:pt x="1244561" y="41148"/>
                </a:lnTo>
                <a:lnTo>
                  <a:pt x="1243355" y="40640"/>
                </a:lnTo>
                <a:lnTo>
                  <a:pt x="1236052" y="39370"/>
                </a:lnTo>
                <a:lnTo>
                  <a:pt x="1235024" y="39014"/>
                </a:lnTo>
                <a:lnTo>
                  <a:pt x="1221028" y="33096"/>
                </a:lnTo>
                <a:lnTo>
                  <a:pt x="1218171" y="31826"/>
                </a:lnTo>
                <a:lnTo>
                  <a:pt x="1212430" y="29286"/>
                </a:lnTo>
                <a:lnTo>
                  <a:pt x="1195832" y="21666"/>
                </a:lnTo>
                <a:lnTo>
                  <a:pt x="1189215" y="17856"/>
                </a:lnTo>
                <a:lnTo>
                  <a:pt x="1182255" y="14046"/>
                </a:lnTo>
                <a:lnTo>
                  <a:pt x="1175067" y="11506"/>
                </a:lnTo>
                <a:lnTo>
                  <a:pt x="1167765" y="7696"/>
                </a:lnTo>
                <a:lnTo>
                  <a:pt x="1162100" y="5156"/>
                </a:lnTo>
                <a:lnTo>
                  <a:pt x="1150315" y="76"/>
                </a:lnTo>
                <a:lnTo>
                  <a:pt x="1149261" y="76"/>
                </a:lnTo>
                <a:lnTo>
                  <a:pt x="1149096" y="0"/>
                </a:lnTo>
                <a:lnTo>
                  <a:pt x="1143406" y="0"/>
                </a:lnTo>
                <a:lnTo>
                  <a:pt x="1133868" y="2540"/>
                </a:lnTo>
                <a:lnTo>
                  <a:pt x="1125728" y="7620"/>
                </a:lnTo>
                <a:lnTo>
                  <a:pt x="1119416" y="15240"/>
                </a:lnTo>
                <a:lnTo>
                  <a:pt x="1115390" y="24130"/>
                </a:lnTo>
                <a:lnTo>
                  <a:pt x="1115390" y="25400"/>
                </a:lnTo>
                <a:lnTo>
                  <a:pt x="1116609" y="27940"/>
                </a:lnTo>
                <a:lnTo>
                  <a:pt x="1117815" y="27940"/>
                </a:lnTo>
                <a:lnTo>
                  <a:pt x="1117815" y="31623"/>
                </a:lnTo>
                <a:lnTo>
                  <a:pt x="1111745" y="30556"/>
                </a:lnTo>
                <a:lnTo>
                  <a:pt x="1111859" y="30873"/>
                </a:lnTo>
                <a:lnTo>
                  <a:pt x="1109256" y="30480"/>
                </a:lnTo>
                <a:lnTo>
                  <a:pt x="1111745" y="36830"/>
                </a:lnTo>
                <a:lnTo>
                  <a:pt x="1112964" y="40640"/>
                </a:lnTo>
                <a:lnTo>
                  <a:pt x="1112964" y="44450"/>
                </a:lnTo>
                <a:lnTo>
                  <a:pt x="1116380" y="46837"/>
                </a:lnTo>
                <a:lnTo>
                  <a:pt x="1116609" y="47066"/>
                </a:lnTo>
                <a:lnTo>
                  <a:pt x="1116609" y="50800"/>
                </a:lnTo>
                <a:lnTo>
                  <a:pt x="1119682" y="58420"/>
                </a:lnTo>
                <a:lnTo>
                  <a:pt x="1119936" y="58737"/>
                </a:lnTo>
                <a:lnTo>
                  <a:pt x="1120216" y="59766"/>
                </a:lnTo>
                <a:lnTo>
                  <a:pt x="1123619" y="63309"/>
                </a:lnTo>
                <a:lnTo>
                  <a:pt x="1154391" y="74930"/>
                </a:lnTo>
                <a:lnTo>
                  <a:pt x="1162900" y="77470"/>
                </a:lnTo>
                <a:lnTo>
                  <a:pt x="1164971" y="77914"/>
                </a:lnTo>
                <a:lnTo>
                  <a:pt x="1176337" y="82626"/>
                </a:lnTo>
                <a:lnTo>
                  <a:pt x="1180312" y="83464"/>
                </a:lnTo>
                <a:lnTo>
                  <a:pt x="1181188" y="83820"/>
                </a:lnTo>
                <a:lnTo>
                  <a:pt x="1183627" y="85090"/>
                </a:lnTo>
                <a:lnTo>
                  <a:pt x="1186053" y="83820"/>
                </a:lnTo>
                <a:lnTo>
                  <a:pt x="1188478" y="83820"/>
                </a:lnTo>
                <a:lnTo>
                  <a:pt x="1194625" y="86360"/>
                </a:lnTo>
                <a:lnTo>
                  <a:pt x="1199476" y="87630"/>
                </a:lnTo>
                <a:lnTo>
                  <a:pt x="1205560" y="90170"/>
                </a:lnTo>
                <a:lnTo>
                  <a:pt x="1238491" y="105410"/>
                </a:lnTo>
                <a:lnTo>
                  <a:pt x="1265910" y="113030"/>
                </a:lnTo>
                <a:lnTo>
                  <a:pt x="1275067" y="116840"/>
                </a:lnTo>
                <a:lnTo>
                  <a:pt x="1284922" y="120650"/>
                </a:lnTo>
                <a:lnTo>
                  <a:pt x="1294422" y="124460"/>
                </a:lnTo>
                <a:lnTo>
                  <a:pt x="1303693" y="127000"/>
                </a:lnTo>
                <a:lnTo>
                  <a:pt x="1312862" y="130810"/>
                </a:lnTo>
                <a:lnTo>
                  <a:pt x="1321587" y="134620"/>
                </a:lnTo>
                <a:lnTo>
                  <a:pt x="1329626" y="137160"/>
                </a:lnTo>
                <a:lnTo>
                  <a:pt x="1343025" y="141719"/>
                </a:lnTo>
                <a:lnTo>
                  <a:pt x="1344574" y="142316"/>
                </a:lnTo>
                <a:lnTo>
                  <a:pt x="1343304" y="142316"/>
                </a:lnTo>
                <a:lnTo>
                  <a:pt x="1343304" y="143510"/>
                </a:lnTo>
                <a:lnTo>
                  <a:pt x="1336192" y="143510"/>
                </a:lnTo>
                <a:lnTo>
                  <a:pt x="1322425" y="142240"/>
                </a:lnTo>
                <a:lnTo>
                  <a:pt x="1315288" y="142240"/>
                </a:lnTo>
                <a:lnTo>
                  <a:pt x="1298841" y="139700"/>
                </a:lnTo>
                <a:lnTo>
                  <a:pt x="1249489" y="135890"/>
                </a:lnTo>
                <a:lnTo>
                  <a:pt x="1171473" y="130810"/>
                </a:lnTo>
                <a:lnTo>
                  <a:pt x="1120254" y="125730"/>
                </a:lnTo>
                <a:lnTo>
                  <a:pt x="1098486" y="124460"/>
                </a:lnTo>
                <a:lnTo>
                  <a:pt x="958151" y="116840"/>
                </a:lnTo>
                <a:lnTo>
                  <a:pt x="956360" y="116840"/>
                </a:lnTo>
                <a:lnTo>
                  <a:pt x="947585" y="115646"/>
                </a:lnTo>
                <a:lnTo>
                  <a:pt x="920902" y="115646"/>
                </a:lnTo>
                <a:lnTo>
                  <a:pt x="920356" y="115570"/>
                </a:lnTo>
                <a:lnTo>
                  <a:pt x="901153" y="115570"/>
                </a:lnTo>
                <a:lnTo>
                  <a:pt x="863257" y="114300"/>
                </a:lnTo>
                <a:lnTo>
                  <a:pt x="777290" y="114300"/>
                </a:lnTo>
                <a:lnTo>
                  <a:pt x="767969" y="115570"/>
                </a:lnTo>
                <a:lnTo>
                  <a:pt x="702843" y="115570"/>
                </a:lnTo>
                <a:lnTo>
                  <a:pt x="701992" y="115646"/>
                </a:lnTo>
                <a:lnTo>
                  <a:pt x="701624" y="115646"/>
                </a:lnTo>
                <a:lnTo>
                  <a:pt x="675055" y="116840"/>
                </a:lnTo>
                <a:lnTo>
                  <a:pt x="674573" y="116840"/>
                </a:lnTo>
                <a:lnTo>
                  <a:pt x="674090" y="116890"/>
                </a:lnTo>
                <a:lnTo>
                  <a:pt x="673366" y="116916"/>
                </a:lnTo>
                <a:lnTo>
                  <a:pt x="660285" y="118110"/>
                </a:lnTo>
                <a:lnTo>
                  <a:pt x="646036" y="118110"/>
                </a:lnTo>
                <a:lnTo>
                  <a:pt x="616788" y="119380"/>
                </a:lnTo>
                <a:lnTo>
                  <a:pt x="602157" y="120650"/>
                </a:lnTo>
                <a:lnTo>
                  <a:pt x="568350" y="120650"/>
                </a:lnTo>
                <a:lnTo>
                  <a:pt x="558292" y="121920"/>
                </a:lnTo>
                <a:lnTo>
                  <a:pt x="550976" y="121920"/>
                </a:lnTo>
                <a:lnTo>
                  <a:pt x="549300" y="122504"/>
                </a:lnTo>
                <a:lnTo>
                  <a:pt x="544893" y="123266"/>
                </a:lnTo>
                <a:lnTo>
                  <a:pt x="526897" y="123266"/>
                </a:lnTo>
                <a:lnTo>
                  <a:pt x="526300" y="123190"/>
                </a:lnTo>
                <a:lnTo>
                  <a:pt x="506183" y="123190"/>
                </a:lnTo>
                <a:lnTo>
                  <a:pt x="505574" y="123266"/>
                </a:lnTo>
                <a:lnTo>
                  <a:pt x="497344" y="123266"/>
                </a:lnTo>
                <a:lnTo>
                  <a:pt x="453694" y="126720"/>
                </a:lnTo>
                <a:lnTo>
                  <a:pt x="448437" y="127000"/>
                </a:lnTo>
                <a:lnTo>
                  <a:pt x="443230" y="127558"/>
                </a:lnTo>
                <a:lnTo>
                  <a:pt x="406146" y="130492"/>
                </a:lnTo>
                <a:lnTo>
                  <a:pt x="399821" y="130810"/>
                </a:lnTo>
                <a:lnTo>
                  <a:pt x="338874" y="134620"/>
                </a:lnTo>
                <a:lnTo>
                  <a:pt x="324091" y="135966"/>
                </a:lnTo>
                <a:lnTo>
                  <a:pt x="311607" y="135966"/>
                </a:lnTo>
                <a:lnTo>
                  <a:pt x="297751" y="137236"/>
                </a:lnTo>
                <a:lnTo>
                  <a:pt x="285724" y="139471"/>
                </a:lnTo>
                <a:lnTo>
                  <a:pt x="255219" y="142240"/>
                </a:lnTo>
                <a:lnTo>
                  <a:pt x="253593" y="142544"/>
                </a:lnTo>
                <a:lnTo>
                  <a:pt x="228790" y="144780"/>
                </a:lnTo>
                <a:lnTo>
                  <a:pt x="226733" y="144780"/>
                </a:lnTo>
                <a:lnTo>
                  <a:pt x="209359" y="147320"/>
                </a:lnTo>
                <a:lnTo>
                  <a:pt x="174625" y="151130"/>
                </a:lnTo>
                <a:lnTo>
                  <a:pt x="157251" y="153670"/>
                </a:lnTo>
                <a:lnTo>
                  <a:pt x="124942" y="156210"/>
                </a:lnTo>
                <a:lnTo>
                  <a:pt x="92633" y="161290"/>
                </a:lnTo>
                <a:lnTo>
                  <a:pt x="55460" y="166370"/>
                </a:lnTo>
                <a:lnTo>
                  <a:pt x="18288" y="173990"/>
                </a:lnTo>
                <a:lnTo>
                  <a:pt x="10528" y="175336"/>
                </a:lnTo>
                <a:lnTo>
                  <a:pt x="4876" y="175336"/>
                </a:lnTo>
                <a:lnTo>
                  <a:pt x="4737" y="176352"/>
                </a:lnTo>
                <a:lnTo>
                  <a:pt x="3657" y="176530"/>
                </a:lnTo>
                <a:lnTo>
                  <a:pt x="1219" y="191770"/>
                </a:lnTo>
                <a:lnTo>
                  <a:pt x="0" y="200660"/>
                </a:lnTo>
                <a:lnTo>
                  <a:pt x="4876" y="214630"/>
                </a:lnTo>
                <a:lnTo>
                  <a:pt x="9753" y="222250"/>
                </a:lnTo>
                <a:lnTo>
                  <a:pt x="15849" y="224790"/>
                </a:lnTo>
                <a:lnTo>
                  <a:pt x="22453" y="227330"/>
                </a:lnTo>
                <a:lnTo>
                  <a:pt x="23469" y="227330"/>
                </a:lnTo>
                <a:lnTo>
                  <a:pt x="23672" y="227406"/>
                </a:lnTo>
                <a:lnTo>
                  <a:pt x="30619" y="228676"/>
                </a:lnTo>
                <a:lnTo>
                  <a:pt x="37807" y="228676"/>
                </a:lnTo>
                <a:lnTo>
                  <a:pt x="45097" y="227406"/>
                </a:lnTo>
                <a:lnTo>
                  <a:pt x="85331" y="222326"/>
                </a:lnTo>
                <a:lnTo>
                  <a:pt x="137744" y="217246"/>
                </a:lnTo>
                <a:lnTo>
                  <a:pt x="194005" y="210896"/>
                </a:lnTo>
                <a:lnTo>
                  <a:pt x="216789" y="207086"/>
                </a:lnTo>
                <a:lnTo>
                  <a:pt x="227952" y="205816"/>
                </a:lnTo>
                <a:lnTo>
                  <a:pt x="237096" y="205816"/>
                </a:lnTo>
                <a:lnTo>
                  <a:pt x="255371" y="204546"/>
                </a:lnTo>
                <a:lnTo>
                  <a:pt x="264515" y="203276"/>
                </a:lnTo>
                <a:lnTo>
                  <a:pt x="280060" y="202006"/>
                </a:lnTo>
                <a:lnTo>
                  <a:pt x="311150" y="196926"/>
                </a:lnTo>
                <a:lnTo>
                  <a:pt x="326694" y="195656"/>
                </a:lnTo>
                <a:lnTo>
                  <a:pt x="342417" y="193116"/>
                </a:lnTo>
                <a:lnTo>
                  <a:pt x="447370" y="184226"/>
                </a:lnTo>
                <a:lnTo>
                  <a:pt x="463613" y="184226"/>
                </a:lnTo>
                <a:lnTo>
                  <a:pt x="495198" y="182956"/>
                </a:lnTo>
                <a:lnTo>
                  <a:pt x="496125" y="182880"/>
                </a:lnTo>
                <a:lnTo>
                  <a:pt x="511975" y="182880"/>
                </a:lnTo>
                <a:lnTo>
                  <a:pt x="516356" y="181686"/>
                </a:lnTo>
                <a:lnTo>
                  <a:pt x="522528" y="181686"/>
                </a:lnTo>
                <a:lnTo>
                  <a:pt x="550976" y="177876"/>
                </a:lnTo>
                <a:lnTo>
                  <a:pt x="558190" y="177876"/>
                </a:lnTo>
                <a:lnTo>
                  <a:pt x="572731" y="179070"/>
                </a:lnTo>
                <a:lnTo>
                  <a:pt x="580237" y="180340"/>
                </a:lnTo>
                <a:lnTo>
                  <a:pt x="580631" y="180289"/>
                </a:lnTo>
                <a:lnTo>
                  <a:pt x="581456" y="180416"/>
                </a:lnTo>
                <a:lnTo>
                  <a:pt x="590384" y="179146"/>
                </a:lnTo>
                <a:lnTo>
                  <a:pt x="607326" y="177876"/>
                </a:lnTo>
                <a:lnTo>
                  <a:pt x="615581" y="177876"/>
                </a:lnTo>
                <a:lnTo>
                  <a:pt x="616178" y="177800"/>
                </a:lnTo>
                <a:lnTo>
                  <a:pt x="645134" y="177800"/>
                </a:lnTo>
                <a:lnTo>
                  <a:pt x="645744" y="177876"/>
                </a:lnTo>
                <a:lnTo>
                  <a:pt x="655815" y="177876"/>
                </a:lnTo>
                <a:lnTo>
                  <a:pt x="665657" y="176606"/>
                </a:lnTo>
                <a:lnTo>
                  <a:pt x="666216" y="176530"/>
                </a:lnTo>
                <a:lnTo>
                  <a:pt x="673036" y="176530"/>
                </a:lnTo>
                <a:lnTo>
                  <a:pt x="689825" y="174332"/>
                </a:lnTo>
                <a:lnTo>
                  <a:pt x="693597" y="174066"/>
                </a:lnTo>
                <a:lnTo>
                  <a:pt x="694182" y="173990"/>
                </a:lnTo>
                <a:lnTo>
                  <a:pt x="701560" y="173990"/>
                </a:lnTo>
                <a:lnTo>
                  <a:pt x="719201" y="172796"/>
                </a:lnTo>
                <a:lnTo>
                  <a:pt x="731393" y="172796"/>
                </a:lnTo>
                <a:lnTo>
                  <a:pt x="731786" y="172720"/>
                </a:lnTo>
                <a:lnTo>
                  <a:pt x="737463" y="172720"/>
                </a:lnTo>
                <a:lnTo>
                  <a:pt x="744093" y="171526"/>
                </a:lnTo>
                <a:lnTo>
                  <a:pt x="744943" y="171526"/>
                </a:lnTo>
                <a:lnTo>
                  <a:pt x="752119" y="170256"/>
                </a:lnTo>
                <a:lnTo>
                  <a:pt x="767410" y="170256"/>
                </a:lnTo>
                <a:lnTo>
                  <a:pt x="782878" y="171450"/>
                </a:lnTo>
                <a:lnTo>
                  <a:pt x="783132" y="171450"/>
                </a:lnTo>
                <a:lnTo>
                  <a:pt x="784123" y="171526"/>
                </a:lnTo>
                <a:lnTo>
                  <a:pt x="792213" y="171526"/>
                </a:lnTo>
                <a:lnTo>
                  <a:pt x="809396" y="172720"/>
                </a:lnTo>
                <a:lnTo>
                  <a:pt x="810615" y="172796"/>
                </a:lnTo>
                <a:lnTo>
                  <a:pt x="847077" y="172796"/>
                </a:lnTo>
                <a:lnTo>
                  <a:pt x="864273" y="173990"/>
                </a:lnTo>
                <a:lnTo>
                  <a:pt x="865492" y="174066"/>
                </a:lnTo>
                <a:lnTo>
                  <a:pt x="872794" y="174066"/>
                </a:lnTo>
                <a:lnTo>
                  <a:pt x="880097" y="175336"/>
                </a:lnTo>
                <a:lnTo>
                  <a:pt x="902233" y="175336"/>
                </a:lnTo>
                <a:lnTo>
                  <a:pt x="917702" y="177876"/>
                </a:lnTo>
                <a:lnTo>
                  <a:pt x="1034948" y="177876"/>
                </a:lnTo>
                <a:lnTo>
                  <a:pt x="1042238" y="179146"/>
                </a:lnTo>
                <a:lnTo>
                  <a:pt x="1047534" y="179146"/>
                </a:lnTo>
                <a:lnTo>
                  <a:pt x="1054455" y="180340"/>
                </a:lnTo>
                <a:lnTo>
                  <a:pt x="1055217" y="180340"/>
                </a:lnTo>
                <a:lnTo>
                  <a:pt x="1055662" y="180416"/>
                </a:lnTo>
                <a:lnTo>
                  <a:pt x="1063358" y="180416"/>
                </a:lnTo>
                <a:lnTo>
                  <a:pt x="1080135" y="182880"/>
                </a:lnTo>
                <a:lnTo>
                  <a:pt x="1080833" y="182880"/>
                </a:lnTo>
                <a:lnTo>
                  <a:pt x="1081354" y="182956"/>
                </a:lnTo>
                <a:lnTo>
                  <a:pt x="1089139" y="182956"/>
                </a:lnTo>
                <a:lnTo>
                  <a:pt x="1098791" y="184150"/>
                </a:lnTo>
                <a:lnTo>
                  <a:pt x="1099388" y="184150"/>
                </a:lnTo>
                <a:lnTo>
                  <a:pt x="1100010" y="184226"/>
                </a:lnTo>
                <a:lnTo>
                  <a:pt x="1131011" y="184226"/>
                </a:lnTo>
                <a:lnTo>
                  <a:pt x="1164755" y="186690"/>
                </a:lnTo>
                <a:lnTo>
                  <a:pt x="1182116" y="189230"/>
                </a:lnTo>
                <a:lnTo>
                  <a:pt x="1199476" y="190500"/>
                </a:lnTo>
                <a:lnTo>
                  <a:pt x="1247051" y="195580"/>
                </a:lnTo>
                <a:lnTo>
                  <a:pt x="1283576" y="200660"/>
                </a:lnTo>
                <a:lnTo>
                  <a:pt x="1284224" y="200660"/>
                </a:lnTo>
                <a:lnTo>
                  <a:pt x="1284782" y="200736"/>
                </a:lnTo>
                <a:lnTo>
                  <a:pt x="1295565" y="202006"/>
                </a:lnTo>
                <a:lnTo>
                  <a:pt x="1314221" y="203161"/>
                </a:lnTo>
                <a:lnTo>
                  <a:pt x="1325067" y="204470"/>
                </a:lnTo>
                <a:lnTo>
                  <a:pt x="1344066" y="208280"/>
                </a:lnTo>
                <a:lnTo>
                  <a:pt x="1381594" y="213360"/>
                </a:lnTo>
                <a:lnTo>
                  <a:pt x="1400594" y="217170"/>
                </a:lnTo>
                <a:lnTo>
                  <a:pt x="1401432" y="217170"/>
                </a:lnTo>
                <a:lnTo>
                  <a:pt x="1401813" y="217246"/>
                </a:lnTo>
                <a:lnTo>
                  <a:pt x="1404302" y="218516"/>
                </a:lnTo>
                <a:lnTo>
                  <a:pt x="1407007" y="219227"/>
                </a:lnTo>
                <a:lnTo>
                  <a:pt x="1407947" y="219710"/>
                </a:lnTo>
                <a:lnTo>
                  <a:pt x="1407947" y="224790"/>
                </a:lnTo>
                <a:lnTo>
                  <a:pt x="1406728" y="231140"/>
                </a:lnTo>
                <a:lnTo>
                  <a:pt x="1404302" y="232410"/>
                </a:lnTo>
                <a:lnTo>
                  <a:pt x="1394764" y="238760"/>
                </a:lnTo>
                <a:lnTo>
                  <a:pt x="1384769" y="246380"/>
                </a:lnTo>
                <a:lnTo>
                  <a:pt x="1374800" y="252730"/>
                </a:lnTo>
                <a:lnTo>
                  <a:pt x="1368869" y="256692"/>
                </a:lnTo>
                <a:lnTo>
                  <a:pt x="1366507" y="257886"/>
                </a:lnTo>
                <a:lnTo>
                  <a:pt x="1361554" y="261391"/>
                </a:lnTo>
                <a:lnTo>
                  <a:pt x="1355026" y="265430"/>
                </a:lnTo>
                <a:lnTo>
                  <a:pt x="1334058" y="279400"/>
                </a:lnTo>
                <a:lnTo>
                  <a:pt x="1323797" y="287020"/>
                </a:lnTo>
                <a:lnTo>
                  <a:pt x="1319745" y="290398"/>
                </a:lnTo>
                <a:lnTo>
                  <a:pt x="1318933" y="290906"/>
                </a:lnTo>
                <a:lnTo>
                  <a:pt x="1312735" y="295224"/>
                </a:lnTo>
                <a:lnTo>
                  <a:pt x="1311643" y="295910"/>
                </a:lnTo>
                <a:lnTo>
                  <a:pt x="1304290" y="298450"/>
                </a:lnTo>
                <a:lnTo>
                  <a:pt x="1284198" y="311150"/>
                </a:lnTo>
                <a:lnTo>
                  <a:pt x="1264069" y="321310"/>
                </a:lnTo>
                <a:lnTo>
                  <a:pt x="1247775" y="331470"/>
                </a:lnTo>
                <a:lnTo>
                  <a:pt x="1240624" y="345440"/>
                </a:lnTo>
                <a:lnTo>
                  <a:pt x="1239405" y="361950"/>
                </a:lnTo>
                <a:lnTo>
                  <a:pt x="1240917" y="379730"/>
                </a:lnTo>
                <a:lnTo>
                  <a:pt x="1240917" y="384810"/>
                </a:lnTo>
                <a:lnTo>
                  <a:pt x="1239710" y="391160"/>
                </a:lnTo>
                <a:lnTo>
                  <a:pt x="1242136" y="393700"/>
                </a:lnTo>
                <a:lnTo>
                  <a:pt x="1245730" y="400050"/>
                </a:lnTo>
                <a:lnTo>
                  <a:pt x="1250823" y="405130"/>
                </a:lnTo>
                <a:lnTo>
                  <a:pt x="1257058" y="408940"/>
                </a:lnTo>
                <a:lnTo>
                  <a:pt x="1264069" y="411480"/>
                </a:lnTo>
                <a:lnTo>
                  <a:pt x="1268984" y="412750"/>
                </a:lnTo>
                <a:lnTo>
                  <a:pt x="1275067" y="412750"/>
                </a:lnTo>
                <a:lnTo>
                  <a:pt x="1282928" y="410692"/>
                </a:lnTo>
                <a:lnTo>
                  <a:pt x="1286065" y="410286"/>
                </a:lnTo>
                <a:lnTo>
                  <a:pt x="1293355" y="402666"/>
                </a:lnTo>
                <a:lnTo>
                  <a:pt x="1303261" y="393776"/>
                </a:lnTo>
                <a:lnTo>
                  <a:pt x="1307592" y="388696"/>
                </a:lnTo>
                <a:lnTo>
                  <a:pt x="1310424" y="383616"/>
                </a:lnTo>
                <a:lnTo>
                  <a:pt x="1314615" y="373456"/>
                </a:lnTo>
                <a:lnTo>
                  <a:pt x="1321092" y="364566"/>
                </a:lnTo>
                <a:lnTo>
                  <a:pt x="1328940" y="356946"/>
                </a:lnTo>
                <a:lnTo>
                  <a:pt x="1337221" y="350596"/>
                </a:lnTo>
                <a:lnTo>
                  <a:pt x="1342517" y="346240"/>
                </a:lnTo>
                <a:lnTo>
                  <a:pt x="1343736" y="345440"/>
                </a:lnTo>
                <a:lnTo>
                  <a:pt x="1347876" y="342900"/>
                </a:lnTo>
                <a:lnTo>
                  <a:pt x="1353235" y="340436"/>
                </a:lnTo>
                <a:lnTo>
                  <a:pt x="1361744" y="336626"/>
                </a:lnTo>
                <a:lnTo>
                  <a:pt x="1370152" y="331546"/>
                </a:lnTo>
                <a:lnTo>
                  <a:pt x="1381848" y="322656"/>
                </a:lnTo>
                <a:lnTo>
                  <a:pt x="1404759" y="307416"/>
                </a:lnTo>
                <a:lnTo>
                  <a:pt x="1416456" y="298526"/>
                </a:lnTo>
                <a:lnTo>
                  <a:pt x="1424495" y="293446"/>
                </a:lnTo>
                <a:lnTo>
                  <a:pt x="1440116" y="283286"/>
                </a:lnTo>
                <a:lnTo>
                  <a:pt x="1444904" y="279514"/>
                </a:lnTo>
                <a:lnTo>
                  <a:pt x="1446949" y="278130"/>
                </a:lnTo>
                <a:lnTo>
                  <a:pt x="1449616" y="275907"/>
                </a:lnTo>
                <a:lnTo>
                  <a:pt x="1465973" y="264236"/>
                </a:lnTo>
                <a:lnTo>
                  <a:pt x="1475079" y="257886"/>
                </a:lnTo>
                <a:lnTo>
                  <a:pt x="1484744" y="251536"/>
                </a:lnTo>
                <a:lnTo>
                  <a:pt x="1488757" y="248183"/>
                </a:lnTo>
                <a:lnTo>
                  <a:pt x="1489608" y="247650"/>
                </a:lnTo>
                <a:lnTo>
                  <a:pt x="1498739" y="246456"/>
                </a:lnTo>
                <a:lnTo>
                  <a:pt x="1500606" y="246456"/>
                </a:lnTo>
                <a:lnTo>
                  <a:pt x="1507896" y="243916"/>
                </a:lnTo>
                <a:lnTo>
                  <a:pt x="1510322" y="242646"/>
                </a:lnTo>
                <a:lnTo>
                  <a:pt x="1513967" y="240106"/>
                </a:lnTo>
                <a:lnTo>
                  <a:pt x="1518831" y="238836"/>
                </a:lnTo>
                <a:lnTo>
                  <a:pt x="1520101" y="237566"/>
                </a:lnTo>
                <a:lnTo>
                  <a:pt x="1522539" y="236296"/>
                </a:lnTo>
                <a:lnTo>
                  <a:pt x="1528610" y="231216"/>
                </a:lnTo>
                <a:lnTo>
                  <a:pt x="1534693" y="227406"/>
                </a:lnTo>
                <a:lnTo>
                  <a:pt x="1539608" y="222326"/>
                </a:lnTo>
                <a:lnTo>
                  <a:pt x="1542046" y="219786"/>
                </a:lnTo>
                <a:lnTo>
                  <a:pt x="1537119" y="212166"/>
                </a:lnTo>
                <a:lnTo>
                  <a:pt x="1545069" y="213207"/>
                </a:lnTo>
                <a:lnTo>
                  <a:pt x="1545691" y="213360"/>
                </a:lnTo>
                <a:lnTo>
                  <a:pt x="1546898" y="213436"/>
                </a:lnTo>
                <a:lnTo>
                  <a:pt x="1548117" y="212166"/>
                </a:lnTo>
                <a:lnTo>
                  <a:pt x="1548117" y="204546"/>
                </a:lnTo>
                <a:lnTo>
                  <a:pt x="1545691" y="198196"/>
                </a:lnTo>
                <a:lnTo>
                  <a:pt x="1548117" y="193116"/>
                </a:lnTo>
                <a:lnTo>
                  <a:pt x="1552041" y="185496"/>
                </a:lnTo>
                <a:lnTo>
                  <a:pt x="1553133" y="176606"/>
                </a:lnTo>
                <a:close/>
              </a:path>
            </a:pathLst>
          </a:custGeom>
          <a:solidFill>
            <a:srgbClr val="F37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7657" y="4209101"/>
            <a:ext cx="3220085" cy="1728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4850" spc="-229" dirty="0">
                <a:solidFill>
                  <a:srgbClr val="FCFAFA"/>
                </a:solidFill>
                <a:latin typeface="Arial Black"/>
                <a:cs typeface="Arial Black"/>
              </a:rPr>
              <a:t>EMPATHY </a:t>
            </a:r>
            <a:r>
              <a:rPr sz="4850" spc="-280" dirty="0">
                <a:solidFill>
                  <a:srgbClr val="FCFAFA"/>
                </a:solidFill>
                <a:latin typeface="Arial Black"/>
                <a:cs typeface="Arial Black"/>
              </a:rPr>
              <a:t>TOOLS</a:t>
            </a:r>
            <a:endParaRPr sz="485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592566" y="1413891"/>
            <a:ext cx="813689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37120"/>
                </a:solidFill>
                <a:latin typeface="Calibri"/>
                <a:cs typeface="Calibri"/>
              </a:rPr>
              <a:t>Jangan</a:t>
            </a:r>
            <a:r>
              <a:rPr sz="3200" spc="-75" dirty="0">
                <a:solidFill>
                  <a:srgbClr val="F3712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37120"/>
                </a:solidFill>
                <a:latin typeface="Calibri"/>
                <a:cs typeface="Calibri"/>
              </a:rPr>
              <a:t>gunakan</a:t>
            </a:r>
            <a:r>
              <a:rPr sz="3200" spc="-100" dirty="0">
                <a:solidFill>
                  <a:srgbClr val="F3712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37120"/>
                </a:solidFill>
                <a:latin typeface="Calibri"/>
                <a:cs typeface="Calibri"/>
              </a:rPr>
              <a:t>asumsi</a:t>
            </a:r>
            <a:r>
              <a:rPr sz="3200" spc="-100" dirty="0">
                <a:solidFill>
                  <a:srgbClr val="F3712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37120"/>
                </a:solidFill>
                <a:latin typeface="Calibri"/>
                <a:cs typeface="Calibri"/>
              </a:rPr>
              <a:t>dan</a:t>
            </a:r>
            <a:r>
              <a:rPr sz="3200" spc="-90" dirty="0">
                <a:solidFill>
                  <a:srgbClr val="F3712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37120"/>
                </a:solidFill>
                <a:latin typeface="Calibri"/>
                <a:cs typeface="Calibri"/>
              </a:rPr>
              <a:t>persepsi</a:t>
            </a:r>
            <a:r>
              <a:rPr sz="3200" spc="-135" dirty="0">
                <a:solidFill>
                  <a:srgbClr val="F3712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37120"/>
                </a:solidFill>
                <a:latin typeface="Calibri"/>
                <a:cs typeface="Calibri"/>
              </a:rPr>
              <a:t>pribadi</a:t>
            </a:r>
            <a:r>
              <a:rPr sz="3200" spc="-90" dirty="0">
                <a:solidFill>
                  <a:srgbClr val="F3712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37120"/>
                </a:solidFill>
                <a:latin typeface="Calibri"/>
                <a:cs typeface="Calibri"/>
              </a:rPr>
              <a:t>kita, </a:t>
            </a:r>
            <a:r>
              <a:rPr sz="3200" dirty="0">
                <a:solidFill>
                  <a:srgbClr val="F37120"/>
                </a:solidFill>
                <a:latin typeface="Calibri"/>
                <a:cs typeface="Calibri"/>
              </a:rPr>
              <a:t>Karena</a:t>
            </a:r>
            <a:r>
              <a:rPr sz="3200" spc="-130" dirty="0">
                <a:solidFill>
                  <a:srgbClr val="F3712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37120"/>
                </a:solidFill>
                <a:latin typeface="Calibri"/>
                <a:cs typeface="Calibri"/>
              </a:rPr>
              <a:t>akan</a:t>
            </a:r>
            <a:r>
              <a:rPr sz="3200" spc="-130" dirty="0">
                <a:solidFill>
                  <a:srgbClr val="F3712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37120"/>
                </a:solidFill>
                <a:latin typeface="Calibri"/>
                <a:cs typeface="Calibri"/>
              </a:rPr>
              <a:t>mengubah</a:t>
            </a:r>
            <a:r>
              <a:rPr sz="3200" spc="-95" dirty="0">
                <a:solidFill>
                  <a:srgbClr val="F3712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37120"/>
                </a:solidFill>
                <a:latin typeface="Calibri"/>
                <a:cs typeface="Calibri"/>
              </a:rPr>
              <a:t>persepsi</a:t>
            </a:r>
            <a:r>
              <a:rPr sz="3200" spc="-165" dirty="0">
                <a:solidFill>
                  <a:srgbClr val="F3712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37120"/>
                </a:solidFill>
                <a:latin typeface="Calibri"/>
                <a:cs typeface="Calibri"/>
              </a:rPr>
              <a:t>user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69450" y="2879788"/>
            <a:ext cx="58775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37120"/>
                </a:solidFill>
                <a:latin typeface="Calibri"/>
                <a:cs typeface="Calibri"/>
              </a:rPr>
              <a:t>Hindari</a:t>
            </a:r>
            <a:r>
              <a:rPr sz="3200" spc="-60" dirty="0">
                <a:solidFill>
                  <a:srgbClr val="F3712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37120"/>
                </a:solidFill>
                <a:latin typeface="Calibri"/>
                <a:cs typeface="Calibri"/>
              </a:rPr>
              <a:t>miskonsepsi</a:t>
            </a:r>
            <a:r>
              <a:rPr sz="3200" spc="-80" dirty="0">
                <a:solidFill>
                  <a:srgbClr val="F3712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37120"/>
                </a:solidFill>
                <a:latin typeface="Calibri"/>
                <a:cs typeface="Calibri"/>
              </a:rPr>
              <a:t>dan</a:t>
            </a:r>
            <a:r>
              <a:rPr sz="3200" spc="-50" dirty="0">
                <a:solidFill>
                  <a:srgbClr val="F37120"/>
                </a:solidFill>
                <a:latin typeface="Calibri"/>
                <a:cs typeface="Calibri"/>
              </a:rPr>
              <a:t> </a:t>
            </a:r>
            <a:r>
              <a:rPr sz="3200" i="1" spc="-10" dirty="0">
                <a:solidFill>
                  <a:srgbClr val="F37120"/>
                </a:solidFill>
                <a:latin typeface="Calibri"/>
                <a:cs typeface="Calibri"/>
              </a:rPr>
              <a:t>stereotype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59618" y="4859591"/>
            <a:ext cx="43262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37120"/>
                </a:solidFill>
                <a:latin typeface="Calibri"/>
                <a:cs typeface="Calibri"/>
              </a:rPr>
              <a:t>Hindari</a:t>
            </a:r>
            <a:r>
              <a:rPr sz="3200" spc="-75" dirty="0">
                <a:solidFill>
                  <a:srgbClr val="F3712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37120"/>
                </a:solidFill>
                <a:latin typeface="Calibri"/>
                <a:cs typeface="Calibri"/>
              </a:rPr>
              <a:t>sikap</a:t>
            </a:r>
            <a:r>
              <a:rPr sz="3200" spc="-80" dirty="0">
                <a:solidFill>
                  <a:srgbClr val="F37120"/>
                </a:solidFill>
                <a:latin typeface="Calibri"/>
                <a:cs typeface="Calibri"/>
              </a:rPr>
              <a:t> </a:t>
            </a:r>
            <a:r>
              <a:rPr sz="3200" i="1" spc="-10" dirty="0">
                <a:solidFill>
                  <a:srgbClr val="F37120"/>
                </a:solidFill>
                <a:latin typeface="Calibri"/>
                <a:cs typeface="Calibri"/>
              </a:rPr>
              <a:t>judgemental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39579" y="6464236"/>
            <a:ext cx="508952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70" dirty="0">
                <a:solidFill>
                  <a:srgbClr val="F37120"/>
                </a:solidFill>
                <a:latin typeface="Calibri"/>
                <a:cs typeface="Calibri"/>
              </a:rPr>
              <a:t>Tanya</a:t>
            </a:r>
            <a:r>
              <a:rPr sz="3200" spc="-55" dirty="0">
                <a:solidFill>
                  <a:srgbClr val="F3712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37120"/>
                </a:solidFill>
                <a:latin typeface="Calibri"/>
                <a:cs typeface="Calibri"/>
              </a:rPr>
              <a:t>semua</a:t>
            </a:r>
            <a:r>
              <a:rPr sz="3200" spc="-80" dirty="0">
                <a:solidFill>
                  <a:srgbClr val="F3712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37120"/>
                </a:solidFill>
                <a:latin typeface="Calibri"/>
                <a:cs typeface="Calibri"/>
              </a:rPr>
              <a:t>jika</a:t>
            </a:r>
            <a:r>
              <a:rPr sz="3200" spc="-80" dirty="0">
                <a:solidFill>
                  <a:srgbClr val="F3712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37120"/>
                </a:solidFill>
                <a:latin typeface="Calibri"/>
                <a:cs typeface="Calibri"/>
              </a:rPr>
              <a:t>belum</a:t>
            </a:r>
            <a:r>
              <a:rPr sz="3200" spc="-85" dirty="0">
                <a:solidFill>
                  <a:srgbClr val="F3712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37120"/>
                </a:solidFill>
                <a:latin typeface="Calibri"/>
                <a:cs typeface="Calibri"/>
              </a:rPr>
              <a:t>jela,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i="1" dirty="0">
                <a:solidFill>
                  <a:srgbClr val="F37120"/>
                </a:solidFill>
                <a:latin typeface="Calibri"/>
                <a:cs typeface="Calibri"/>
              </a:rPr>
              <a:t>Persepsi</a:t>
            </a:r>
            <a:r>
              <a:rPr sz="3200" i="1" spc="-80" dirty="0">
                <a:solidFill>
                  <a:srgbClr val="F37120"/>
                </a:solidFill>
                <a:latin typeface="Calibri"/>
                <a:cs typeface="Calibri"/>
              </a:rPr>
              <a:t> </a:t>
            </a:r>
            <a:r>
              <a:rPr sz="3200" i="1" dirty="0" err="1">
                <a:solidFill>
                  <a:srgbClr val="F37120"/>
                </a:solidFill>
                <a:latin typeface="Calibri"/>
                <a:cs typeface="Calibri"/>
              </a:rPr>
              <a:t>harus</a:t>
            </a:r>
            <a:r>
              <a:rPr sz="3200" i="1" spc="-95" dirty="0">
                <a:solidFill>
                  <a:srgbClr val="F37120"/>
                </a:solidFill>
                <a:latin typeface="Calibri"/>
                <a:cs typeface="Calibri"/>
              </a:rPr>
              <a:t> </a:t>
            </a:r>
            <a:r>
              <a:rPr sz="3200" i="1" dirty="0" err="1">
                <a:solidFill>
                  <a:srgbClr val="F37120"/>
                </a:solidFill>
                <a:latin typeface="Calibri"/>
                <a:cs typeface="Calibri"/>
              </a:rPr>
              <a:t>dat</a:t>
            </a:r>
            <a:r>
              <a:rPr lang="en-US" sz="3200" i="1" dirty="0" err="1">
                <a:solidFill>
                  <a:srgbClr val="F37120"/>
                </a:solidFill>
                <a:latin typeface="Calibri"/>
                <a:cs typeface="Calibri"/>
              </a:rPr>
              <a:t>a</a:t>
            </a:r>
            <a:r>
              <a:rPr sz="3200" i="1" dirty="0" err="1">
                <a:solidFill>
                  <a:srgbClr val="F37120"/>
                </a:solidFill>
                <a:latin typeface="Calibri"/>
                <a:cs typeface="Calibri"/>
              </a:rPr>
              <a:t>ng</a:t>
            </a:r>
            <a:r>
              <a:rPr sz="3200" i="1" spc="-95" dirty="0">
                <a:solidFill>
                  <a:srgbClr val="F3712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F37120"/>
                </a:solidFill>
                <a:latin typeface="Calibri"/>
                <a:cs typeface="Calibri"/>
              </a:rPr>
              <a:t>dari</a:t>
            </a:r>
            <a:r>
              <a:rPr sz="3200" i="1" spc="-100" dirty="0">
                <a:solidFill>
                  <a:srgbClr val="F37120"/>
                </a:solidFill>
                <a:latin typeface="Calibri"/>
                <a:cs typeface="Calibri"/>
              </a:rPr>
              <a:t> </a:t>
            </a:r>
            <a:r>
              <a:rPr sz="3200" i="1" spc="-20" dirty="0">
                <a:solidFill>
                  <a:srgbClr val="F37120"/>
                </a:solidFill>
                <a:latin typeface="Calibri"/>
                <a:cs typeface="Calibri"/>
              </a:rPr>
              <a:t>user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01990" y="7977123"/>
            <a:ext cx="37973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45" dirty="0">
                <a:solidFill>
                  <a:srgbClr val="F37120"/>
                </a:solidFill>
                <a:latin typeface="Calibri"/>
                <a:cs typeface="Calibri"/>
              </a:rPr>
              <a:t>Temukan</a:t>
            </a:r>
            <a:r>
              <a:rPr sz="3200" spc="-105" dirty="0">
                <a:solidFill>
                  <a:srgbClr val="F3712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37120"/>
                </a:solidFill>
                <a:latin typeface="Calibri"/>
                <a:cs typeface="Calibri"/>
              </a:rPr>
              <a:t>pola</a:t>
            </a:r>
            <a:r>
              <a:rPr sz="3200" spc="-70" dirty="0">
                <a:solidFill>
                  <a:srgbClr val="F3712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37120"/>
                </a:solidFill>
                <a:latin typeface="Calibri"/>
                <a:cs typeface="Calibri"/>
              </a:rPr>
              <a:t>persepsi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1152" y="8277043"/>
            <a:ext cx="3219450" cy="132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b="1" i="1" dirty="0">
                <a:solidFill>
                  <a:srgbClr val="FCFAFA"/>
                </a:solidFill>
                <a:latin typeface="Arial"/>
                <a:cs typeface="Arial"/>
              </a:rPr>
              <a:t>“</a:t>
            </a:r>
            <a:r>
              <a:rPr sz="2950" b="1" i="1" spc="290" dirty="0">
                <a:solidFill>
                  <a:srgbClr val="FCFAFA"/>
                </a:solidFill>
                <a:latin typeface="Arial"/>
                <a:cs typeface="Arial"/>
              </a:rPr>
              <a:t> </a:t>
            </a:r>
            <a:r>
              <a:rPr sz="2950" b="1" i="1" spc="185" dirty="0">
                <a:solidFill>
                  <a:srgbClr val="FCFAFA"/>
                </a:solidFill>
                <a:latin typeface="Arial"/>
                <a:cs typeface="Arial"/>
              </a:rPr>
              <a:t>Hear</a:t>
            </a:r>
            <a:r>
              <a:rPr sz="2950" b="1" i="1" spc="285" dirty="0">
                <a:solidFill>
                  <a:srgbClr val="FCFAFA"/>
                </a:solidFill>
                <a:latin typeface="Arial"/>
                <a:cs typeface="Arial"/>
              </a:rPr>
              <a:t> </a:t>
            </a:r>
            <a:r>
              <a:rPr sz="2950" b="1" i="1" spc="180" dirty="0">
                <a:solidFill>
                  <a:srgbClr val="FCFAFA"/>
                </a:solidFill>
                <a:latin typeface="Arial"/>
                <a:cs typeface="Arial"/>
              </a:rPr>
              <a:t>to</a:t>
            </a:r>
            <a:r>
              <a:rPr sz="2950" b="1" i="1" spc="280" dirty="0">
                <a:solidFill>
                  <a:srgbClr val="FCFAFA"/>
                </a:solidFill>
                <a:latin typeface="Arial"/>
                <a:cs typeface="Arial"/>
              </a:rPr>
              <a:t> </a:t>
            </a:r>
            <a:r>
              <a:rPr sz="2950" b="1" i="1" spc="170" dirty="0">
                <a:solidFill>
                  <a:srgbClr val="FCFAFA"/>
                </a:solidFill>
                <a:latin typeface="Arial"/>
                <a:cs typeface="Arial"/>
              </a:rPr>
              <a:t>listen,</a:t>
            </a:r>
            <a:endParaRPr sz="29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60"/>
              </a:spcBef>
            </a:pPr>
            <a:r>
              <a:rPr sz="2950" b="1" i="1" spc="185" dirty="0">
                <a:solidFill>
                  <a:srgbClr val="FCFAFA"/>
                </a:solidFill>
                <a:latin typeface="Arial"/>
                <a:cs typeface="Arial"/>
              </a:rPr>
              <a:t>not</a:t>
            </a:r>
            <a:r>
              <a:rPr sz="2950" b="1" i="1" spc="325" dirty="0">
                <a:solidFill>
                  <a:srgbClr val="FCFAFA"/>
                </a:solidFill>
                <a:latin typeface="Arial"/>
                <a:cs typeface="Arial"/>
              </a:rPr>
              <a:t> </a:t>
            </a:r>
            <a:r>
              <a:rPr sz="2950" b="1" i="1" spc="180" dirty="0">
                <a:solidFill>
                  <a:srgbClr val="FCFAFA"/>
                </a:solidFill>
                <a:latin typeface="Arial"/>
                <a:cs typeface="Arial"/>
              </a:rPr>
              <a:t>to</a:t>
            </a:r>
            <a:r>
              <a:rPr sz="2950" b="1" i="1" spc="305" dirty="0">
                <a:solidFill>
                  <a:srgbClr val="FCFAFA"/>
                </a:solidFill>
                <a:latin typeface="Arial"/>
                <a:cs typeface="Arial"/>
              </a:rPr>
              <a:t> </a:t>
            </a:r>
            <a:r>
              <a:rPr sz="2950" b="1" i="1" spc="170" dirty="0">
                <a:solidFill>
                  <a:srgbClr val="FCFAFA"/>
                </a:solidFill>
                <a:latin typeface="Arial"/>
                <a:cs typeface="Arial"/>
              </a:rPr>
              <a:t>reply”</a:t>
            </a:r>
            <a:endParaRPr sz="29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05280" y="4099559"/>
            <a:ext cx="3081020" cy="3081020"/>
            <a:chOff x="1605280" y="4099559"/>
            <a:chExt cx="3081020" cy="3081020"/>
          </a:xfrm>
        </p:grpSpPr>
        <p:sp>
          <p:nvSpPr>
            <p:cNvPr id="3" name="object 3"/>
            <p:cNvSpPr/>
            <p:nvPr/>
          </p:nvSpPr>
          <p:spPr>
            <a:xfrm>
              <a:off x="1605280" y="4099559"/>
              <a:ext cx="3081020" cy="3081020"/>
            </a:xfrm>
            <a:custGeom>
              <a:avLst/>
              <a:gdLst/>
              <a:ahLst/>
              <a:cxnLst/>
              <a:rect l="l" t="t" r="r" b="b"/>
              <a:pathLst>
                <a:path w="3081020" h="3081020">
                  <a:moveTo>
                    <a:pt x="2919603" y="0"/>
                  </a:moveTo>
                  <a:lnTo>
                    <a:pt x="160781" y="0"/>
                  </a:lnTo>
                  <a:lnTo>
                    <a:pt x="110020" y="8211"/>
                  </a:lnTo>
                  <a:lnTo>
                    <a:pt x="65891" y="31065"/>
                  </a:lnTo>
                  <a:lnTo>
                    <a:pt x="31065" y="65891"/>
                  </a:lnTo>
                  <a:lnTo>
                    <a:pt x="8211" y="110020"/>
                  </a:lnTo>
                  <a:lnTo>
                    <a:pt x="0" y="160781"/>
                  </a:lnTo>
                  <a:lnTo>
                    <a:pt x="0" y="2920745"/>
                  </a:lnTo>
                  <a:lnTo>
                    <a:pt x="8211" y="2971259"/>
                  </a:lnTo>
                  <a:lnTo>
                    <a:pt x="31065" y="3015238"/>
                  </a:lnTo>
                  <a:lnTo>
                    <a:pt x="65891" y="3049987"/>
                  </a:lnTo>
                  <a:lnTo>
                    <a:pt x="110020" y="3072812"/>
                  </a:lnTo>
                  <a:lnTo>
                    <a:pt x="160781" y="3081020"/>
                  </a:lnTo>
                  <a:lnTo>
                    <a:pt x="2920237" y="3081020"/>
                  </a:lnTo>
                  <a:lnTo>
                    <a:pt x="2970999" y="3072808"/>
                  </a:lnTo>
                  <a:lnTo>
                    <a:pt x="3015128" y="3049954"/>
                  </a:lnTo>
                  <a:lnTo>
                    <a:pt x="3049954" y="3015128"/>
                  </a:lnTo>
                  <a:lnTo>
                    <a:pt x="3072808" y="2970999"/>
                  </a:lnTo>
                  <a:lnTo>
                    <a:pt x="3081020" y="2920238"/>
                  </a:lnTo>
                  <a:lnTo>
                    <a:pt x="3081020" y="160781"/>
                  </a:lnTo>
                  <a:lnTo>
                    <a:pt x="3072510" y="110020"/>
                  </a:lnTo>
                  <a:lnTo>
                    <a:pt x="3049493" y="65891"/>
                  </a:lnTo>
                  <a:lnTo>
                    <a:pt x="3014588" y="31065"/>
                  </a:lnTo>
                  <a:lnTo>
                    <a:pt x="2970418" y="8211"/>
                  </a:lnTo>
                  <a:lnTo>
                    <a:pt x="2919603" y="0"/>
                  </a:lnTo>
                  <a:close/>
                </a:path>
              </a:pathLst>
            </a:custGeom>
            <a:solidFill>
              <a:srgbClr val="F47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9260" y="4190999"/>
              <a:ext cx="2895600" cy="289560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224779" y="4099559"/>
            <a:ext cx="3081020" cy="3081020"/>
            <a:chOff x="5224779" y="4099559"/>
            <a:chExt cx="3081020" cy="3081020"/>
          </a:xfrm>
        </p:grpSpPr>
        <p:sp>
          <p:nvSpPr>
            <p:cNvPr id="6" name="object 6"/>
            <p:cNvSpPr/>
            <p:nvPr/>
          </p:nvSpPr>
          <p:spPr>
            <a:xfrm>
              <a:off x="5224779" y="4099559"/>
              <a:ext cx="3081020" cy="3081020"/>
            </a:xfrm>
            <a:custGeom>
              <a:avLst/>
              <a:gdLst/>
              <a:ahLst/>
              <a:cxnLst/>
              <a:rect l="l" t="t" r="r" b="b"/>
              <a:pathLst>
                <a:path w="3081020" h="3081020">
                  <a:moveTo>
                    <a:pt x="2919603" y="0"/>
                  </a:moveTo>
                  <a:lnTo>
                    <a:pt x="160782" y="0"/>
                  </a:lnTo>
                  <a:lnTo>
                    <a:pt x="110020" y="8211"/>
                  </a:lnTo>
                  <a:lnTo>
                    <a:pt x="65891" y="31065"/>
                  </a:lnTo>
                  <a:lnTo>
                    <a:pt x="31065" y="65891"/>
                  </a:lnTo>
                  <a:lnTo>
                    <a:pt x="8211" y="110020"/>
                  </a:lnTo>
                  <a:lnTo>
                    <a:pt x="0" y="160781"/>
                  </a:lnTo>
                  <a:lnTo>
                    <a:pt x="0" y="2920745"/>
                  </a:lnTo>
                  <a:lnTo>
                    <a:pt x="8211" y="2971259"/>
                  </a:lnTo>
                  <a:lnTo>
                    <a:pt x="31065" y="3015238"/>
                  </a:lnTo>
                  <a:lnTo>
                    <a:pt x="65891" y="3049987"/>
                  </a:lnTo>
                  <a:lnTo>
                    <a:pt x="110020" y="3072812"/>
                  </a:lnTo>
                  <a:lnTo>
                    <a:pt x="160782" y="3081020"/>
                  </a:lnTo>
                  <a:lnTo>
                    <a:pt x="2920238" y="3081020"/>
                  </a:lnTo>
                  <a:lnTo>
                    <a:pt x="2970999" y="3072808"/>
                  </a:lnTo>
                  <a:lnTo>
                    <a:pt x="3015128" y="3049954"/>
                  </a:lnTo>
                  <a:lnTo>
                    <a:pt x="3049954" y="3015128"/>
                  </a:lnTo>
                  <a:lnTo>
                    <a:pt x="3072808" y="2970999"/>
                  </a:lnTo>
                  <a:lnTo>
                    <a:pt x="3081020" y="2920238"/>
                  </a:lnTo>
                  <a:lnTo>
                    <a:pt x="3081020" y="160781"/>
                  </a:lnTo>
                  <a:lnTo>
                    <a:pt x="3072511" y="110020"/>
                  </a:lnTo>
                  <a:lnTo>
                    <a:pt x="3049493" y="65891"/>
                  </a:lnTo>
                  <a:lnTo>
                    <a:pt x="3014588" y="31065"/>
                  </a:lnTo>
                  <a:lnTo>
                    <a:pt x="2970418" y="8211"/>
                  </a:lnTo>
                  <a:lnTo>
                    <a:pt x="2919603" y="0"/>
                  </a:lnTo>
                  <a:close/>
                </a:path>
              </a:pathLst>
            </a:custGeom>
            <a:solidFill>
              <a:srgbClr val="F47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6219" y="4190999"/>
              <a:ext cx="2895600" cy="28956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8844280" y="0"/>
            <a:ext cx="9443720" cy="7180580"/>
            <a:chOff x="8844280" y="0"/>
            <a:chExt cx="9443720" cy="7180580"/>
          </a:xfrm>
        </p:grpSpPr>
        <p:sp>
          <p:nvSpPr>
            <p:cNvPr id="9" name="object 9"/>
            <p:cNvSpPr/>
            <p:nvPr/>
          </p:nvSpPr>
          <p:spPr>
            <a:xfrm>
              <a:off x="8844280" y="4099560"/>
              <a:ext cx="3081020" cy="3081020"/>
            </a:xfrm>
            <a:custGeom>
              <a:avLst/>
              <a:gdLst/>
              <a:ahLst/>
              <a:cxnLst/>
              <a:rect l="l" t="t" r="r" b="b"/>
              <a:pathLst>
                <a:path w="3081020" h="3081020">
                  <a:moveTo>
                    <a:pt x="2919603" y="0"/>
                  </a:moveTo>
                  <a:lnTo>
                    <a:pt x="160781" y="0"/>
                  </a:lnTo>
                  <a:lnTo>
                    <a:pt x="110020" y="8211"/>
                  </a:lnTo>
                  <a:lnTo>
                    <a:pt x="65891" y="31065"/>
                  </a:lnTo>
                  <a:lnTo>
                    <a:pt x="31065" y="65891"/>
                  </a:lnTo>
                  <a:lnTo>
                    <a:pt x="8211" y="110020"/>
                  </a:lnTo>
                  <a:lnTo>
                    <a:pt x="0" y="160781"/>
                  </a:lnTo>
                  <a:lnTo>
                    <a:pt x="0" y="2920745"/>
                  </a:lnTo>
                  <a:lnTo>
                    <a:pt x="8211" y="2971259"/>
                  </a:lnTo>
                  <a:lnTo>
                    <a:pt x="31065" y="3015238"/>
                  </a:lnTo>
                  <a:lnTo>
                    <a:pt x="65891" y="3049987"/>
                  </a:lnTo>
                  <a:lnTo>
                    <a:pt x="110020" y="3072812"/>
                  </a:lnTo>
                  <a:lnTo>
                    <a:pt x="160781" y="3081020"/>
                  </a:lnTo>
                  <a:lnTo>
                    <a:pt x="2920238" y="3081020"/>
                  </a:lnTo>
                  <a:lnTo>
                    <a:pt x="2970999" y="3072808"/>
                  </a:lnTo>
                  <a:lnTo>
                    <a:pt x="3015128" y="3049954"/>
                  </a:lnTo>
                  <a:lnTo>
                    <a:pt x="3049954" y="3015128"/>
                  </a:lnTo>
                  <a:lnTo>
                    <a:pt x="3072808" y="2970999"/>
                  </a:lnTo>
                  <a:lnTo>
                    <a:pt x="3081020" y="2920238"/>
                  </a:lnTo>
                  <a:lnTo>
                    <a:pt x="3081020" y="160781"/>
                  </a:lnTo>
                  <a:lnTo>
                    <a:pt x="3072511" y="110020"/>
                  </a:lnTo>
                  <a:lnTo>
                    <a:pt x="3049493" y="65891"/>
                  </a:lnTo>
                  <a:lnTo>
                    <a:pt x="3014588" y="31065"/>
                  </a:lnTo>
                  <a:lnTo>
                    <a:pt x="2970418" y="8211"/>
                  </a:lnTo>
                  <a:lnTo>
                    <a:pt x="2919603" y="0"/>
                  </a:lnTo>
                  <a:close/>
                </a:path>
              </a:pathLst>
            </a:custGeom>
            <a:solidFill>
              <a:srgbClr val="F47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38260" y="4190999"/>
              <a:ext cx="2895600" cy="28956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768562" y="0"/>
              <a:ext cx="7519670" cy="6816725"/>
            </a:xfrm>
            <a:custGeom>
              <a:avLst/>
              <a:gdLst/>
              <a:ahLst/>
              <a:cxnLst/>
              <a:rect l="l" t="t" r="r" b="b"/>
              <a:pathLst>
                <a:path w="7519669" h="6816725">
                  <a:moveTo>
                    <a:pt x="7519438" y="0"/>
                  </a:moveTo>
                  <a:lnTo>
                    <a:pt x="0" y="0"/>
                  </a:lnTo>
                  <a:lnTo>
                    <a:pt x="10432" y="28676"/>
                  </a:lnTo>
                  <a:lnTo>
                    <a:pt x="40205" y="108547"/>
                  </a:lnTo>
                  <a:lnTo>
                    <a:pt x="70583" y="188122"/>
                  </a:lnTo>
                  <a:lnTo>
                    <a:pt x="101563" y="267397"/>
                  </a:lnTo>
                  <a:lnTo>
                    <a:pt x="133143" y="346369"/>
                  </a:lnTo>
                  <a:lnTo>
                    <a:pt x="165320" y="425035"/>
                  </a:lnTo>
                  <a:lnTo>
                    <a:pt x="198091" y="503394"/>
                  </a:lnTo>
                  <a:lnTo>
                    <a:pt x="231454" y="581441"/>
                  </a:lnTo>
                  <a:lnTo>
                    <a:pt x="265404" y="659174"/>
                  </a:lnTo>
                  <a:lnTo>
                    <a:pt x="299941" y="736591"/>
                  </a:lnTo>
                  <a:lnTo>
                    <a:pt x="335060" y="813688"/>
                  </a:lnTo>
                  <a:lnTo>
                    <a:pt x="370759" y="890463"/>
                  </a:lnTo>
                  <a:lnTo>
                    <a:pt x="407036" y="966912"/>
                  </a:lnTo>
                  <a:lnTo>
                    <a:pt x="443887" y="1043034"/>
                  </a:lnTo>
                  <a:lnTo>
                    <a:pt x="481310" y="1118825"/>
                  </a:lnTo>
                  <a:lnTo>
                    <a:pt x="519301" y="1194283"/>
                  </a:lnTo>
                  <a:lnTo>
                    <a:pt x="557859" y="1269404"/>
                  </a:lnTo>
                  <a:lnTo>
                    <a:pt x="596980" y="1344186"/>
                  </a:lnTo>
                  <a:lnTo>
                    <a:pt x="636661" y="1418626"/>
                  </a:lnTo>
                  <a:lnTo>
                    <a:pt x="676900" y="1492722"/>
                  </a:lnTo>
                  <a:lnTo>
                    <a:pt x="717693" y="1566470"/>
                  </a:lnTo>
                  <a:lnTo>
                    <a:pt x="759039" y="1639867"/>
                  </a:lnTo>
                  <a:lnTo>
                    <a:pt x="800934" y="1712912"/>
                  </a:lnTo>
                  <a:lnTo>
                    <a:pt x="843375" y="1785600"/>
                  </a:lnTo>
                  <a:lnTo>
                    <a:pt x="886360" y="1857930"/>
                  </a:lnTo>
                  <a:lnTo>
                    <a:pt x="929886" y="1929898"/>
                  </a:lnTo>
                  <a:lnTo>
                    <a:pt x="973950" y="2001502"/>
                  </a:lnTo>
                  <a:lnTo>
                    <a:pt x="1018549" y="2072739"/>
                  </a:lnTo>
                  <a:lnTo>
                    <a:pt x="1063680" y="2143606"/>
                  </a:lnTo>
                  <a:lnTo>
                    <a:pt x="1109341" y="2214100"/>
                  </a:lnTo>
                  <a:lnTo>
                    <a:pt x="1155529" y="2284218"/>
                  </a:lnTo>
                  <a:lnTo>
                    <a:pt x="1202240" y="2353958"/>
                  </a:lnTo>
                  <a:lnTo>
                    <a:pt x="1249473" y="2423317"/>
                  </a:lnTo>
                  <a:lnTo>
                    <a:pt x="1297224" y="2492292"/>
                  </a:lnTo>
                  <a:lnTo>
                    <a:pt x="1345491" y="2560880"/>
                  </a:lnTo>
                  <a:lnTo>
                    <a:pt x="1394271" y="2629079"/>
                  </a:lnTo>
                  <a:lnTo>
                    <a:pt x="1443561" y="2696885"/>
                  </a:lnTo>
                  <a:lnTo>
                    <a:pt x="1493357" y="2764296"/>
                  </a:lnTo>
                  <a:lnTo>
                    <a:pt x="1543658" y="2831309"/>
                  </a:lnTo>
                  <a:lnTo>
                    <a:pt x="1594461" y="2897921"/>
                  </a:lnTo>
                  <a:lnTo>
                    <a:pt x="1645763" y="2964129"/>
                  </a:lnTo>
                  <a:lnTo>
                    <a:pt x="1697560" y="3029931"/>
                  </a:lnTo>
                  <a:lnTo>
                    <a:pt x="1749851" y="3095324"/>
                  </a:lnTo>
                  <a:lnTo>
                    <a:pt x="1802632" y="3160305"/>
                  </a:lnTo>
                  <a:lnTo>
                    <a:pt x="1855900" y="3224871"/>
                  </a:lnTo>
                  <a:lnTo>
                    <a:pt x="1909653" y="3289020"/>
                  </a:lnTo>
                  <a:lnTo>
                    <a:pt x="1963888" y="3352748"/>
                  </a:lnTo>
                  <a:lnTo>
                    <a:pt x="2018603" y="3416053"/>
                  </a:lnTo>
                  <a:lnTo>
                    <a:pt x="2073793" y="3478931"/>
                  </a:lnTo>
                  <a:lnTo>
                    <a:pt x="2129457" y="3541381"/>
                  </a:lnTo>
                  <a:lnTo>
                    <a:pt x="2185592" y="3603400"/>
                  </a:lnTo>
                  <a:lnTo>
                    <a:pt x="2242195" y="3664984"/>
                  </a:lnTo>
                  <a:lnTo>
                    <a:pt x="2299263" y="3726130"/>
                  </a:lnTo>
                  <a:lnTo>
                    <a:pt x="2356793" y="3786837"/>
                  </a:lnTo>
                  <a:lnTo>
                    <a:pt x="2414783" y="3847100"/>
                  </a:lnTo>
                  <a:lnTo>
                    <a:pt x="2473230" y="3906918"/>
                  </a:lnTo>
                  <a:lnTo>
                    <a:pt x="2532130" y="3966288"/>
                  </a:lnTo>
                  <a:lnTo>
                    <a:pt x="2591481" y="4025206"/>
                  </a:lnTo>
                  <a:lnTo>
                    <a:pt x="2651281" y="4083671"/>
                  </a:lnTo>
                  <a:lnTo>
                    <a:pt x="2711526" y="4141678"/>
                  </a:lnTo>
                  <a:lnTo>
                    <a:pt x="2772214" y="4199226"/>
                  </a:lnTo>
                  <a:lnTo>
                    <a:pt x="2833342" y="4256311"/>
                  </a:lnTo>
                  <a:lnTo>
                    <a:pt x="2894907" y="4312931"/>
                  </a:lnTo>
                  <a:lnTo>
                    <a:pt x="2956907" y="4369083"/>
                  </a:lnTo>
                  <a:lnTo>
                    <a:pt x="3019337" y="4424764"/>
                  </a:lnTo>
                  <a:lnTo>
                    <a:pt x="3082197" y="4479971"/>
                  </a:lnTo>
                  <a:lnTo>
                    <a:pt x="3145482" y="4534702"/>
                  </a:lnTo>
                  <a:lnTo>
                    <a:pt x="3209190" y="4588953"/>
                  </a:lnTo>
                  <a:lnTo>
                    <a:pt x="3273319" y="4642722"/>
                  </a:lnTo>
                  <a:lnTo>
                    <a:pt x="3337865" y="4696007"/>
                  </a:lnTo>
                  <a:lnTo>
                    <a:pt x="3402826" y="4748804"/>
                  </a:lnTo>
                  <a:lnTo>
                    <a:pt x="3468199" y="4801110"/>
                  </a:lnTo>
                  <a:lnTo>
                    <a:pt x="3533980" y="4852923"/>
                  </a:lnTo>
                  <a:lnTo>
                    <a:pt x="3600168" y="4904240"/>
                  </a:lnTo>
                  <a:lnTo>
                    <a:pt x="3666760" y="4955057"/>
                  </a:lnTo>
                  <a:lnTo>
                    <a:pt x="3733752" y="5005374"/>
                  </a:lnTo>
                  <a:lnTo>
                    <a:pt x="3801142" y="5055185"/>
                  </a:lnTo>
                  <a:lnTo>
                    <a:pt x="3868926" y="5104489"/>
                  </a:lnTo>
                  <a:lnTo>
                    <a:pt x="3937104" y="5153283"/>
                  </a:lnTo>
                  <a:lnTo>
                    <a:pt x="4005670" y="5201565"/>
                  </a:lnTo>
                  <a:lnTo>
                    <a:pt x="4074624" y="5249330"/>
                  </a:lnTo>
                  <a:lnTo>
                    <a:pt x="4143961" y="5296577"/>
                  </a:lnTo>
                  <a:lnTo>
                    <a:pt x="4213679" y="5343302"/>
                  </a:lnTo>
                  <a:lnTo>
                    <a:pt x="4283775" y="5389504"/>
                  </a:lnTo>
                  <a:lnTo>
                    <a:pt x="4354247" y="5435178"/>
                  </a:lnTo>
                  <a:lnTo>
                    <a:pt x="4425091" y="5480323"/>
                  </a:lnTo>
                  <a:lnTo>
                    <a:pt x="4496305" y="5524935"/>
                  </a:lnTo>
                  <a:lnTo>
                    <a:pt x="4567887" y="5569012"/>
                  </a:lnTo>
                  <a:lnTo>
                    <a:pt x="4639832" y="5612550"/>
                  </a:lnTo>
                  <a:lnTo>
                    <a:pt x="4712139" y="5655548"/>
                  </a:lnTo>
                  <a:lnTo>
                    <a:pt x="4784804" y="5698001"/>
                  </a:lnTo>
                  <a:lnTo>
                    <a:pt x="4857825" y="5739909"/>
                  </a:lnTo>
                  <a:lnTo>
                    <a:pt x="4931200" y="5781266"/>
                  </a:lnTo>
                  <a:lnTo>
                    <a:pt x="5004924" y="5822072"/>
                  </a:lnTo>
                  <a:lnTo>
                    <a:pt x="5078996" y="5862323"/>
                  </a:lnTo>
                  <a:lnTo>
                    <a:pt x="5153412" y="5902015"/>
                  </a:lnTo>
                  <a:lnTo>
                    <a:pt x="5303267" y="5979716"/>
                  </a:lnTo>
                  <a:lnTo>
                    <a:pt x="5454467" y="6055152"/>
                  </a:lnTo>
                  <a:lnTo>
                    <a:pt x="5606990" y="6128301"/>
                  </a:lnTo>
                  <a:lnTo>
                    <a:pt x="5760812" y="6199140"/>
                  </a:lnTo>
                  <a:lnTo>
                    <a:pt x="5915911" y="6267647"/>
                  </a:lnTo>
                  <a:lnTo>
                    <a:pt x="6072266" y="6333800"/>
                  </a:lnTo>
                  <a:lnTo>
                    <a:pt x="6229853" y="6397575"/>
                  </a:lnTo>
                  <a:lnTo>
                    <a:pt x="6388650" y="6458951"/>
                  </a:lnTo>
                  <a:lnTo>
                    <a:pt x="6548635" y="6517905"/>
                  </a:lnTo>
                  <a:lnTo>
                    <a:pt x="6709785" y="6574415"/>
                  </a:lnTo>
                  <a:lnTo>
                    <a:pt x="6872079" y="6628458"/>
                  </a:lnTo>
                  <a:lnTo>
                    <a:pt x="7035492" y="6680012"/>
                  </a:lnTo>
                  <a:lnTo>
                    <a:pt x="7200004" y="6729055"/>
                  </a:lnTo>
                  <a:lnTo>
                    <a:pt x="7365591" y="6775563"/>
                  </a:lnTo>
                  <a:lnTo>
                    <a:pt x="7519438" y="6816195"/>
                  </a:lnTo>
                  <a:lnTo>
                    <a:pt x="7519438" y="0"/>
                  </a:lnTo>
                  <a:close/>
                </a:path>
              </a:pathLst>
            </a:custGeom>
            <a:solidFill>
              <a:srgbClr val="F47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639570" y="7324090"/>
            <a:ext cx="3014980" cy="1554480"/>
          </a:xfrm>
          <a:custGeom>
            <a:avLst/>
            <a:gdLst/>
            <a:ahLst/>
            <a:cxnLst/>
            <a:rect l="l" t="t" r="r" b="b"/>
            <a:pathLst>
              <a:path w="3014979" h="1554479">
                <a:moveTo>
                  <a:pt x="131572" y="0"/>
                </a:moveTo>
                <a:lnTo>
                  <a:pt x="2883408" y="0"/>
                </a:lnTo>
                <a:lnTo>
                  <a:pt x="2909204" y="3833"/>
                </a:lnTo>
                <a:lnTo>
                  <a:pt x="2956417" y="33218"/>
                </a:lnTo>
                <a:lnTo>
                  <a:pt x="2992905" y="88102"/>
                </a:lnTo>
                <a:lnTo>
                  <a:pt x="3012432" y="159103"/>
                </a:lnTo>
                <a:lnTo>
                  <a:pt x="3014980" y="197865"/>
                </a:lnTo>
                <a:lnTo>
                  <a:pt x="3014980" y="1356613"/>
                </a:lnTo>
                <a:lnTo>
                  <a:pt x="3012432" y="1395376"/>
                </a:lnTo>
                <a:lnTo>
                  <a:pt x="2992905" y="1466377"/>
                </a:lnTo>
                <a:lnTo>
                  <a:pt x="2956417" y="1521261"/>
                </a:lnTo>
                <a:lnTo>
                  <a:pt x="2909204" y="1550646"/>
                </a:lnTo>
                <a:lnTo>
                  <a:pt x="2883408" y="1554479"/>
                </a:lnTo>
                <a:lnTo>
                  <a:pt x="131572" y="1554479"/>
                </a:lnTo>
                <a:lnTo>
                  <a:pt x="81216" y="1539430"/>
                </a:lnTo>
                <a:lnTo>
                  <a:pt x="38481" y="1496567"/>
                </a:lnTo>
                <a:lnTo>
                  <a:pt x="10001" y="1432305"/>
                </a:lnTo>
                <a:lnTo>
                  <a:pt x="0" y="1356613"/>
                </a:lnTo>
                <a:lnTo>
                  <a:pt x="0" y="197865"/>
                </a:lnTo>
                <a:lnTo>
                  <a:pt x="2547" y="159103"/>
                </a:lnTo>
                <a:lnTo>
                  <a:pt x="22074" y="88102"/>
                </a:lnTo>
                <a:lnTo>
                  <a:pt x="58562" y="33218"/>
                </a:lnTo>
                <a:lnTo>
                  <a:pt x="105775" y="3833"/>
                </a:lnTo>
                <a:lnTo>
                  <a:pt x="131572" y="0"/>
                </a:lnTo>
                <a:close/>
              </a:path>
            </a:pathLst>
          </a:custGeom>
          <a:ln w="57150">
            <a:solidFill>
              <a:srgbClr val="F47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56529" y="7324090"/>
            <a:ext cx="3017520" cy="2212340"/>
          </a:xfrm>
          <a:custGeom>
            <a:avLst/>
            <a:gdLst/>
            <a:ahLst/>
            <a:cxnLst/>
            <a:rect l="l" t="t" r="r" b="b"/>
            <a:pathLst>
              <a:path w="3017520" h="2212340">
                <a:moveTo>
                  <a:pt x="131572" y="0"/>
                </a:moveTo>
                <a:lnTo>
                  <a:pt x="2885948" y="0"/>
                </a:lnTo>
                <a:lnTo>
                  <a:pt x="2911689" y="5468"/>
                </a:lnTo>
                <a:lnTo>
                  <a:pt x="2958885" y="47363"/>
                </a:lnTo>
                <a:lnTo>
                  <a:pt x="2978912" y="82549"/>
                </a:lnTo>
                <a:lnTo>
                  <a:pt x="2995392" y="125380"/>
                </a:lnTo>
                <a:lnTo>
                  <a:pt x="3007502" y="173831"/>
                </a:lnTo>
                <a:lnTo>
                  <a:pt x="3014970" y="226425"/>
                </a:lnTo>
                <a:lnTo>
                  <a:pt x="3017520" y="281685"/>
                </a:lnTo>
                <a:lnTo>
                  <a:pt x="3017520" y="1930704"/>
                </a:lnTo>
                <a:lnTo>
                  <a:pt x="3014970" y="1985908"/>
                </a:lnTo>
                <a:lnTo>
                  <a:pt x="3007502" y="2038484"/>
                </a:lnTo>
                <a:lnTo>
                  <a:pt x="2995392" y="2086958"/>
                </a:lnTo>
                <a:lnTo>
                  <a:pt x="2978912" y="2129853"/>
                </a:lnTo>
                <a:lnTo>
                  <a:pt x="2958885" y="2165025"/>
                </a:lnTo>
                <a:lnTo>
                  <a:pt x="2911689" y="2206879"/>
                </a:lnTo>
                <a:lnTo>
                  <a:pt x="2885948" y="2212339"/>
                </a:lnTo>
                <a:lnTo>
                  <a:pt x="131572" y="2212339"/>
                </a:lnTo>
                <a:lnTo>
                  <a:pt x="81279" y="2190903"/>
                </a:lnTo>
                <a:lnTo>
                  <a:pt x="38608" y="2129853"/>
                </a:lnTo>
                <a:lnTo>
                  <a:pt x="22127" y="2086958"/>
                </a:lnTo>
                <a:lnTo>
                  <a:pt x="10017" y="2038484"/>
                </a:lnTo>
                <a:lnTo>
                  <a:pt x="2549" y="1985908"/>
                </a:lnTo>
                <a:lnTo>
                  <a:pt x="0" y="1930704"/>
                </a:lnTo>
                <a:lnTo>
                  <a:pt x="0" y="281685"/>
                </a:lnTo>
                <a:lnTo>
                  <a:pt x="2549" y="226425"/>
                </a:lnTo>
                <a:lnTo>
                  <a:pt x="10017" y="173831"/>
                </a:lnTo>
                <a:lnTo>
                  <a:pt x="22127" y="125380"/>
                </a:lnTo>
                <a:lnTo>
                  <a:pt x="38608" y="82549"/>
                </a:lnTo>
                <a:lnTo>
                  <a:pt x="58634" y="47363"/>
                </a:lnTo>
                <a:lnTo>
                  <a:pt x="105830" y="5468"/>
                </a:lnTo>
                <a:lnTo>
                  <a:pt x="131572" y="0"/>
                </a:lnTo>
                <a:close/>
              </a:path>
            </a:pathLst>
          </a:custGeom>
          <a:ln w="57149">
            <a:solidFill>
              <a:srgbClr val="F47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45550" y="7324090"/>
            <a:ext cx="3017520" cy="2242820"/>
          </a:xfrm>
          <a:custGeom>
            <a:avLst/>
            <a:gdLst/>
            <a:ahLst/>
            <a:cxnLst/>
            <a:rect l="l" t="t" r="r" b="b"/>
            <a:pathLst>
              <a:path w="3017520" h="2242820">
                <a:moveTo>
                  <a:pt x="131572" y="0"/>
                </a:moveTo>
                <a:lnTo>
                  <a:pt x="2885948" y="0"/>
                </a:lnTo>
                <a:lnTo>
                  <a:pt x="2911689" y="5538"/>
                </a:lnTo>
                <a:lnTo>
                  <a:pt x="2958885" y="47952"/>
                </a:lnTo>
                <a:lnTo>
                  <a:pt x="2978911" y="83565"/>
                </a:lnTo>
                <a:lnTo>
                  <a:pt x="2995392" y="127083"/>
                </a:lnTo>
                <a:lnTo>
                  <a:pt x="3007502" y="176244"/>
                </a:lnTo>
                <a:lnTo>
                  <a:pt x="3014970" y="229548"/>
                </a:lnTo>
                <a:lnTo>
                  <a:pt x="3017520" y="285495"/>
                </a:lnTo>
                <a:lnTo>
                  <a:pt x="3017520" y="1957311"/>
                </a:lnTo>
                <a:lnTo>
                  <a:pt x="3014970" y="2013270"/>
                </a:lnTo>
                <a:lnTo>
                  <a:pt x="3007502" y="2066570"/>
                </a:lnTo>
                <a:lnTo>
                  <a:pt x="2995392" y="2115711"/>
                </a:lnTo>
                <a:lnTo>
                  <a:pt x="2978911" y="2159190"/>
                </a:lnTo>
                <a:lnTo>
                  <a:pt x="2958885" y="2194851"/>
                </a:lnTo>
                <a:lnTo>
                  <a:pt x="2911689" y="2237284"/>
                </a:lnTo>
                <a:lnTo>
                  <a:pt x="2885948" y="2242819"/>
                </a:lnTo>
                <a:lnTo>
                  <a:pt x="131572" y="2242819"/>
                </a:lnTo>
                <a:lnTo>
                  <a:pt x="81279" y="2221088"/>
                </a:lnTo>
                <a:lnTo>
                  <a:pt x="38607" y="2159190"/>
                </a:lnTo>
                <a:lnTo>
                  <a:pt x="22127" y="2115711"/>
                </a:lnTo>
                <a:lnTo>
                  <a:pt x="10017" y="2066570"/>
                </a:lnTo>
                <a:lnTo>
                  <a:pt x="2549" y="2013270"/>
                </a:lnTo>
                <a:lnTo>
                  <a:pt x="0" y="1957311"/>
                </a:lnTo>
                <a:lnTo>
                  <a:pt x="0" y="285495"/>
                </a:lnTo>
                <a:lnTo>
                  <a:pt x="2549" y="229548"/>
                </a:lnTo>
                <a:lnTo>
                  <a:pt x="10017" y="176244"/>
                </a:lnTo>
                <a:lnTo>
                  <a:pt x="22127" y="127083"/>
                </a:lnTo>
                <a:lnTo>
                  <a:pt x="38607" y="83565"/>
                </a:lnTo>
                <a:lnTo>
                  <a:pt x="58634" y="47952"/>
                </a:lnTo>
                <a:lnTo>
                  <a:pt x="105830" y="5538"/>
                </a:lnTo>
                <a:lnTo>
                  <a:pt x="131572" y="0"/>
                </a:lnTo>
                <a:close/>
              </a:path>
            </a:pathLst>
          </a:custGeom>
          <a:ln w="57150">
            <a:solidFill>
              <a:srgbClr val="F47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596297"/>
            <a:ext cx="2330450" cy="1691005"/>
          </a:xfrm>
          <a:custGeom>
            <a:avLst/>
            <a:gdLst/>
            <a:ahLst/>
            <a:cxnLst/>
            <a:rect l="l" t="t" r="r" b="b"/>
            <a:pathLst>
              <a:path w="2330450" h="1691004">
                <a:moveTo>
                  <a:pt x="2089251" y="1150295"/>
                </a:moveTo>
                <a:lnTo>
                  <a:pt x="49614" y="1150295"/>
                </a:lnTo>
                <a:lnTo>
                  <a:pt x="98036" y="1151228"/>
                </a:lnTo>
                <a:lnTo>
                  <a:pt x="145984" y="1154004"/>
                </a:lnTo>
                <a:lnTo>
                  <a:pt x="193424" y="1158589"/>
                </a:lnTo>
                <a:lnTo>
                  <a:pt x="240323" y="1164949"/>
                </a:lnTo>
                <a:lnTo>
                  <a:pt x="286645" y="1173049"/>
                </a:lnTo>
                <a:lnTo>
                  <a:pt x="332357" y="1182856"/>
                </a:lnTo>
                <a:lnTo>
                  <a:pt x="377424" y="1194335"/>
                </a:lnTo>
                <a:lnTo>
                  <a:pt x="421812" y="1207451"/>
                </a:lnTo>
                <a:lnTo>
                  <a:pt x="465487" y="1222171"/>
                </a:lnTo>
                <a:lnTo>
                  <a:pt x="508414" y="1238460"/>
                </a:lnTo>
                <a:lnTo>
                  <a:pt x="550560" y="1256285"/>
                </a:lnTo>
                <a:lnTo>
                  <a:pt x="591890" y="1275610"/>
                </a:lnTo>
                <a:lnTo>
                  <a:pt x="632370" y="1296402"/>
                </a:lnTo>
                <a:lnTo>
                  <a:pt x="671965" y="1318626"/>
                </a:lnTo>
                <a:lnTo>
                  <a:pt x="710642" y="1342248"/>
                </a:lnTo>
                <a:lnTo>
                  <a:pt x="748366" y="1367234"/>
                </a:lnTo>
                <a:lnTo>
                  <a:pt x="785117" y="1393561"/>
                </a:lnTo>
                <a:lnTo>
                  <a:pt x="820818" y="1421161"/>
                </a:lnTo>
                <a:lnTo>
                  <a:pt x="855478" y="1450033"/>
                </a:lnTo>
                <a:lnTo>
                  <a:pt x="889048" y="1480133"/>
                </a:lnTo>
                <a:lnTo>
                  <a:pt x="921494" y="1511425"/>
                </a:lnTo>
                <a:lnTo>
                  <a:pt x="952782" y="1543875"/>
                </a:lnTo>
                <a:lnTo>
                  <a:pt x="982877" y="1577450"/>
                </a:lnTo>
                <a:lnTo>
                  <a:pt x="1011746" y="1612115"/>
                </a:lnTo>
                <a:lnTo>
                  <a:pt x="1039353" y="1647835"/>
                </a:lnTo>
                <a:lnTo>
                  <a:pt x="1065666" y="1684577"/>
                </a:lnTo>
                <a:lnTo>
                  <a:pt x="1069721" y="1690701"/>
                </a:lnTo>
                <a:lnTo>
                  <a:pt x="2330399" y="1690701"/>
                </a:lnTo>
                <a:lnTo>
                  <a:pt x="2316833" y="1647443"/>
                </a:lnTo>
                <a:lnTo>
                  <a:pt x="2302336" y="1604165"/>
                </a:lnTo>
                <a:lnTo>
                  <a:pt x="2287039" y="1561262"/>
                </a:lnTo>
                <a:lnTo>
                  <a:pt x="2270950" y="1518740"/>
                </a:lnTo>
                <a:lnTo>
                  <a:pt x="2254078" y="1476611"/>
                </a:lnTo>
                <a:lnTo>
                  <a:pt x="2236432" y="1434881"/>
                </a:lnTo>
                <a:lnTo>
                  <a:pt x="2218016" y="1393550"/>
                </a:lnTo>
                <a:lnTo>
                  <a:pt x="2198853" y="1352659"/>
                </a:lnTo>
                <a:lnTo>
                  <a:pt x="2178939" y="1312185"/>
                </a:lnTo>
                <a:lnTo>
                  <a:pt x="2158285" y="1272146"/>
                </a:lnTo>
                <a:lnTo>
                  <a:pt x="2136903" y="1232552"/>
                </a:lnTo>
                <a:lnTo>
                  <a:pt x="2114799" y="1193412"/>
                </a:lnTo>
                <a:lnTo>
                  <a:pt x="2091984" y="1154734"/>
                </a:lnTo>
                <a:lnTo>
                  <a:pt x="2089251" y="1150295"/>
                </a:lnTo>
                <a:close/>
              </a:path>
              <a:path w="2330450" h="1691004">
                <a:moveTo>
                  <a:pt x="52856" y="0"/>
                </a:moveTo>
                <a:lnTo>
                  <a:pt x="46372" y="0"/>
                </a:lnTo>
                <a:lnTo>
                  <a:pt x="1578" y="442"/>
                </a:lnTo>
                <a:lnTo>
                  <a:pt x="0" y="489"/>
                </a:lnTo>
                <a:lnTo>
                  <a:pt x="0" y="1151298"/>
                </a:lnTo>
                <a:lnTo>
                  <a:pt x="1208" y="1151228"/>
                </a:lnTo>
                <a:lnTo>
                  <a:pt x="49614" y="1150295"/>
                </a:lnTo>
                <a:lnTo>
                  <a:pt x="2089251" y="1150295"/>
                </a:lnTo>
                <a:lnTo>
                  <a:pt x="2068466" y="1116528"/>
                </a:lnTo>
                <a:lnTo>
                  <a:pt x="2044254" y="1078803"/>
                </a:lnTo>
                <a:lnTo>
                  <a:pt x="2019357" y="1041567"/>
                </a:lnTo>
                <a:lnTo>
                  <a:pt x="1993783" y="1004829"/>
                </a:lnTo>
                <a:lnTo>
                  <a:pt x="1967543" y="968598"/>
                </a:lnTo>
                <a:lnTo>
                  <a:pt x="1940644" y="932884"/>
                </a:lnTo>
                <a:lnTo>
                  <a:pt x="1913095" y="897694"/>
                </a:lnTo>
                <a:lnTo>
                  <a:pt x="1884906" y="863039"/>
                </a:lnTo>
                <a:lnTo>
                  <a:pt x="1856085" y="828926"/>
                </a:lnTo>
                <a:lnTo>
                  <a:pt x="1826642" y="795365"/>
                </a:lnTo>
                <a:lnTo>
                  <a:pt x="1796584" y="762364"/>
                </a:lnTo>
                <a:lnTo>
                  <a:pt x="1765922" y="729933"/>
                </a:lnTo>
                <a:lnTo>
                  <a:pt x="1734663" y="698081"/>
                </a:lnTo>
                <a:lnTo>
                  <a:pt x="1702817" y="666815"/>
                </a:lnTo>
                <a:lnTo>
                  <a:pt x="1670393" y="636146"/>
                </a:lnTo>
                <a:lnTo>
                  <a:pt x="1637400" y="606082"/>
                </a:lnTo>
                <a:lnTo>
                  <a:pt x="1603846" y="576632"/>
                </a:lnTo>
                <a:lnTo>
                  <a:pt x="1569740" y="547805"/>
                </a:lnTo>
                <a:lnTo>
                  <a:pt x="1535091" y="519609"/>
                </a:lnTo>
                <a:lnTo>
                  <a:pt x="1499909" y="492055"/>
                </a:lnTo>
                <a:lnTo>
                  <a:pt x="1464202" y="465150"/>
                </a:lnTo>
                <a:lnTo>
                  <a:pt x="1427979" y="438903"/>
                </a:lnTo>
                <a:lnTo>
                  <a:pt x="1391249" y="413324"/>
                </a:lnTo>
                <a:lnTo>
                  <a:pt x="1354020" y="388421"/>
                </a:lnTo>
                <a:lnTo>
                  <a:pt x="1316302" y="364203"/>
                </a:lnTo>
                <a:lnTo>
                  <a:pt x="1278104" y="340680"/>
                </a:lnTo>
                <a:lnTo>
                  <a:pt x="1239434" y="317859"/>
                </a:lnTo>
                <a:lnTo>
                  <a:pt x="1200301" y="295751"/>
                </a:lnTo>
                <a:lnTo>
                  <a:pt x="1160715" y="274363"/>
                </a:lnTo>
                <a:lnTo>
                  <a:pt x="1120684" y="253705"/>
                </a:lnTo>
                <a:lnTo>
                  <a:pt x="1080217" y="233785"/>
                </a:lnTo>
                <a:lnTo>
                  <a:pt x="1039323" y="214613"/>
                </a:lnTo>
                <a:lnTo>
                  <a:pt x="998010" y="196198"/>
                </a:lnTo>
                <a:lnTo>
                  <a:pt x="956289" y="178548"/>
                </a:lnTo>
                <a:lnTo>
                  <a:pt x="914167" y="161672"/>
                </a:lnTo>
                <a:lnTo>
                  <a:pt x="871653" y="145579"/>
                </a:lnTo>
                <a:lnTo>
                  <a:pt x="828757" y="130278"/>
                </a:lnTo>
                <a:lnTo>
                  <a:pt x="785488" y="115778"/>
                </a:lnTo>
                <a:lnTo>
                  <a:pt x="741853" y="102088"/>
                </a:lnTo>
                <a:lnTo>
                  <a:pt x="697863" y="89216"/>
                </a:lnTo>
                <a:lnTo>
                  <a:pt x="653526" y="77173"/>
                </a:lnTo>
                <a:lnTo>
                  <a:pt x="608850" y="65965"/>
                </a:lnTo>
                <a:lnTo>
                  <a:pt x="563846" y="55604"/>
                </a:lnTo>
                <a:lnTo>
                  <a:pt x="518521" y="46096"/>
                </a:lnTo>
                <a:lnTo>
                  <a:pt x="472885" y="37452"/>
                </a:lnTo>
                <a:lnTo>
                  <a:pt x="426946" y="29680"/>
                </a:lnTo>
                <a:lnTo>
                  <a:pt x="380714" y="22789"/>
                </a:lnTo>
                <a:lnTo>
                  <a:pt x="334196" y="16787"/>
                </a:lnTo>
                <a:lnTo>
                  <a:pt x="287404" y="11685"/>
                </a:lnTo>
                <a:lnTo>
                  <a:pt x="240344" y="7490"/>
                </a:lnTo>
                <a:lnTo>
                  <a:pt x="193026" y="4212"/>
                </a:lnTo>
                <a:lnTo>
                  <a:pt x="145459" y="1860"/>
                </a:lnTo>
                <a:lnTo>
                  <a:pt x="97652" y="442"/>
                </a:lnTo>
                <a:lnTo>
                  <a:pt x="52856" y="0"/>
                </a:lnTo>
                <a:close/>
              </a:path>
            </a:pathLst>
          </a:custGeom>
          <a:solidFill>
            <a:srgbClr val="F37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005834" y="2293937"/>
            <a:ext cx="5071745" cy="763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850" dirty="0"/>
              <a:t>What-</a:t>
            </a:r>
            <a:r>
              <a:rPr sz="4850" spc="-20" dirty="0"/>
              <a:t>How-</a:t>
            </a:r>
            <a:r>
              <a:rPr sz="4850" spc="-25" dirty="0"/>
              <a:t>Why</a:t>
            </a:r>
            <a:endParaRPr sz="4850"/>
          </a:p>
        </p:txBody>
      </p:sp>
      <p:sp>
        <p:nvSpPr>
          <p:cNvPr id="17" name="object 17"/>
          <p:cNvSpPr txBox="1"/>
          <p:nvPr/>
        </p:nvSpPr>
        <p:spPr>
          <a:xfrm>
            <a:off x="1796795" y="4180522"/>
            <a:ext cx="618490" cy="6083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800" spc="-185" dirty="0">
                <a:solidFill>
                  <a:srgbClr val="FFFFFF"/>
                </a:solidFill>
                <a:latin typeface="Arial Black"/>
                <a:cs typeface="Arial Black"/>
              </a:rPr>
              <a:t>01</a:t>
            </a:r>
            <a:endParaRPr sz="38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11851" y="4180522"/>
            <a:ext cx="632460" cy="6083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800" spc="-130" dirty="0">
                <a:solidFill>
                  <a:srgbClr val="FFFFFF"/>
                </a:solidFill>
                <a:latin typeface="Arial Black"/>
                <a:cs typeface="Arial Black"/>
              </a:rPr>
              <a:t>02</a:t>
            </a:r>
            <a:endParaRPr sz="38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4366" y="4180522"/>
            <a:ext cx="649605" cy="6083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800" spc="-55" dirty="0">
                <a:solidFill>
                  <a:srgbClr val="FFFFFF"/>
                </a:solidFill>
                <a:latin typeface="Arial Black"/>
                <a:cs typeface="Arial Black"/>
              </a:rPr>
              <a:t>03</a:t>
            </a:r>
            <a:endParaRPr sz="38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15210" y="7355205"/>
            <a:ext cx="266636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What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tuliskan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hal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sedang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kita </a:t>
            </a:r>
            <a:r>
              <a:rPr sz="2400" dirty="0">
                <a:latin typeface="Calibri"/>
                <a:cs typeface="Calibri"/>
              </a:rPr>
              <a:t>amati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dari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tanpa asumsi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93054" y="7270813"/>
            <a:ext cx="287083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How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 input</a:t>
            </a:r>
            <a:r>
              <a:rPr sz="2400" spc="-10" dirty="0">
                <a:latin typeface="Calibri"/>
                <a:cs typeface="Calibri"/>
              </a:rPr>
              <a:t> penilaian </a:t>
            </a:r>
            <a:r>
              <a:rPr sz="2400" dirty="0">
                <a:latin typeface="Calibri"/>
                <a:cs typeface="Calibri"/>
              </a:rPr>
              <a:t>kita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tentang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info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dari </a:t>
            </a:r>
            <a:r>
              <a:rPr sz="2400" spc="-35" dirty="0">
                <a:latin typeface="Calibri"/>
                <a:cs typeface="Calibri"/>
              </a:rPr>
              <a:t>user,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apakah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positif/ </a:t>
            </a:r>
            <a:r>
              <a:rPr sz="2400" dirty="0">
                <a:latin typeface="Calibri"/>
                <a:cs typeface="Calibri"/>
              </a:rPr>
              <a:t>negative?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Sertakan banyak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kata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sifat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untuk mendeskripsikan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950325" y="7355205"/>
            <a:ext cx="276669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Why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interpretasikan </a:t>
            </a:r>
            <a:r>
              <a:rPr sz="2400" dirty="0">
                <a:latin typeface="Calibri"/>
                <a:cs typeface="Calibri"/>
              </a:rPr>
              <a:t>motivasi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emosi </a:t>
            </a:r>
            <a:r>
              <a:rPr sz="2400" dirty="0">
                <a:latin typeface="Calibri"/>
                <a:cs typeface="Calibri"/>
              </a:rPr>
              <a:t>dari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user. </a:t>
            </a:r>
            <a:r>
              <a:rPr sz="2400" spc="-20" dirty="0">
                <a:latin typeface="Calibri"/>
                <a:cs typeface="Calibri"/>
              </a:rPr>
              <a:t>Akan </a:t>
            </a:r>
            <a:r>
              <a:rPr sz="2400" dirty="0">
                <a:latin typeface="Calibri"/>
                <a:cs typeface="Calibri"/>
              </a:rPr>
              <a:t>membantu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untuk </a:t>
            </a:r>
            <a:r>
              <a:rPr sz="2400" dirty="0">
                <a:latin typeface="Calibri"/>
                <a:cs typeface="Calibri"/>
              </a:rPr>
              <a:t>menemukan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pola </a:t>
            </a:r>
            <a:r>
              <a:rPr sz="2400" dirty="0">
                <a:latin typeface="Calibri"/>
                <a:cs typeface="Calibri"/>
              </a:rPr>
              <a:t>persepsi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anar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user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483459" y="274066"/>
            <a:ext cx="2201545" cy="1364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100"/>
              </a:spcBef>
            </a:pPr>
            <a:r>
              <a:rPr sz="3200" spc="-70" dirty="0">
                <a:solidFill>
                  <a:srgbClr val="FCFAFA"/>
                </a:solidFill>
                <a:latin typeface="Arial Black"/>
                <a:cs typeface="Arial Black"/>
              </a:rPr>
              <a:t>EMPATHY</a:t>
            </a:r>
            <a:endParaRPr sz="3200">
              <a:latin typeface="Arial Black"/>
              <a:cs typeface="Arial Black"/>
            </a:endParaRPr>
          </a:p>
          <a:p>
            <a:pPr marR="5080" algn="r">
              <a:lnSpc>
                <a:spcPct val="100000"/>
              </a:lnSpc>
              <a:spcBef>
                <a:spcPts val="2860"/>
              </a:spcBef>
            </a:pPr>
            <a:r>
              <a:rPr sz="3200" spc="-10" dirty="0">
                <a:solidFill>
                  <a:srgbClr val="FCFAFA"/>
                </a:solidFill>
                <a:latin typeface="Arial Black"/>
                <a:cs typeface="Arial Black"/>
              </a:rPr>
              <a:t>TOOLS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0329" y="2660650"/>
            <a:ext cx="3352800" cy="1671320"/>
          </a:xfrm>
          <a:custGeom>
            <a:avLst/>
            <a:gdLst/>
            <a:ahLst/>
            <a:cxnLst/>
            <a:rect l="l" t="t" r="r" b="b"/>
            <a:pathLst>
              <a:path w="3352800" h="1671320">
                <a:moveTo>
                  <a:pt x="133096" y="0"/>
                </a:moveTo>
                <a:lnTo>
                  <a:pt x="3219704" y="0"/>
                </a:lnTo>
                <a:lnTo>
                  <a:pt x="3261782" y="6782"/>
                </a:lnTo>
                <a:lnTo>
                  <a:pt x="3298320" y="25672"/>
                </a:lnTo>
                <a:lnTo>
                  <a:pt x="3327127" y="54479"/>
                </a:lnTo>
                <a:lnTo>
                  <a:pt x="3346017" y="91017"/>
                </a:lnTo>
                <a:lnTo>
                  <a:pt x="3352800" y="133096"/>
                </a:lnTo>
                <a:lnTo>
                  <a:pt x="3352800" y="1538224"/>
                </a:lnTo>
                <a:lnTo>
                  <a:pt x="3342687" y="1589182"/>
                </a:lnTo>
                <a:lnTo>
                  <a:pt x="3313811" y="1632330"/>
                </a:lnTo>
                <a:lnTo>
                  <a:pt x="3270615" y="1661207"/>
                </a:lnTo>
                <a:lnTo>
                  <a:pt x="3219704" y="1671320"/>
                </a:lnTo>
                <a:lnTo>
                  <a:pt x="133096" y="1671320"/>
                </a:lnTo>
                <a:lnTo>
                  <a:pt x="91017" y="1664537"/>
                </a:lnTo>
                <a:lnTo>
                  <a:pt x="54479" y="1645647"/>
                </a:lnTo>
                <a:lnTo>
                  <a:pt x="25672" y="1616840"/>
                </a:lnTo>
                <a:lnTo>
                  <a:pt x="6782" y="1580302"/>
                </a:lnTo>
                <a:lnTo>
                  <a:pt x="0" y="1538224"/>
                </a:lnTo>
                <a:lnTo>
                  <a:pt x="0" y="133096"/>
                </a:lnTo>
                <a:lnTo>
                  <a:pt x="6782" y="91017"/>
                </a:lnTo>
                <a:lnTo>
                  <a:pt x="25672" y="54479"/>
                </a:lnTo>
                <a:lnTo>
                  <a:pt x="54479" y="25672"/>
                </a:lnTo>
                <a:lnTo>
                  <a:pt x="91017" y="6782"/>
                </a:lnTo>
                <a:lnTo>
                  <a:pt x="133096" y="0"/>
                </a:lnTo>
                <a:close/>
              </a:path>
            </a:pathLst>
          </a:custGeom>
          <a:ln w="38100">
            <a:solidFill>
              <a:srgbClr val="F47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-1900"/>
            <a:ext cx="4742180" cy="10288905"/>
            <a:chOff x="0" y="-1900"/>
            <a:chExt cx="4742180" cy="10288905"/>
          </a:xfrm>
        </p:grpSpPr>
        <p:sp>
          <p:nvSpPr>
            <p:cNvPr id="4" name="object 4"/>
            <p:cNvSpPr/>
            <p:nvPr/>
          </p:nvSpPr>
          <p:spPr>
            <a:xfrm>
              <a:off x="2207898" y="-1900"/>
              <a:ext cx="2534285" cy="1688464"/>
            </a:xfrm>
            <a:custGeom>
              <a:avLst/>
              <a:gdLst/>
              <a:ahLst/>
              <a:cxnLst/>
              <a:rect l="l" t="t" r="r" b="b"/>
              <a:pathLst>
                <a:path w="2534285" h="1688464">
                  <a:moveTo>
                    <a:pt x="2533771" y="0"/>
                  </a:moveTo>
                  <a:lnTo>
                    <a:pt x="0" y="0"/>
                  </a:lnTo>
                  <a:lnTo>
                    <a:pt x="844578" y="843920"/>
                  </a:lnTo>
                  <a:lnTo>
                    <a:pt x="844578" y="1687976"/>
                  </a:lnTo>
                  <a:lnTo>
                    <a:pt x="892673" y="1687305"/>
                  </a:lnTo>
                  <a:lnTo>
                    <a:pt x="940435" y="1685304"/>
                  </a:lnTo>
                  <a:lnTo>
                    <a:pt x="987846" y="1681991"/>
                  </a:lnTo>
                  <a:lnTo>
                    <a:pt x="1034889" y="1677383"/>
                  </a:lnTo>
                  <a:lnTo>
                    <a:pt x="1081545" y="1671499"/>
                  </a:lnTo>
                  <a:lnTo>
                    <a:pt x="1127797" y="1664356"/>
                  </a:lnTo>
                  <a:lnTo>
                    <a:pt x="1173627" y="1655971"/>
                  </a:lnTo>
                  <a:lnTo>
                    <a:pt x="1219017" y="1646364"/>
                  </a:lnTo>
                  <a:lnTo>
                    <a:pt x="1263949" y="1635551"/>
                  </a:lnTo>
                  <a:lnTo>
                    <a:pt x="1308406" y="1623550"/>
                  </a:lnTo>
                  <a:lnTo>
                    <a:pt x="1352370" y="1610380"/>
                  </a:lnTo>
                  <a:lnTo>
                    <a:pt x="1395822" y="1596058"/>
                  </a:lnTo>
                  <a:lnTo>
                    <a:pt x="1438745" y="1580601"/>
                  </a:lnTo>
                  <a:lnTo>
                    <a:pt x="1481121" y="1564028"/>
                  </a:lnTo>
                  <a:lnTo>
                    <a:pt x="1522933" y="1546357"/>
                  </a:lnTo>
                  <a:lnTo>
                    <a:pt x="1564162" y="1527605"/>
                  </a:lnTo>
                  <a:lnTo>
                    <a:pt x="1604791" y="1507790"/>
                  </a:lnTo>
                  <a:lnTo>
                    <a:pt x="1644802" y="1486930"/>
                  </a:lnTo>
                  <a:lnTo>
                    <a:pt x="1684177" y="1465042"/>
                  </a:lnTo>
                  <a:lnTo>
                    <a:pt x="1722898" y="1442145"/>
                  </a:lnTo>
                  <a:lnTo>
                    <a:pt x="1760948" y="1418257"/>
                  </a:lnTo>
                  <a:lnTo>
                    <a:pt x="1798308" y="1393394"/>
                  </a:lnTo>
                  <a:lnTo>
                    <a:pt x="1834961" y="1367576"/>
                  </a:lnTo>
                  <a:lnTo>
                    <a:pt x="1870888" y="1340819"/>
                  </a:lnTo>
                  <a:lnTo>
                    <a:pt x="1906073" y="1313142"/>
                  </a:lnTo>
                  <a:lnTo>
                    <a:pt x="1940497" y="1284562"/>
                  </a:lnTo>
                  <a:lnTo>
                    <a:pt x="1974143" y="1255097"/>
                  </a:lnTo>
                  <a:lnTo>
                    <a:pt x="2006992" y="1224766"/>
                  </a:lnTo>
                  <a:lnTo>
                    <a:pt x="2039028" y="1193585"/>
                  </a:lnTo>
                  <a:lnTo>
                    <a:pt x="2070231" y="1161572"/>
                  </a:lnTo>
                  <a:lnTo>
                    <a:pt x="2100584" y="1128747"/>
                  </a:lnTo>
                  <a:lnTo>
                    <a:pt x="2130070" y="1095125"/>
                  </a:lnTo>
                  <a:lnTo>
                    <a:pt x="2158670" y="1060726"/>
                  </a:lnTo>
                  <a:lnTo>
                    <a:pt x="2186367" y="1025566"/>
                  </a:lnTo>
                  <a:lnTo>
                    <a:pt x="2213143" y="989664"/>
                  </a:lnTo>
                  <a:lnTo>
                    <a:pt x="2238980" y="953037"/>
                  </a:lnTo>
                  <a:lnTo>
                    <a:pt x="2263860" y="915704"/>
                  </a:lnTo>
                  <a:lnTo>
                    <a:pt x="2287766" y="877682"/>
                  </a:lnTo>
                  <a:lnTo>
                    <a:pt x="2310679" y="838989"/>
                  </a:lnTo>
                  <a:lnTo>
                    <a:pt x="2332582" y="799642"/>
                  </a:lnTo>
                  <a:lnTo>
                    <a:pt x="2353457" y="759660"/>
                  </a:lnTo>
                  <a:lnTo>
                    <a:pt x="2373286" y="719061"/>
                  </a:lnTo>
                  <a:lnTo>
                    <a:pt x="2392051" y="677861"/>
                  </a:lnTo>
                  <a:lnTo>
                    <a:pt x="2409735" y="636080"/>
                  </a:lnTo>
                  <a:lnTo>
                    <a:pt x="2426320" y="593734"/>
                  </a:lnTo>
                  <a:lnTo>
                    <a:pt x="2441787" y="550842"/>
                  </a:lnTo>
                  <a:lnTo>
                    <a:pt x="2456120" y="507422"/>
                  </a:lnTo>
                  <a:lnTo>
                    <a:pt x="2469300" y="463490"/>
                  </a:lnTo>
                  <a:lnTo>
                    <a:pt x="2481309" y="419066"/>
                  </a:lnTo>
                  <a:lnTo>
                    <a:pt x="2492129" y="374166"/>
                  </a:lnTo>
                  <a:lnTo>
                    <a:pt x="2501743" y="328809"/>
                  </a:lnTo>
                  <a:lnTo>
                    <a:pt x="2510134" y="283012"/>
                  </a:lnTo>
                  <a:lnTo>
                    <a:pt x="2517282" y="236794"/>
                  </a:lnTo>
                  <a:lnTo>
                    <a:pt x="2523171" y="190172"/>
                  </a:lnTo>
                  <a:lnTo>
                    <a:pt x="2527782" y="143164"/>
                  </a:lnTo>
                  <a:lnTo>
                    <a:pt x="2531097" y="95787"/>
                  </a:lnTo>
                  <a:lnTo>
                    <a:pt x="2533100" y="48060"/>
                  </a:lnTo>
                  <a:lnTo>
                    <a:pt x="2533771" y="0"/>
                  </a:lnTo>
                  <a:close/>
                </a:path>
              </a:pathLst>
            </a:custGeom>
            <a:solidFill>
              <a:srgbClr val="F47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3093720" cy="10287000"/>
            </a:xfrm>
            <a:custGeom>
              <a:avLst/>
              <a:gdLst/>
              <a:ahLst/>
              <a:cxnLst/>
              <a:rect l="l" t="t" r="r" b="b"/>
              <a:pathLst>
                <a:path w="3093720" h="10287000">
                  <a:moveTo>
                    <a:pt x="3093720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3093720" y="10287000"/>
                  </a:lnTo>
                  <a:lnTo>
                    <a:pt x="3093720" y="0"/>
                  </a:lnTo>
                  <a:close/>
                </a:path>
              </a:pathLst>
            </a:custGeom>
            <a:solidFill>
              <a:srgbClr val="F37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389744" y="1363027"/>
            <a:ext cx="1979295" cy="763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850" spc="-360" dirty="0"/>
              <a:t>5</a:t>
            </a:r>
            <a:r>
              <a:rPr sz="4850" spc="-5" dirty="0"/>
              <a:t> </a:t>
            </a:r>
            <a:r>
              <a:rPr sz="4850" spc="-45" dirty="0"/>
              <a:t>Why</a:t>
            </a:r>
            <a:endParaRPr sz="4850"/>
          </a:p>
        </p:txBody>
      </p:sp>
      <p:sp>
        <p:nvSpPr>
          <p:cNvPr id="7" name="object 7"/>
          <p:cNvSpPr/>
          <p:nvPr/>
        </p:nvSpPr>
        <p:spPr>
          <a:xfrm>
            <a:off x="5869940" y="2494279"/>
            <a:ext cx="1783080" cy="525780"/>
          </a:xfrm>
          <a:custGeom>
            <a:avLst/>
            <a:gdLst/>
            <a:ahLst/>
            <a:cxnLst/>
            <a:rect l="l" t="t" r="r" b="b"/>
            <a:pathLst>
              <a:path w="1783079" h="525780">
                <a:moveTo>
                  <a:pt x="1521333" y="0"/>
                </a:moveTo>
                <a:lnTo>
                  <a:pt x="261747" y="0"/>
                </a:lnTo>
                <a:lnTo>
                  <a:pt x="214706" y="4236"/>
                </a:lnTo>
                <a:lnTo>
                  <a:pt x="170428" y="16450"/>
                </a:lnTo>
                <a:lnTo>
                  <a:pt x="129652" y="35898"/>
                </a:lnTo>
                <a:lnTo>
                  <a:pt x="93120" y="61838"/>
                </a:lnTo>
                <a:lnTo>
                  <a:pt x="61570" y="93525"/>
                </a:lnTo>
                <a:lnTo>
                  <a:pt x="35743" y="130217"/>
                </a:lnTo>
                <a:lnTo>
                  <a:pt x="16379" y="171170"/>
                </a:lnTo>
                <a:lnTo>
                  <a:pt x="4218" y="215642"/>
                </a:lnTo>
                <a:lnTo>
                  <a:pt x="0" y="262890"/>
                </a:lnTo>
                <a:lnTo>
                  <a:pt x="4218" y="310137"/>
                </a:lnTo>
                <a:lnTo>
                  <a:pt x="16379" y="354609"/>
                </a:lnTo>
                <a:lnTo>
                  <a:pt x="35743" y="395562"/>
                </a:lnTo>
                <a:lnTo>
                  <a:pt x="61570" y="432254"/>
                </a:lnTo>
                <a:lnTo>
                  <a:pt x="93120" y="463941"/>
                </a:lnTo>
                <a:lnTo>
                  <a:pt x="129652" y="489881"/>
                </a:lnTo>
                <a:lnTo>
                  <a:pt x="170428" y="509329"/>
                </a:lnTo>
                <a:lnTo>
                  <a:pt x="214706" y="521543"/>
                </a:lnTo>
                <a:lnTo>
                  <a:pt x="261747" y="525779"/>
                </a:lnTo>
                <a:lnTo>
                  <a:pt x="1521333" y="525779"/>
                </a:lnTo>
                <a:lnTo>
                  <a:pt x="1568373" y="521543"/>
                </a:lnTo>
                <a:lnTo>
                  <a:pt x="1612651" y="509329"/>
                </a:lnTo>
                <a:lnTo>
                  <a:pt x="1653427" y="489881"/>
                </a:lnTo>
                <a:lnTo>
                  <a:pt x="1689959" y="463941"/>
                </a:lnTo>
                <a:lnTo>
                  <a:pt x="1721509" y="432254"/>
                </a:lnTo>
                <a:lnTo>
                  <a:pt x="1747336" y="395562"/>
                </a:lnTo>
                <a:lnTo>
                  <a:pt x="1766700" y="354609"/>
                </a:lnTo>
                <a:lnTo>
                  <a:pt x="1778861" y="310137"/>
                </a:lnTo>
                <a:lnTo>
                  <a:pt x="1783080" y="262890"/>
                </a:lnTo>
                <a:lnTo>
                  <a:pt x="1778861" y="215642"/>
                </a:lnTo>
                <a:lnTo>
                  <a:pt x="1766700" y="171170"/>
                </a:lnTo>
                <a:lnTo>
                  <a:pt x="1747336" y="130217"/>
                </a:lnTo>
                <a:lnTo>
                  <a:pt x="1721509" y="93525"/>
                </a:lnTo>
                <a:lnTo>
                  <a:pt x="1689959" y="61838"/>
                </a:lnTo>
                <a:lnTo>
                  <a:pt x="1653427" y="35898"/>
                </a:lnTo>
                <a:lnTo>
                  <a:pt x="1612651" y="16450"/>
                </a:lnTo>
                <a:lnTo>
                  <a:pt x="1568373" y="4236"/>
                </a:lnTo>
                <a:lnTo>
                  <a:pt x="1521333" y="0"/>
                </a:lnTo>
                <a:close/>
              </a:path>
            </a:pathLst>
          </a:custGeom>
          <a:solidFill>
            <a:srgbClr val="F37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8877300" y="2463800"/>
            <a:ext cx="3390900" cy="1854200"/>
            <a:chOff x="8877300" y="2463800"/>
            <a:chExt cx="3390900" cy="1854200"/>
          </a:xfrm>
        </p:grpSpPr>
        <p:sp>
          <p:nvSpPr>
            <p:cNvPr id="9" name="object 9"/>
            <p:cNvSpPr/>
            <p:nvPr/>
          </p:nvSpPr>
          <p:spPr>
            <a:xfrm>
              <a:off x="8896350" y="2627629"/>
              <a:ext cx="3352800" cy="1671320"/>
            </a:xfrm>
            <a:custGeom>
              <a:avLst/>
              <a:gdLst/>
              <a:ahLst/>
              <a:cxnLst/>
              <a:rect l="l" t="t" r="r" b="b"/>
              <a:pathLst>
                <a:path w="3352800" h="1671320">
                  <a:moveTo>
                    <a:pt x="133096" y="0"/>
                  </a:moveTo>
                  <a:lnTo>
                    <a:pt x="3219704" y="0"/>
                  </a:lnTo>
                  <a:lnTo>
                    <a:pt x="3261782" y="6782"/>
                  </a:lnTo>
                  <a:lnTo>
                    <a:pt x="3298320" y="25672"/>
                  </a:lnTo>
                  <a:lnTo>
                    <a:pt x="3327127" y="54479"/>
                  </a:lnTo>
                  <a:lnTo>
                    <a:pt x="3346017" y="91017"/>
                  </a:lnTo>
                  <a:lnTo>
                    <a:pt x="3352800" y="133096"/>
                  </a:lnTo>
                  <a:lnTo>
                    <a:pt x="3352800" y="1538224"/>
                  </a:lnTo>
                  <a:lnTo>
                    <a:pt x="3342687" y="1589182"/>
                  </a:lnTo>
                  <a:lnTo>
                    <a:pt x="3313810" y="1632331"/>
                  </a:lnTo>
                  <a:lnTo>
                    <a:pt x="3270615" y="1661207"/>
                  </a:lnTo>
                  <a:lnTo>
                    <a:pt x="3219704" y="1671320"/>
                  </a:lnTo>
                  <a:lnTo>
                    <a:pt x="133096" y="1671320"/>
                  </a:lnTo>
                  <a:lnTo>
                    <a:pt x="91017" y="1664537"/>
                  </a:lnTo>
                  <a:lnTo>
                    <a:pt x="54479" y="1645647"/>
                  </a:lnTo>
                  <a:lnTo>
                    <a:pt x="25672" y="1616840"/>
                  </a:lnTo>
                  <a:lnTo>
                    <a:pt x="6782" y="1580302"/>
                  </a:lnTo>
                  <a:lnTo>
                    <a:pt x="0" y="1538224"/>
                  </a:lnTo>
                  <a:lnTo>
                    <a:pt x="0" y="133096"/>
                  </a:ln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6" y="0"/>
                  </a:lnTo>
                  <a:close/>
                </a:path>
              </a:pathLst>
            </a:custGeom>
            <a:ln w="38100">
              <a:solidFill>
                <a:srgbClr val="F47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585959" y="2463800"/>
              <a:ext cx="1783080" cy="523240"/>
            </a:xfrm>
            <a:custGeom>
              <a:avLst/>
              <a:gdLst/>
              <a:ahLst/>
              <a:cxnLst/>
              <a:rect l="l" t="t" r="r" b="b"/>
              <a:pathLst>
                <a:path w="1783079" h="523239">
                  <a:moveTo>
                    <a:pt x="1521333" y="0"/>
                  </a:moveTo>
                  <a:lnTo>
                    <a:pt x="261747" y="0"/>
                  </a:lnTo>
                  <a:lnTo>
                    <a:pt x="214706" y="4213"/>
                  </a:lnTo>
                  <a:lnTo>
                    <a:pt x="170428" y="16363"/>
                  </a:lnTo>
                  <a:lnTo>
                    <a:pt x="129652" y="35710"/>
                  </a:lnTo>
                  <a:lnTo>
                    <a:pt x="93120" y="61517"/>
                  </a:lnTo>
                  <a:lnTo>
                    <a:pt x="61570" y="93046"/>
                  </a:lnTo>
                  <a:lnTo>
                    <a:pt x="35743" y="129558"/>
                  </a:lnTo>
                  <a:lnTo>
                    <a:pt x="16379" y="170317"/>
                  </a:lnTo>
                  <a:lnTo>
                    <a:pt x="4218" y="214583"/>
                  </a:lnTo>
                  <a:lnTo>
                    <a:pt x="0" y="261620"/>
                  </a:lnTo>
                  <a:lnTo>
                    <a:pt x="4218" y="308656"/>
                  </a:lnTo>
                  <a:lnTo>
                    <a:pt x="16379" y="352922"/>
                  </a:lnTo>
                  <a:lnTo>
                    <a:pt x="35743" y="393681"/>
                  </a:lnTo>
                  <a:lnTo>
                    <a:pt x="61570" y="430193"/>
                  </a:lnTo>
                  <a:lnTo>
                    <a:pt x="93120" y="461722"/>
                  </a:lnTo>
                  <a:lnTo>
                    <a:pt x="129652" y="487529"/>
                  </a:lnTo>
                  <a:lnTo>
                    <a:pt x="170428" y="506876"/>
                  </a:lnTo>
                  <a:lnTo>
                    <a:pt x="214706" y="519026"/>
                  </a:lnTo>
                  <a:lnTo>
                    <a:pt x="261747" y="523240"/>
                  </a:lnTo>
                  <a:lnTo>
                    <a:pt x="1521333" y="523240"/>
                  </a:lnTo>
                  <a:lnTo>
                    <a:pt x="1568373" y="519026"/>
                  </a:lnTo>
                  <a:lnTo>
                    <a:pt x="1612651" y="506876"/>
                  </a:lnTo>
                  <a:lnTo>
                    <a:pt x="1653427" y="487529"/>
                  </a:lnTo>
                  <a:lnTo>
                    <a:pt x="1689959" y="461722"/>
                  </a:lnTo>
                  <a:lnTo>
                    <a:pt x="1721509" y="430193"/>
                  </a:lnTo>
                  <a:lnTo>
                    <a:pt x="1747336" y="393681"/>
                  </a:lnTo>
                  <a:lnTo>
                    <a:pt x="1766700" y="352922"/>
                  </a:lnTo>
                  <a:lnTo>
                    <a:pt x="1778861" y="308656"/>
                  </a:lnTo>
                  <a:lnTo>
                    <a:pt x="1783080" y="261620"/>
                  </a:lnTo>
                  <a:lnTo>
                    <a:pt x="1778861" y="214583"/>
                  </a:lnTo>
                  <a:lnTo>
                    <a:pt x="1766700" y="170317"/>
                  </a:lnTo>
                  <a:lnTo>
                    <a:pt x="1747336" y="129558"/>
                  </a:lnTo>
                  <a:lnTo>
                    <a:pt x="1721509" y="93046"/>
                  </a:lnTo>
                  <a:lnTo>
                    <a:pt x="1689959" y="61517"/>
                  </a:lnTo>
                  <a:lnTo>
                    <a:pt x="1653427" y="35710"/>
                  </a:lnTo>
                  <a:lnTo>
                    <a:pt x="1612651" y="16363"/>
                  </a:lnTo>
                  <a:lnTo>
                    <a:pt x="1568373" y="4213"/>
                  </a:lnTo>
                  <a:lnTo>
                    <a:pt x="1521333" y="0"/>
                  </a:lnTo>
                  <a:close/>
                </a:path>
              </a:pathLst>
            </a:custGeom>
            <a:solidFill>
              <a:srgbClr val="F37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2590780" y="2430779"/>
            <a:ext cx="3975100" cy="1856739"/>
            <a:chOff x="12590780" y="2430779"/>
            <a:chExt cx="3975100" cy="1856739"/>
          </a:xfrm>
        </p:grpSpPr>
        <p:sp>
          <p:nvSpPr>
            <p:cNvPr id="12" name="object 12"/>
            <p:cNvSpPr/>
            <p:nvPr/>
          </p:nvSpPr>
          <p:spPr>
            <a:xfrm>
              <a:off x="12609830" y="2594609"/>
              <a:ext cx="3937000" cy="1673860"/>
            </a:xfrm>
            <a:custGeom>
              <a:avLst/>
              <a:gdLst/>
              <a:ahLst/>
              <a:cxnLst/>
              <a:rect l="l" t="t" r="r" b="b"/>
              <a:pathLst>
                <a:path w="3937000" h="1673860">
                  <a:moveTo>
                    <a:pt x="156337" y="0"/>
                  </a:moveTo>
                  <a:lnTo>
                    <a:pt x="3780662" y="0"/>
                  </a:lnTo>
                  <a:lnTo>
                    <a:pt x="3830084" y="6796"/>
                  </a:lnTo>
                  <a:lnTo>
                    <a:pt x="3873001" y="25716"/>
                  </a:lnTo>
                  <a:lnTo>
                    <a:pt x="3906841" y="54562"/>
                  </a:lnTo>
                  <a:lnTo>
                    <a:pt x="3929031" y="91131"/>
                  </a:lnTo>
                  <a:lnTo>
                    <a:pt x="3937000" y="133223"/>
                  </a:lnTo>
                  <a:lnTo>
                    <a:pt x="3937000" y="1540637"/>
                  </a:lnTo>
                  <a:lnTo>
                    <a:pt x="3925077" y="1591611"/>
                  </a:lnTo>
                  <a:lnTo>
                    <a:pt x="3891153" y="1634871"/>
                  </a:lnTo>
                  <a:lnTo>
                    <a:pt x="3840527" y="1663700"/>
                  </a:lnTo>
                  <a:lnTo>
                    <a:pt x="3780662" y="1673860"/>
                  </a:lnTo>
                  <a:lnTo>
                    <a:pt x="156337" y="1673860"/>
                  </a:lnTo>
                  <a:lnTo>
                    <a:pt x="106915" y="1667063"/>
                  </a:lnTo>
                  <a:lnTo>
                    <a:pt x="63998" y="1648143"/>
                  </a:lnTo>
                  <a:lnTo>
                    <a:pt x="30158" y="1619297"/>
                  </a:lnTo>
                  <a:lnTo>
                    <a:pt x="7968" y="1582728"/>
                  </a:lnTo>
                  <a:lnTo>
                    <a:pt x="0" y="1540637"/>
                  </a:lnTo>
                  <a:lnTo>
                    <a:pt x="0" y="133223"/>
                  </a:lnTo>
                  <a:lnTo>
                    <a:pt x="7968" y="91131"/>
                  </a:lnTo>
                  <a:lnTo>
                    <a:pt x="30158" y="54562"/>
                  </a:lnTo>
                  <a:lnTo>
                    <a:pt x="63998" y="25716"/>
                  </a:lnTo>
                  <a:lnTo>
                    <a:pt x="106915" y="6796"/>
                  </a:lnTo>
                  <a:lnTo>
                    <a:pt x="156337" y="0"/>
                  </a:lnTo>
                  <a:close/>
                </a:path>
              </a:pathLst>
            </a:custGeom>
            <a:ln w="38100">
              <a:solidFill>
                <a:srgbClr val="F47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301980" y="2430779"/>
              <a:ext cx="2331720" cy="523240"/>
            </a:xfrm>
            <a:custGeom>
              <a:avLst/>
              <a:gdLst/>
              <a:ahLst/>
              <a:cxnLst/>
              <a:rect l="l" t="t" r="r" b="b"/>
              <a:pathLst>
                <a:path w="2331719" h="523239">
                  <a:moveTo>
                    <a:pt x="1989454" y="0"/>
                  </a:moveTo>
                  <a:lnTo>
                    <a:pt x="342264" y="0"/>
                  </a:lnTo>
                  <a:lnTo>
                    <a:pt x="286760" y="3423"/>
                  </a:lnTo>
                  <a:lnTo>
                    <a:pt x="234102" y="13333"/>
                  </a:lnTo>
                  <a:lnTo>
                    <a:pt x="184997" y="29194"/>
                  </a:lnTo>
                  <a:lnTo>
                    <a:pt x="140150" y="50466"/>
                  </a:lnTo>
                  <a:lnTo>
                    <a:pt x="100266" y="76612"/>
                  </a:lnTo>
                  <a:lnTo>
                    <a:pt x="66052" y="107094"/>
                  </a:lnTo>
                  <a:lnTo>
                    <a:pt x="38212" y="141374"/>
                  </a:lnTo>
                  <a:lnTo>
                    <a:pt x="17453" y="178913"/>
                  </a:lnTo>
                  <a:lnTo>
                    <a:pt x="4481" y="219174"/>
                  </a:lnTo>
                  <a:lnTo>
                    <a:pt x="0" y="261620"/>
                  </a:lnTo>
                  <a:lnTo>
                    <a:pt x="4481" y="304065"/>
                  </a:lnTo>
                  <a:lnTo>
                    <a:pt x="17453" y="344326"/>
                  </a:lnTo>
                  <a:lnTo>
                    <a:pt x="38212" y="381865"/>
                  </a:lnTo>
                  <a:lnTo>
                    <a:pt x="66052" y="416145"/>
                  </a:lnTo>
                  <a:lnTo>
                    <a:pt x="100266" y="446627"/>
                  </a:lnTo>
                  <a:lnTo>
                    <a:pt x="140150" y="472773"/>
                  </a:lnTo>
                  <a:lnTo>
                    <a:pt x="184997" y="494045"/>
                  </a:lnTo>
                  <a:lnTo>
                    <a:pt x="234102" y="509906"/>
                  </a:lnTo>
                  <a:lnTo>
                    <a:pt x="286760" y="519816"/>
                  </a:lnTo>
                  <a:lnTo>
                    <a:pt x="342264" y="523240"/>
                  </a:lnTo>
                  <a:lnTo>
                    <a:pt x="1989454" y="523240"/>
                  </a:lnTo>
                  <a:lnTo>
                    <a:pt x="2044959" y="519816"/>
                  </a:lnTo>
                  <a:lnTo>
                    <a:pt x="2097617" y="509906"/>
                  </a:lnTo>
                  <a:lnTo>
                    <a:pt x="2146722" y="494045"/>
                  </a:lnTo>
                  <a:lnTo>
                    <a:pt x="2191569" y="472773"/>
                  </a:lnTo>
                  <a:lnTo>
                    <a:pt x="2231453" y="446627"/>
                  </a:lnTo>
                  <a:lnTo>
                    <a:pt x="2265667" y="416145"/>
                  </a:lnTo>
                  <a:lnTo>
                    <a:pt x="2293507" y="381865"/>
                  </a:lnTo>
                  <a:lnTo>
                    <a:pt x="2314266" y="344326"/>
                  </a:lnTo>
                  <a:lnTo>
                    <a:pt x="2327238" y="304065"/>
                  </a:lnTo>
                  <a:lnTo>
                    <a:pt x="2331719" y="261620"/>
                  </a:lnTo>
                  <a:lnTo>
                    <a:pt x="2327238" y="219174"/>
                  </a:lnTo>
                  <a:lnTo>
                    <a:pt x="2314266" y="178913"/>
                  </a:lnTo>
                  <a:lnTo>
                    <a:pt x="2293507" y="141374"/>
                  </a:lnTo>
                  <a:lnTo>
                    <a:pt x="2265667" y="107094"/>
                  </a:lnTo>
                  <a:lnTo>
                    <a:pt x="2231453" y="76612"/>
                  </a:lnTo>
                  <a:lnTo>
                    <a:pt x="2191569" y="50466"/>
                  </a:lnTo>
                  <a:lnTo>
                    <a:pt x="2146722" y="29194"/>
                  </a:lnTo>
                  <a:lnTo>
                    <a:pt x="2097617" y="13333"/>
                  </a:lnTo>
                  <a:lnTo>
                    <a:pt x="2044959" y="3423"/>
                  </a:lnTo>
                  <a:lnTo>
                    <a:pt x="1989454" y="0"/>
                  </a:lnTo>
                  <a:close/>
                </a:path>
              </a:pathLst>
            </a:custGeom>
            <a:solidFill>
              <a:srgbClr val="F37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302000" y="6827519"/>
            <a:ext cx="3390900" cy="1856739"/>
            <a:chOff x="3302000" y="6827519"/>
            <a:chExt cx="3390900" cy="1856739"/>
          </a:xfrm>
        </p:grpSpPr>
        <p:sp>
          <p:nvSpPr>
            <p:cNvPr id="15" name="object 15"/>
            <p:cNvSpPr/>
            <p:nvPr/>
          </p:nvSpPr>
          <p:spPr>
            <a:xfrm>
              <a:off x="3321050" y="6993889"/>
              <a:ext cx="3352800" cy="1671320"/>
            </a:xfrm>
            <a:custGeom>
              <a:avLst/>
              <a:gdLst/>
              <a:ahLst/>
              <a:cxnLst/>
              <a:rect l="l" t="t" r="r" b="b"/>
              <a:pathLst>
                <a:path w="3352800" h="1671320">
                  <a:moveTo>
                    <a:pt x="133096" y="0"/>
                  </a:moveTo>
                  <a:lnTo>
                    <a:pt x="3219704" y="0"/>
                  </a:lnTo>
                  <a:lnTo>
                    <a:pt x="3261782" y="6782"/>
                  </a:lnTo>
                  <a:lnTo>
                    <a:pt x="3298320" y="25672"/>
                  </a:lnTo>
                  <a:lnTo>
                    <a:pt x="3327127" y="54479"/>
                  </a:lnTo>
                  <a:lnTo>
                    <a:pt x="3346017" y="91017"/>
                  </a:lnTo>
                  <a:lnTo>
                    <a:pt x="3352800" y="133095"/>
                  </a:lnTo>
                  <a:lnTo>
                    <a:pt x="3352800" y="1538223"/>
                  </a:lnTo>
                  <a:lnTo>
                    <a:pt x="3342687" y="1589182"/>
                  </a:lnTo>
                  <a:lnTo>
                    <a:pt x="3313810" y="1632330"/>
                  </a:lnTo>
                  <a:lnTo>
                    <a:pt x="3270615" y="1661207"/>
                  </a:lnTo>
                  <a:lnTo>
                    <a:pt x="3219704" y="1671319"/>
                  </a:lnTo>
                  <a:lnTo>
                    <a:pt x="133096" y="1671319"/>
                  </a:lnTo>
                  <a:lnTo>
                    <a:pt x="91017" y="1664537"/>
                  </a:lnTo>
                  <a:lnTo>
                    <a:pt x="54479" y="1645647"/>
                  </a:lnTo>
                  <a:lnTo>
                    <a:pt x="25672" y="1616840"/>
                  </a:lnTo>
                  <a:lnTo>
                    <a:pt x="6782" y="1580302"/>
                  </a:lnTo>
                  <a:lnTo>
                    <a:pt x="0" y="1538223"/>
                  </a:lnTo>
                  <a:lnTo>
                    <a:pt x="0" y="133095"/>
                  </a:ln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6" y="0"/>
                  </a:lnTo>
                  <a:close/>
                </a:path>
              </a:pathLst>
            </a:custGeom>
            <a:ln w="38100">
              <a:solidFill>
                <a:srgbClr val="F47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10659" y="6827519"/>
              <a:ext cx="1783080" cy="523240"/>
            </a:xfrm>
            <a:custGeom>
              <a:avLst/>
              <a:gdLst/>
              <a:ahLst/>
              <a:cxnLst/>
              <a:rect l="l" t="t" r="r" b="b"/>
              <a:pathLst>
                <a:path w="1783079" h="523240">
                  <a:moveTo>
                    <a:pt x="1521332" y="0"/>
                  </a:moveTo>
                  <a:lnTo>
                    <a:pt x="261747" y="0"/>
                  </a:lnTo>
                  <a:lnTo>
                    <a:pt x="214706" y="4213"/>
                  </a:lnTo>
                  <a:lnTo>
                    <a:pt x="170428" y="16363"/>
                  </a:lnTo>
                  <a:lnTo>
                    <a:pt x="129652" y="35710"/>
                  </a:lnTo>
                  <a:lnTo>
                    <a:pt x="93120" y="61517"/>
                  </a:lnTo>
                  <a:lnTo>
                    <a:pt x="61570" y="93046"/>
                  </a:lnTo>
                  <a:lnTo>
                    <a:pt x="35743" y="129558"/>
                  </a:lnTo>
                  <a:lnTo>
                    <a:pt x="16379" y="170317"/>
                  </a:lnTo>
                  <a:lnTo>
                    <a:pt x="4218" y="214583"/>
                  </a:lnTo>
                  <a:lnTo>
                    <a:pt x="0" y="261619"/>
                  </a:lnTo>
                  <a:lnTo>
                    <a:pt x="4218" y="308656"/>
                  </a:lnTo>
                  <a:lnTo>
                    <a:pt x="16379" y="352922"/>
                  </a:lnTo>
                  <a:lnTo>
                    <a:pt x="35743" y="393681"/>
                  </a:lnTo>
                  <a:lnTo>
                    <a:pt x="61570" y="430193"/>
                  </a:lnTo>
                  <a:lnTo>
                    <a:pt x="93120" y="461722"/>
                  </a:lnTo>
                  <a:lnTo>
                    <a:pt x="129652" y="487529"/>
                  </a:lnTo>
                  <a:lnTo>
                    <a:pt x="170428" y="506876"/>
                  </a:lnTo>
                  <a:lnTo>
                    <a:pt x="214706" y="519026"/>
                  </a:lnTo>
                  <a:lnTo>
                    <a:pt x="261747" y="523239"/>
                  </a:lnTo>
                  <a:lnTo>
                    <a:pt x="1521332" y="523239"/>
                  </a:lnTo>
                  <a:lnTo>
                    <a:pt x="1568373" y="519026"/>
                  </a:lnTo>
                  <a:lnTo>
                    <a:pt x="1612651" y="506876"/>
                  </a:lnTo>
                  <a:lnTo>
                    <a:pt x="1653427" y="487529"/>
                  </a:lnTo>
                  <a:lnTo>
                    <a:pt x="1689959" y="461722"/>
                  </a:lnTo>
                  <a:lnTo>
                    <a:pt x="1721509" y="430193"/>
                  </a:lnTo>
                  <a:lnTo>
                    <a:pt x="1747336" y="393681"/>
                  </a:lnTo>
                  <a:lnTo>
                    <a:pt x="1766700" y="352922"/>
                  </a:lnTo>
                  <a:lnTo>
                    <a:pt x="1778861" y="308656"/>
                  </a:lnTo>
                  <a:lnTo>
                    <a:pt x="1783079" y="261619"/>
                  </a:lnTo>
                  <a:lnTo>
                    <a:pt x="1778861" y="214583"/>
                  </a:lnTo>
                  <a:lnTo>
                    <a:pt x="1766700" y="170317"/>
                  </a:lnTo>
                  <a:lnTo>
                    <a:pt x="1747336" y="129558"/>
                  </a:lnTo>
                  <a:lnTo>
                    <a:pt x="1721509" y="93046"/>
                  </a:lnTo>
                  <a:lnTo>
                    <a:pt x="1689959" y="61517"/>
                  </a:lnTo>
                  <a:lnTo>
                    <a:pt x="1653427" y="35710"/>
                  </a:lnTo>
                  <a:lnTo>
                    <a:pt x="1612651" y="16363"/>
                  </a:lnTo>
                  <a:lnTo>
                    <a:pt x="1568373" y="4213"/>
                  </a:lnTo>
                  <a:lnTo>
                    <a:pt x="1521332" y="0"/>
                  </a:lnTo>
                  <a:close/>
                </a:path>
              </a:pathLst>
            </a:custGeom>
            <a:solidFill>
              <a:srgbClr val="F37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7015480" y="6827519"/>
            <a:ext cx="3393440" cy="1856739"/>
            <a:chOff x="7015480" y="6827519"/>
            <a:chExt cx="3393440" cy="1856739"/>
          </a:xfrm>
        </p:grpSpPr>
        <p:sp>
          <p:nvSpPr>
            <p:cNvPr id="18" name="object 18"/>
            <p:cNvSpPr/>
            <p:nvPr/>
          </p:nvSpPr>
          <p:spPr>
            <a:xfrm>
              <a:off x="7034530" y="6993889"/>
              <a:ext cx="3355340" cy="1671320"/>
            </a:xfrm>
            <a:custGeom>
              <a:avLst/>
              <a:gdLst/>
              <a:ahLst/>
              <a:cxnLst/>
              <a:rect l="l" t="t" r="r" b="b"/>
              <a:pathLst>
                <a:path w="3355340" h="1671320">
                  <a:moveTo>
                    <a:pt x="133223" y="0"/>
                  </a:moveTo>
                  <a:lnTo>
                    <a:pt x="3222117" y="0"/>
                  </a:lnTo>
                  <a:lnTo>
                    <a:pt x="3264208" y="6782"/>
                  </a:lnTo>
                  <a:lnTo>
                    <a:pt x="3300777" y="25672"/>
                  </a:lnTo>
                  <a:lnTo>
                    <a:pt x="3329623" y="54479"/>
                  </a:lnTo>
                  <a:lnTo>
                    <a:pt x="3348543" y="91017"/>
                  </a:lnTo>
                  <a:lnTo>
                    <a:pt x="3355340" y="133095"/>
                  </a:lnTo>
                  <a:lnTo>
                    <a:pt x="3355340" y="1538223"/>
                  </a:lnTo>
                  <a:lnTo>
                    <a:pt x="3345180" y="1589182"/>
                  </a:lnTo>
                  <a:lnTo>
                    <a:pt x="3316351" y="1632330"/>
                  </a:lnTo>
                  <a:lnTo>
                    <a:pt x="3273091" y="1661207"/>
                  </a:lnTo>
                  <a:lnTo>
                    <a:pt x="3222117" y="1671319"/>
                  </a:lnTo>
                  <a:lnTo>
                    <a:pt x="133223" y="1671319"/>
                  </a:lnTo>
                  <a:lnTo>
                    <a:pt x="91131" y="1664537"/>
                  </a:lnTo>
                  <a:lnTo>
                    <a:pt x="54562" y="1645647"/>
                  </a:lnTo>
                  <a:lnTo>
                    <a:pt x="25716" y="1616840"/>
                  </a:lnTo>
                  <a:lnTo>
                    <a:pt x="6796" y="1580302"/>
                  </a:lnTo>
                  <a:lnTo>
                    <a:pt x="0" y="1538223"/>
                  </a:lnTo>
                  <a:lnTo>
                    <a:pt x="0" y="133095"/>
                  </a:lnTo>
                  <a:lnTo>
                    <a:pt x="6796" y="91017"/>
                  </a:lnTo>
                  <a:lnTo>
                    <a:pt x="25716" y="54479"/>
                  </a:lnTo>
                  <a:lnTo>
                    <a:pt x="54562" y="25672"/>
                  </a:lnTo>
                  <a:lnTo>
                    <a:pt x="91131" y="6782"/>
                  </a:lnTo>
                  <a:lnTo>
                    <a:pt x="133223" y="0"/>
                  </a:lnTo>
                  <a:close/>
                </a:path>
              </a:pathLst>
            </a:custGeom>
            <a:ln w="38100">
              <a:solidFill>
                <a:srgbClr val="F47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726680" y="6827519"/>
              <a:ext cx="1783080" cy="523240"/>
            </a:xfrm>
            <a:custGeom>
              <a:avLst/>
              <a:gdLst/>
              <a:ahLst/>
              <a:cxnLst/>
              <a:rect l="l" t="t" r="r" b="b"/>
              <a:pathLst>
                <a:path w="1783079" h="523240">
                  <a:moveTo>
                    <a:pt x="1521333" y="0"/>
                  </a:moveTo>
                  <a:lnTo>
                    <a:pt x="261747" y="0"/>
                  </a:lnTo>
                  <a:lnTo>
                    <a:pt x="214706" y="4213"/>
                  </a:lnTo>
                  <a:lnTo>
                    <a:pt x="170428" y="16363"/>
                  </a:lnTo>
                  <a:lnTo>
                    <a:pt x="129652" y="35710"/>
                  </a:lnTo>
                  <a:lnTo>
                    <a:pt x="93120" y="61517"/>
                  </a:lnTo>
                  <a:lnTo>
                    <a:pt x="61570" y="93046"/>
                  </a:lnTo>
                  <a:lnTo>
                    <a:pt x="35743" y="129558"/>
                  </a:lnTo>
                  <a:lnTo>
                    <a:pt x="16379" y="170317"/>
                  </a:lnTo>
                  <a:lnTo>
                    <a:pt x="4218" y="214583"/>
                  </a:lnTo>
                  <a:lnTo>
                    <a:pt x="0" y="261619"/>
                  </a:lnTo>
                  <a:lnTo>
                    <a:pt x="4218" y="308656"/>
                  </a:lnTo>
                  <a:lnTo>
                    <a:pt x="16379" y="352922"/>
                  </a:lnTo>
                  <a:lnTo>
                    <a:pt x="35743" y="393681"/>
                  </a:lnTo>
                  <a:lnTo>
                    <a:pt x="61570" y="430193"/>
                  </a:lnTo>
                  <a:lnTo>
                    <a:pt x="93120" y="461722"/>
                  </a:lnTo>
                  <a:lnTo>
                    <a:pt x="129652" y="487529"/>
                  </a:lnTo>
                  <a:lnTo>
                    <a:pt x="170428" y="506876"/>
                  </a:lnTo>
                  <a:lnTo>
                    <a:pt x="214706" y="519026"/>
                  </a:lnTo>
                  <a:lnTo>
                    <a:pt x="261747" y="523239"/>
                  </a:lnTo>
                  <a:lnTo>
                    <a:pt x="1521333" y="523239"/>
                  </a:lnTo>
                  <a:lnTo>
                    <a:pt x="1568373" y="519026"/>
                  </a:lnTo>
                  <a:lnTo>
                    <a:pt x="1612651" y="506876"/>
                  </a:lnTo>
                  <a:lnTo>
                    <a:pt x="1653427" y="487529"/>
                  </a:lnTo>
                  <a:lnTo>
                    <a:pt x="1689959" y="461722"/>
                  </a:lnTo>
                  <a:lnTo>
                    <a:pt x="1721509" y="430193"/>
                  </a:lnTo>
                  <a:lnTo>
                    <a:pt x="1747336" y="393681"/>
                  </a:lnTo>
                  <a:lnTo>
                    <a:pt x="1766700" y="352922"/>
                  </a:lnTo>
                  <a:lnTo>
                    <a:pt x="1778861" y="308656"/>
                  </a:lnTo>
                  <a:lnTo>
                    <a:pt x="1783079" y="261619"/>
                  </a:lnTo>
                  <a:lnTo>
                    <a:pt x="1778861" y="214583"/>
                  </a:lnTo>
                  <a:lnTo>
                    <a:pt x="1766700" y="170317"/>
                  </a:lnTo>
                  <a:lnTo>
                    <a:pt x="1747336" y="129558"/>
                  </a:lnTo>
                  <a:lnTo>
                    <a:pt x="1721509" y="93046"/>
                  </a:lnTo>
                  <a:lnTo>
                    <a:pt x="1689959" y="61517"/>
                  </a:lnTo>
                  <a:lnTo>
                    <a:pt x="1653427" y="35710"/>
                  </a:lnTo>
                  <a:lnTo>
                    <a:pt x="1612651" y="16363"/>
                  </a:lnTo>
                  <a:lnTo>
                    <a:pt x="1568373" y="4213"/>
                  </a:lnTo>
                  <a:lnTo>
                    <a:pt x="1521333" y="0"/>
                  </a:lnTo>
                  <a:close/>
                </a:path>
              </a:pathLst>
            </a:custGeom>
            <a:solidFill>
              <a:srgbClr val="F37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0731500" y="6794500"/>
            <a:ext cx="3390900" cy="1856739"/>
            <a:chOff x="10731500" y="6794500"/>
            <a:chExt cx="3390900" cy="1856739"/>
          </a:xfrm>
        </p:grpSpPr>
        <p:sp>
          <p:nvSpPr>
            <p:cNvPr id="21" name="object 21"/>
            <p:cNvSpPr/>
            <p:nvPr/>
          </p:nvSpPr>
          <p:spPr>
            <a:xfrm>
              <a:off x="10750550" y="6960870"/>
              <a:ext cx="3352800" cy="1671320"/>
            </a:xfrm>
            <a:custGeom>
              <a:avLst/>
              <a:gdLst/>
              <a:ahLst/>
              <a:cxnLst/>
              <a:rect l="l" t="t" r="r" b="b"/>
              <a:pathLst>
                <a:path w="3352800" h="1671320">
                  <a:moveTo>
                    <a:pt x="133096" y="0"/>
                  </a:moveTo>
                  <a:lnTo>
                    <a:pt x="3219704" y="0"/>
                  </a:lnTo>
                  <a:lnTo>
                    <a:pt x="3261782" y="6782"/>
                  </a:lnTo>
                  <a:lnTo>
                    <a:pt x="3298320" y="25672"/>
                  </a:lnTo>
                  <a:lnTo>
                    <a:pt x="3327127" y="54479"/>
                  </a:lnTo>
                  <a:lnTo>
                    <a:pt x="3346017" y="91017"/>
                  </a:lnTo>
                  <a:lnTo>
                    <a:pt x="3352800" y="133095"/>
                  </a:lnTo>
                  <a:lnTo>
                    <a:pt x="3352800" y="1538223"/>
                  </a:lnTo>
                  <a:lnTo>
                    <a:pt x="3342687" y="1589182"/>
                  </a:lnTo>
                  <a:lnTo>
                    <a:pt x="3313811" y="1632330"/>
                  </a:lnTo>
                  <a:lnTo>
                    <a:pt x="3270615" y="1661207"/>
                  </a:lnTo>
                  <a:lnTo>
                    <a:pt x="3219704" y="1671319"/>
                  </a:lnTo>
                  <a:lnTo>
                    <a:pt x="133096" y="1671319"/>
                  </a:lnTo>
                  <a:lnTo>
                    <a:pt x="91017" y="1664537"/>
                  </a:lnTo>
                  <a:lnTo>
                    <a:pt x="54479" y="1645647"/>
                  </a:lnTo>
                  <a:lnTo>
                    <a:pt x="25672" y="1616840"/>
                  </a:lnTo>
                  <a:lnTo>
                    <a:pt x="6782" y="1580302"/>
                  </a:lnTo>
                  <a:lnTo>
                    <a:pt x="0" y="1538223"/>
                  </a:lnTo>
                  <a:lnTo>
                    <a:pt x="0" y="133095"/>
                  </a:ln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6" y="0"/>
                  </a:lnTo>
                  <a:close/>
                </a:path>
              </a:pathLst>
            </a:custGeom>
            <a:ln w="38100">
              <a:solidFill>
                <a:srgbClr val="F47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442700" y="6794500"/>
              <a:ext cx="1780539" cy="523240"/>
            </a:xfrm>
            <a:custGeom>
              <a:avLst/>
              <a:gdLst/>
              <a:ahLst/>
              <a:cxnLst/>
              <a:rect l="l" t="t" r="r" b="b"/>
              <a:pathLst>
                <a:path w="1780540" h="523240">
                  <a:moveTo>
                    <a:pt x="1519174" y="0"/>
                  </a:moveTo>
                  <a:lnTo>
                    <a:pt x="261366" y="0"/>
                  </a:lnTo>
                  <a:lnTo>
                    <a:pt x="214405" y="4213"/>
                  </a:lnTo>
                  <a:lnTo>
                    <a:pt x="170197" y="16363"/>
                  </a:lnTo>
                  <a:lnTo>
                    <a:pt x="129483" y="35710"/>
                  </a:lnTo>
                  <a:lnTo>
                    <a:pt x="93002" y="61517"/>
                  </a:lnTo>
                  <a:lnTo>
                    <a:pt x="61495" y="93046"/>
                  </a:lnTo>
                  <a:lnTo>
                    <a:pt x="35701" y="129558"/>
                  </a:lnTo>
                  <a:lnTo>
                    <a:pt x="16360" y="170317"/>
                  </a:lnTo>
                  <a:lnTo>
                    <a:pt x="4213" y="214583"/>
                  </a:lnTo>
                  <a:lnTo>
                    <a:pt x="0" y="261619"/>
                  </a:lnTo>
                  <a:lnTo>
                    <a:pt x="4213" y="308656"/>
                  </a:lnTo>
                  <a:lnTo>
                    <a:pt x="16360" y="352922"/>
                  </a:lnTo>
                  <a:lnTo>
                    <a:pt x="35701" y="393681"/>
                  </a:lnTo>
                  <a:lnTo>
                    <a:pt x="61495" y="430193"/>
                  </a:lnTo>
                  <a:lnTo>
                    <a:pt x="93002" y="461722"/>
                  </a:lnTo>
                  <a:lnTo>
                    <a:pt x="129483" y="487529"/>
                  </a:lnTo>
                  <a:lnTo>
                    <a:pt x="170197" y="506876"/>
                  </a:lnTo>
                  <a:lnTo>
                    <a:pt x="214405" y="519026"/>
                  </a:lnTo>
                  <a:lnTo>
                    <a:pt x="261366" y="523239"/>
                  </a:lnTo>
                  <a:lnTo>
                    <a:pt x="1519174" y="523239"/>
                  </a:lnTo>
                  <a:lnTo>
                    <a:pt x="1566134" y="519026"/>
                  </a:lnTo>
                  <a:lnTo>
                    <a:pt x="1610342" y="506876"/>
                  </a:lnTo>
                  <a:lnTo>
                    <a:pt x="1651056" y="487529"/>
                  </a:lnTo>
                  <a:lnTo>
                    <a:pt x="1687537" y="461722"/>
                  </a:lnTo>
                  <a:lnTo>
                    <a:pt x="1719044" y="430193"/>
                  </a:lnTo>
                  <a:lnTo>
                    <a:pt x="1744838" y="393681"/>
                  </a:lnTo>
                  <a:lnTo>
                    <a:pt x="1764179" y="352922"/>
                  </a:lnTo>
                  <a:lnTo>
                    <a:pt x="1776326" y="308656"/>
                  </a:lnTo>
                  <a:lnTo>
                    <a:pt x="1780540" y="261619"/>
                  </a:lnTo>
                  <a:lnTo>
                    <a:pt x="1776326" y="214583"/>
                  </a:lnTo>
                  <a:lnTo>
                    <a:pt x="1764179" y="170317"/>
                  </a:lnTo>
                  <a:lnTo>
                    <a:pt x="1744838" y="129558"/>
                  </a:lnTo>
                  <a:lnTo>
                    <a:pt x="1719044" y="93046"/>
                  </a:lnTo>
                  <a:lnTo>
                    <a:pt x="1687537" y="61517"/>
                  </a:lnTo>
                  <a:lnTo>
                    <a:pt x="1651056" y="35710"/>
                  </a:lnTo>
                  <a:lnTo>
                    <a:pt x="1610342" y="16363"/>
                  </a:lnTo>
                  <a:lnTo>
                    <a:pt x="1566134" y="4213"/>
                  </a:lnTo>
                  <a:lnTo>
                    <a:pt x="1519174" y="0"/>
                  </a:lnTo>
                  <a:close/>
                </a:path>
              </a:pathLst>
            </a:custGeom>
            <a:solidFill>
              <a:srgbClr val="F37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1151234" y="7652131"/>
            <a:ext cx="2582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0" dirty="0">
                <a:latin typeface="Arial Black"/>
                <a:cs typeface="Arial Black"/>
              </a:rPr>
              <a:t>See</a:t>
            </a:r>
            <a:r>
              <a:rPr sz="1800" spc="-195" dirty="0">
                <a:latin typeface="Arial Black"/>
                <a:cs typeface="Arial Black"/>
              </a:rPr>
              <a:t> </a:t>
            </a:r>
            <a:r>
              <a:rPr sz="1700" spc="-114" dirty="0">
                <a:latin typeface="Verdana"/>
                <a:cs typeface="Verdana"/>
              </a:rPr>
              <a:t>–</a:t>
            </a:r>
            <a:r>
              <a:rPr sz="1700" spc="-130" dirty="0">
                <a:latin typeface="Verdana"/>
                <a:cs typeface="Verdana"/>
              </a:rPr>
              <a:t> </a:t>
            </a:r>
            <a:r>
              <a:rPr sz="1700" spc="-20" dirty="0">
                <a:latin typeface="Verdana"/>
                <a:cs typeface="Verdana"/>
              </a:rPr>
              <a:t>hal</a:t>
            </a:r>
            <a:r>
              <a:rPr sz="1700" spc="-135" dirty="0">
                <a:latin typeface="Verdana"/>
                <a:cs typeface="Verdana"/>
              </a:rPr>
              <a:t> </a:t>
            </a:r>
            <a:r>
              <a:rPr sz="1700" spc="-65" dirty="0">
                <a:latin typeface="Verdana"/>
                <a:cs typeface="Verdana"/>
              </a:rPr>
              <a:t>yang</a:t>
            </a:r>
            <a:r>
              <a:rPr sz="1700" spc="-155" dirty="0">
                <a:latin typeface="Verdana"/>
                <a:cs typeface="Verdana"/>
              </a:rPr>
              <a:t> </a:t>
            </a:r>
            <a:r>
              <a:rPr sz="1700" spc="-35" dirty="0">
                <a:latin typeface="Verdana"/>
                <a:cs typeface="Verdana"/>
              </a:rPr>
              <a:t>user</a:t>
            </a:r>
            <a:r>
              <a:rPr sz="1700" spc="-155" dirty="0">
                <a:latin typeface="Verdana"/>
                <a:cs typeface="Verdana"/>
              </a:rPr>
              <a:t> </a:t>
            </a:r>
            <a:r>
              <a:rPr sz="1700" spc="-20" dirty="0">
                <a:latin typeface="Verdana"/>
                <a:cs typeface="Verdana"/>
              </a:rPr>
              <a:t>lihat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34020" y="7461532"/>
            <a:ext cx="2351405" cy="952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6700"/>
              </a:lnSpc>
              <a:spcBef>
                <a:spcPts val="95"/>
              </a:spcBef>
            </a:pPr>
            <a:r>
              <a:rPr sz="1800" spc="-140" dirty="0">
                <a:latin typeface="Arial Black"/>
                <a:cs typeface="Arial Black"/>
              </a:rPr>
              <a:t>Hear</a:t>
            </a:r>
            <a:r>
              <a:rPr sz="1800" spc="-200" dirty="0">
                <a:latin typeface="Arial Black"/>
                <a:cs typeface="Arial Black"/>
              </a:rPr>
              <a:t> </a:t>
            </a:r>
            <a:r>
              <a:rPr sz="1700" spc="-114" dirty="0">
                <a:latin typeface="Verdana"/>
                <a:cs typeface="Verdana"/>
              </a:rPr>
              <a:t>– </a:t>
            </a:r>
            <a:r>
              <a:rPr sz="1700" spc="-40" dirty="0">
                <a:latin typeface="Verdana"/>
                <a:cs typeface="Verdana"/>
              </a:rPr>
              <a:t>komentar</a:t>
            </a:r>
            <a:r>
              <a:rPr sz="1700" spc="-180" dirty="0">
                <a:latin typeface="Verdana"/>
                <a:cs typeface="Verdana"/>
              </a:rPr>
              <a:t> </a:t>
            </a:r>
            <a:r>
              <a:rPr sz="1700" spc="-50" dirty="0">
                <a:latin typeface="Verdana"/>
                <a:cs typeface="Verdana"/>
              </a:rPr>
              <a:t>yang </a:t>
            </a:r>
            <a:r>
              <a:rPr sz="1700" spc="-35" dirty="0">
                <a:latin typeface="Verdana"/>
                <a:cs typeface="Verdana"/>
              </a:rPr>
              <a:t>user</a:t>
            </a:r>
            <a:r>
              <a:rPr sz="1700" spc="-145" dirty="0">
                <a:latin typeface="Verdana"/>
                <a:cs typeface="Verdana"/>
              </a:rPr>
              <a:t> </a:t>
            </a:r>
            <a:r>
              <a:rPr sz="1700" spc="-35" dirty="0">
                <a:latin typeface="Verdana"/>
                <a:cs typeface="Verdana"/>
              </a:rPr>
              <a:t>dengar</a:t>
            </a:r>
            <a:r>
              <a:rPr sz="1700" spc="-170" dirty="0">
                <a:latin typeface="Verdana"/>
                <a:cs typeface="Verdana"/>
              </a:rPr>
              <a:t> </a:t>
            </a:r>
            <a:r>
              <a:rPr sz="1700" spc="-20" dirty="0">
                <a:latin typeface="Verdana"/>
                <a:cs typeface="Verdana"/>
              </a:rPr>
              <a:t>dari </a:t>
            </a:r>
            <a:r>
              <a:rPr sz="1700" spc="-45" dirty="0">
                <a:latin typeface="Verdana"/>
                <a:cs typeface="Verdana"/>
              </a:rPr>
              <a:t>orang</a:t>
            </a:r>
            <a:r>
              <a:rPr sz="1700" spc="-125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sekitar.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761594" y="3117341"/>
            <a:ext cx="3602354" cy="94297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indent="-4445" algn="ctr">
              <a:lnSpc>
                <a:spcPct val="115199"/>
              </a:lnSpc>
              <a:spcBef>
                <a:spcPts val="150"/>
              </a:spcBef>
            </a:pPr>
            <a:r>
              <a:rPr sz="1700" spc="-25" dirty="0">
                <a:latin typeface="Verdana"/>
                <a:cs typeface="Verdana"/>
              </a:rPr>
              <a:t>Jangan</a:t>
            </a:r>
            <a:r>
              <a:rPr sz="1700" spc="-125" dirty="0">
                <a:latin typeface="Verdana"/>
                <a:cs typeface="Verdana"/>
              </a:rPr>
              <a:t> </a:t>
            </a:r>
            <a:r>
              <a:rPr sz="1700" spc="-70" dirty="0">
                <a:latin typeface="Verdana"/>
                <a:cs typeface="Verdana"/>
              </a:rPr>
              <a:t>gunakan</a:t>
            </a:r>
            <a:r>
              <a:rPr sz="1700" spc="-150" dirty="0">
                <a:latin typeface="Verdana"/>
                <a:cs typeface="Verdana"/>
              </a:rPr>
              <a:t> </a:t>
            </a:r>
            <a:r>
              <a:rPr sz="1700" spc="-35" dirty="0">
                <a:latin typeface="Verdana"/>
                <a:cs typeface="Verdana"/>
              </a:rPr>
              <a:t>user</a:t>
            </a:r>
            <a:r>
              <a:rPr sz="1700" spc="-150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lain</a:t>
            </a:r>
            <a:r>
              <a:rPr sz="1700" spc="-100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sebagai </a:t>
            </a:r>
            <a:r>
              <a:rPr sz="1700" spc="-40" dirty="0">
                <a:latin typeface="Verdana"/>
                <a:cs typeface="Verdana"/>
              </a:rPr>
              <a:t>alas</a:t>
            </a:r>
            <a:r>
              <a:rPr sz="1700" spc="-130" dirty="0">
                <a:latin typeface="Verdana"/>
                <a:cs typeface="Verdana"/>
              </a:rPr>
              <a:t> </a:t>
            </a:r>
            <a:r>
              <a:rPr sz="1700" spc="-50" dirty="0">
                <a:latin typeface="Verdana"/>
                <a:cs typeface="Verdana"/>
              </a:rPr>
              <a:t>an</a:t>
            </a:r>
            <a:r>
              <a:rPr sz="1700" spc="-120" dirty="0">
                <a:latin typeface="Verdana"/>
                <a:cs typeface="Verdana"/>
              </a:rPr>
              <a:t> </a:t>
            </a:r>
            <a:r>
              <a:rPr sz="1700" spc="-35" dirty="0">
                <a:latin typeface="Verdana"/>
                <a:cs typeface="Verdana"/>
              </a:rPr>
              <a:t>suatu</a:t>
            </a:r>
            <a:r>
              <a:rPr sz="1700" spc="-150" dirty="0">
                <a:latin typeface="Verdana"/>
                <a:cs typeface="Verdana"/>
              </a:rPr>
              <a:t> </a:t>
            </a:r>
            <a:r>
              <a:rPr sz="1700" spc="-50" dirty="0">
                <a:latin typeface="Verdana"/>
                <a:cs typeface="Verdana"/>
              </a:rPr>
              <a:t>user,</a:t>
            </a:r>
            <a:r>
              <a:rPr sz="1700" spc="-145" dirty="0">
                <a:latin typeface="Verdana"/>
                <a:cs typeface="Verdana"/>
              </a:rPr>
              <a:t> </a:t>
            </a:r>
            <a:r>
              <a:rPr sz="1700" spc="-50" dirty="0">
                <a:latin typeface="Verdana"/>
                <a:cs typeface="Verdana"/>
              </a:rPr>
              <a:t>masalah</a:t>
            </a:r>
            <a:r>
              <a:rPr sz="1700" spc="-145" dirty="0">
                <a:latin typeface="Verdana"/>
                <a:cs typeface="Verdana"/>
              </a:rPr>
              <a:t> </a:t>
            </a:r>
            <a:r>
              <a:rPr sz="1700" spc="-45" dirty="0">
                <a:latin typeface="Verdana"/>
                <a:cs typeface="Verdana"/>
              </a:rPr>
              <a:t>ada</a:t>
            </a:r>
            <a:r>
              <a:rPr sz="1700" spc="-140" dirty="0">
                <a:latin typeface="Verdana"/>
                <a:cs typeface="Verdana"/>
              </a:rPr>
              <a:t> </a:t>
            </a:r>
            <a:r>
              <a:rPr sz="1700" spc="-25" dirty="0">
                <a:latin typeface="Verdana"/>
                <a:cs typeface="Verdana"/>
              </a:rPr>
              <a:t>di </a:t>
            </a:r>
            <a:r>
              <a:rPr sz="1800" b="1" i="1" spc="-75" dirty="0">
                <a:latin typeface="Arial"/>
                <a:cs typeface="Arial"/>
              </a:rPr>
              <a:t>proses</a:t>
            </a:r>
            <a:r>
              <a:rPr sz="1800" b="1" i="1" spc="-105" dirty="0">
                <a:latin typeface="Arial"/>
                <a:cs typeface="Arial"/>
              </a:rPr>
              <a:t> </a:t>
            </a:r>
            <a:r>
              <a:rPr sz="1700" spc="-50" dirty="0">
                <a:latin typeface="Verdana"/>
                <a:cs typeface="Verdana"/>
              </a:rPr>
              <a:t>bukan</a:t>
            </a:r>
            <a:r>
              <a:rPr sz="1700" spc="-14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di</a:t>
            </a:r>
            <a:r>
              <a:rPr sz="1700" spc="-125" dirty="0">
                <a:latin typeface="Verdana"/>
                <a:cs typeface="Verdana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people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606026" y="2991485"/>
            <a:ext cx="179197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7600"/>
              </a:lnSpc>
              <a:spcBef>
                <a:spcPts val="100"/>
              </a:spcBef>
            </a:pPr>
            <a:r>
              <a:rPr sz="1700" spc="-55" dirty="0">
                <a:latin typeface="Verdana"/>
                <a:cs typeface="Verdana"/>
              </a:rPr>
              <a:t>Digunakan</a:t>
            </a:r>
            <a:r>
              <a:rPr sz="1700" spc="-125" dirty="0">
                <a:latin typeface="Verdana"/>
                <a:cs typeface="Verdana"/>
              </a:rPr>
              <a:t> </a:t>
            </a:r>
            <a:r>
              <a:rPr sz="1700" spc="-30" dirty="0">
                <a:latin typeface="Verdana"/>
                <a:cs typeface="Verdana"/>
              </a:rPr>
              <a:t>untuk </a:t>
            </a:r>
            <a:r>
              <a:rPr sz="1700" spc="-40" dirty="0">
                <a:latin typeface="Verdana"/>
                <a:cs typeface="Verdana"/>
              </a:rPr>
              <a:t>mengetahui</a:t>
            </a:r>
            <a:r>
              <a:rPr sz="1700" spc="-120" dirty="0">
                <a:latin typeface="Verdana"/>
                <a:cs typeface="Verdana"/>
              </a:rPr>
              <a:t> </a:t>
            </a:r>
            <a:r>
              <a:rPr sz="1700" spc="-35" dirty="0">
                <a:latin typeface="Verdana"/>
                <a:cs typeface="Verdana"/>
              </a:rPr>
              <a:t>akar </a:t>
            </a:r>
            <a:r>
              <a:rPr sz="1700" spc="-10" dirty="0">
                <a:latin typeface="Verdana"/>
                <a:cs typeface="Verdana"/>
              </a:rPr>
              <a:t>permasalahan sebenarnnya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10885" y="3086353"/>
            <a:ext cx="309181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600"/>
              </a:lnSpc>
              <a:spcBef>
                <a:spcPts val="100"/>
              </a:spcBef>
            </a:pPr>
            <a:r>
              <a:rPr sz="1700" spc="-50" dirty="0">
                <a:latin typeface="Verdana"/>
                <a:cs typeface="Verdana"/>
              </a:rPr>
              <a:t>Ketika</a:t>
            </a:r>
            <a:r>
              <a:rPr sz="1700" spc="-175" dirty="0">
                <a:latin typeface="Verdana"/>
                <a:cs typeface="Verdana"/>
              </a:rPr>
              <a:t> </a:t>
            </a:r>
            <a:r>
              <a:rPr sz="1700" spc="-45" dirty="0">
                <a:latin typeface="Verdana"/>
                <a:cs typeface="Verdana"/>
              </a:rPr>
              <a:t>kita</a:t>
            </a:r>
            <a:r>
              <a:rPr sz="1700" spc="-165" dirty="0">
                <a:latin typeface="Verdana"/>
                <a:cs typeface="Verdana"/>
              </a:rPr>
              <a:t> </a:t>
            </a:r>
            <a:r>
              <a:rPr sz="1700" spc="-25" dirty="0">
                <a:latin typeface="Verdana"/>
                <a:cs typeface="Verdana"/>
              </a:rPr>
              <a:t>tidak</a:t>
            </a:r>
            <a:r>
              <a:rPr sz="1700" spc="-160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menangkap persepsi</a:t>
            </a:r>
            <a:r>
              <a:rPr sz="1700" spc="-185" dirty="0">
                <a:latin typeface="Verdana"/>
                <a:cs typeface="Verdana"/>
              </a:rPr>
              <a:t> </a:t>
            </a:r>
            <a:r>
              <a:rPr sz="1700" spc="-20" dirty="0">
                <a:latin typeface="Verdana"/>
                <a:cs typeface="Verdana"/>
              </a:rPr>
              <a:t>dari</a:t>
            </a:r>
            <a:r>
              <a:rPr sz="1700" spc="-135" dirty="0">
                <a:latin typeface="Verdana"/>
                <a:cs typeface="Verdana"/>
              </a:rPr>
              <a:t> </a:t>
            </a:r>
            <a:r>
              <a:rPr sz="1700" spc="-60" dirty="0">
                <a:latin typeface="Verdana"/>
                <a:cs typeface="Verdana"/>
              </a:rPr>
              <a:t>user,</a:t>
            </a:r>
            <a:r>
              <a:rPr sz="1700" spc="-120" dirty="0">
                <a:latin typeface="Verdana"/>
                <a:cs typeface="Verdana"/>
              </a:rPr>
              <a:t> </a:t>
            </a:r>
            <a:r>
              <a:rPr sz="1700" spc="-20" dirty="0">
                <a:latin typeface="Verdana"/>
                <a:cs typeface="Verdana"/>
              </a:rPr>
              <a:t>terus </a:t>
            </a:r>
            <a:r>
              <a:rPr sz="1700" spc="-50" dirty="0">
                <a:latin typeface="Verdana"/>
                <a:cs typeface="Verdana"/>
              </a:rPr>
              <a:t>tanyakan</a:t>
            </a:r>
            <a:r>
              <a:rPr sz="1700" spc="-120" dirty="0">
                <a:latin typeface="Verdana"/>
                <a:cs typeface="Verdana"/>
              </a:rPr>
              <a:t> </a:t>
            </a:r>
            <a:r>
              <a:rPr sz="1700" spc="-35" dirty="0">
                <a:latin typeface="Verdana"/>
                <a:cs typeface="Verdana"/>
              </a:rPr>
              <a:t>dengan</a:t>
            </a:r>
            <a:r>
              <a:rPr sz="1700" spc="-150" dirty="0">
                <a:latin typeface="Verdana"/>
                <a:cs typeface="Verdana"/>
              </a:rPr>
              <a:t> </a:t>
            </a:r>
            <a:r>
              <a:rPr sz="1700" spc="-20" dirty="0">
                <a:latin typeface="Verdana"/>
                <a:cs typeface="Verdana"/>
              </a:rPr>
              <a:t>pertanyaan </a:t>
            </a:r>
            <a:r>
              <a:rPr sz="1700" spc="-25" dirty="0">
                <a:latin typeface="Verdana"/>
                <a:cs typeface="Verdana"/>
              </a:rPr>
              <a:t>why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37051" y="7452994"/>
            <a:ext cx="2310130" cy="6477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4925" marR="5080" indent="-22860">
              <a:lnSpc>
                <a:spcPct val="115700"/>
              </a:lnSpc>
              <a:spcBef>
                <a:spcPts val="120"/>
              </a:spcBef>
            </a:pPr>
            <a:r>
              <a:rPr sz="1800" spc="-135" dirty="0">
                <a:latin typeface="Arial Black"/>
                <a:cs typeface="Arial Black"/>
              </a:rPr>
              <a:t>Think/Feel</a:t>
            </a:r>
            <a:r>
              <a:rPr sz="1800" spc="-170" dirty="0">
                <a:latin typeface="Arial Black"/>
                <a:cs typeface="Arial Black"/>
              </a:rPr>
              <a:t> </a:t>
            </a:r>
            <a:r>
              <a:rPr sz="1700" spc="-114" dirty="0">
                <a:latin typeface="Verdana"/>
                <a:cs typeface="Verdana"/>
              </a:rPr>
              <a:t>–</a:t>
            </a:r>
            <a:r>
              <a:rPr sz="1700" spc="-125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Hal</a:t>
            </a:r>
            <a:r>
              <a:rPr sz="1700" spc="-130" dirty="0">
                <a:latin typeface="Verdana"/>
                <a:cs typeface="Verdana"/>
              </a:rPr>
              <a:t> </a:t>
            </a:r>
            <a:r>
              <a:rPr sz="1700" spc="-40" dirty="0">
                <a:latin typeface="Verdana"/>
                <a:cs typeface="Verdana"/>
              </a:rPr>
              <a:t>yang </a:t>
            </a:r>
            <a:r>
              <a:rPr sz="1700" spc="-35" dirty="0">
                <a:latin typeface="Verdana"/>
                <a:cs typeface="Verdana"/>
              </a:rPr>
              <a:t>user</a:t>
            </a:r>
            <a:r>
              <a:rPr sz="1700" spc="-145" dirty="0">
                <a:latin typeface="Verdana"/>
                <a:cs typeface="Verdana"/>
              </a:rPr>
              <a:t> </a:t>
            </a:r>
            <a:r>
              <a:rPr sz="1700" spc="-45" dirty="0">
                <a:latin typeface="Verdana"/>
                <a:cs typeface="Verdana"/>
              </a:rPr>
              <a:t>pikirkan/rasakan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3520" y="4176228"/>
            <a:ext cx="2698115" cy="1727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9600"/>
              </a:lnSpc>
              <a:spcBef>
                <a:spcPts val="95"/>
              </a:spcBef>
            </a:pPr>
            <a:r>
              <a:rPr sz="4000" spc="-150" dirty="0">
                <a:solidFill>
                  <a:srgbClr val="FCFAFA"/>
                </a:solidFill>
                <a:latin typeface="Arial Black"/>
                <a:cs typeface="Arial Black"/>
              </a:rPr>
              <a:t>EMPATHY </a:t>
            </a:r>
            <a:r>
              <a:rPr sz="4000" spc="-10" dirty="0">
                <a:solidFill>
                  <a:srgbClr val="FCFAFA"/>
                </a:solidFill>
                <a:latin typeface="Arial Black"/>
                <a:cs typeface="Arial Black"/>
              </a:rPr>
              <a:t>TOOLS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264525" y="5397500"/>
            <a:ext cx="4472305" cy="763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850" spc="-65" dirty="0">
                <a:solidFill>
                  <a:srgbClr val="F47B00"/>
                </a:solidFill>
                <a:latin typeface="Arial Black"/>
                <a:cs typeface="Arial Black"/>
              </a:rPr>
              <a:t>Empathy</a:t>
            </a:r>
            <a:r>
              <a:rPr sz="4850" spc="-290" dirty="0">
                <a:solidFill>
                  <a:srgbClr val="F47B00"/>
                </a:solidFill>
                <a:latin typeface="Arial Black"/>
                <a:cs typeface="Arial Black"/>
              </a:rPr>
              <a:t> </a:t>
            </a:r>
            <a:r>
              <a:rPr sz="4850" spc="-25" dirty="0">
                <a:solidFill>
                  <a:srgbClr val="F47B00"/>
                </a:solidFill>
                <a:latin typeface="Arial Black"/>
                <a:cs typeface="Arial Black"/>
              </a:rPr>
              <a:t>Map</a:t>
            </a:r>
            <a:endParaRPr sz="4850">
              <a:latin typeface="Arial Black"/>
              <a:cs typeface="Arial Black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4531339" y="6794500"/>
            <a:ext cx="3390900" cy="1856739"/>
            <a:chOff x="14531339" y="6794500"/>
            <a:chExt cx="3390900" cy="1856739"/>
          </a:xfrm>
        </p:grpSpPr>
        <p:sp>
          <p:nvSpPr>
            <p:cNvPr id="32" name="object 32"/>
            <p:cNvSpPr/>
            <p:nvPr/>
          </p:nvSpPr>
          <p:spPr>
            <a:xfrm>
              <a:off x="14550389" y="6960870"/>
              <a:ext cx="3352800" cy="1671320"/>
            </a:xfrm>
            <a:custGeom>
              <a:avLst/>
              <a:gdLst/>
              <a:ahLst/>
              <a:cxnLst/>
              <a:rect l="l" t="t" r="r" b="b"/>
              <a:pathLst>
                <a:path w="3352800" h="1671320">
                  <a:moveTo>
                    <a:pt x="133096" y="0"/>
                  </a:moveTo>
                  <a:lnTo>
                    <a:pt x="3219704" y="0"/>
                  </a:lnTo>
                  <a:lnTo>
                    <a:pt x="3261782" y="6782"/>
                  </a:lnTo>
                  <a:lnTo>
                    <a:pt x="3298320" y="25672"/>
                  </a:lnTo>
                  <a:lnTo>
                    <a:pt x="3327127" y="54479"/>
                  </a:lnTo>
                  <a:lnTo>
                    <a:pt x="3346017" y="91017"/>
                  </a:lnTo>
                  <a:lnTo>
                    <a:pt x="3352800" y="133095"/>
                  </a:lnTo>
                  <a:lnTo>
                    <a:pt x="3352800" y="1538223"/>
                  </a:lnTo>
                  <a:lnTo>
                    <a:pt x="3342687" y="1589182"/>
                  </a:lnTo>
                  <a:lnTo>
                    <a:pt x="3313811" y="1632330"/>
                  </a:lnTo>
                  <a:lnTo>
                    <a:pt x="3270615" y="1661207"/>
                  </a:lnTo>
                  <a:lnTo>
                    <a:pt x="3219704" y="1671319"/>
                  </a:lnTo>
                  <a:lnTo>
                    <a:pt x="133096" y="1671319"/>
                  </a:lnTo>
                  <a:lnTo>
                    <a:pt x="91017" y="1664537"/>
                  </a:lnTo>
                  <a:lnTo>
                    <a:pt x="54479" y="1645647"/>
                  </a:lnTo>
                  <a:lnTo>
                    <a:pt x="25672" y="1616840"/>
                  </a:lnTo>
                  <a:lnTo>
                    <a:pt x="6782" y="1580302"/>
                  </a:lnTo>
                  <a:lnTo>
                    <a:pt x="0" y="1538223"/>
                  </a:lnTo>
                  <a:lnTo>
                    <a:pt x="0" y="133095"/>
                  </a:ln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6" y="0"/>
                  </a:lnTo>
                  <a:close/>
                </a:path>
              </a:pathLst>
            </a:custGeom>
            <a:ln w="38100">
              <a:solidFill>
                <a:srgbClr val="F47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239999" y="6794500"/>
              <a:ext cx="1783080" cy="523240"/>
            </a:xfrm>
            <a:custGeom>
              <a:avLst/>
              <a:gdLst/>
              <a:ahLst/>
              <a:cxnLst/>
              <a:rect l="l" t="t" r="r" b="b"/>
              <a:pathLst>
                <a:path w="1783080" h="523240">
                  <a:moveTo>
                    <a:pt x="1521332" y="0"/>
                  </a:moveTo>
                  <a:lnTo>
                    <a:pt x="261746" y="0"/>
                  </a:lnTo>
                  <a:lnTo>
                    <a:pt x="214706" y="4213"/>
                  </a:lnTo>
                  <a:lnTo>
                    <a:pt x="170428" y="16363"/>
                  </a:lnTo>
                  <a:lnTo>
                    <a:pt x="129652" y="35710"/>
                  </a:lnTo>
                  <a:lnTo>
                    <a:pt x="93120" y="61517"/>
                  </a:lnTo>
                  <a:lnTo>
                    <a:pt x="61570" y="93046"/>
                  </a:lnTo>
                  <a:lnTo>
                    <a:pt x="35743" y="129558"/>
                  </a:lnTo>
                  <a:lnTo>
                    <a:pt x="16379" y="170317"/>
                  </a:lnTo>
                  <a:lnTo>
                    <a:pt x="4218" y="214583"/>
                  </a:lnTo>
                  <a:lnTo>
                    <a:pt x="0" y="261619"/>
                  </a:lnTo>
                  <a:lnTo>
                    <a:pt x="4218" y="308656"/>
                  </a:lnTo>
                  <a:lnTo>
                    <a:pt x="16379" y="352922"/>
                  </a:lnTo>
                  <a:lnTo>
                    <a:pt x="35743" y="393681"/>
                  </a:lnTo>
                  <a:lnTo>
                    <a:pt x="61570" y="430193"/>
                  </a:lnTo>
                  <a:lnTo>
                    <a:pt x="93120" y="461722"/>
                  </a:lnTo>
                  <a:lnTo>
                    <a:pt x="129652" y="487529"/>
                  </a:lnTo>
                  <a:lnTo>
                    <a:pt x="170428" y="506876"/>
                  </a:lnTo>
                  <a:lnTo>
                    <a:pt x="214706" y="519026"/>
                  </a:lnTo>
                  <a:lnTo>
                    <a:pt x="261746" y="523239"/>
                  </a:lnTo>
                  <a:lnTo>
                    <a:pt x="1521332" y="523239"/>
                  </a:lnTo>
                  <a:lnTo>
                    <a:pt x="1568373" y="519026"/>
                  </a:lnTo>
                  <a:lnTo>
                    <a:pt x="1612651" y="506876"/>
                  </a:lnTo>
                  <a:lnTo>
                    <a:pt x="1653427" y="487529"/>
                  </a:lnTo>
                  <a:lnTo>
                    <a:pt x="1689959" y="461722"/>
                  </a:lnTo>
                  <a:lnTo>
                    <a:pt x="1721509" y="430193"/>
                  </a:lnTo>
                  <a:lnTo>
                    <a:pt x="1747336" y="393681"/>
                  </a:lnTo>
                  <a:lnTo>
                    <a:pt x="1766700" y="352922"/>
                  </a:lnTo>
                  <a:lnTo>
                    <a:pt x="1778861" y="308656"/>
                  </a:lnTo>
                  <a:lnTo>
                    <a:pt x="1783080" y="261619"/>
                  </a:lnTo>
                  <a:lnTo>
                    <a:pt x="1778861" y="214583"/>
                  </a:lnTo>
                  <a:lnTo>
                    <a:pt x="1766700" y="170317"/>
                  </a:lnTo>
                  <a:lnTo>
                    <a:pt x="1747336" y="129558"/>
                  </a:lnTo>
                  <a:lnTo>
                    <a:pt x="1721509" y="93046"/>
                  </a:lnTo>
                  <a:lnTo>
                    <a:pt x="1689959" y="61517"/>
                  </a:lnTo>
                  <a:lnTo>
                    <a:pt x="1653427" y="35710"/>
                  </a:lnTo>
                  <a:lnTo>
                    <a:pt x="1612651" y="16363"/>
                  </a:lnTo>
                  <a:lnTo>
                    <a:pt x="1568373" y="4213"/>
                  </a:lnTo>
                  <a:lnTo>
                    <a:pt x="1521332" y="0"/>
                  </a:lnTo>
                  <a:close/>
                </a:path>
              </a:pathLst>
            </a:custGeom>
            <a:solidFill>
              <a:srgbClr val="F37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4608810" y="7473367"/>
            <a:ext cx="3220085" cy="648970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64"/>
              </a:spcBef>
            </a:pPr>
            <a:r>
              <a:rPr sz="1800" spc="-80" dirty="0">
                <a:latin typeface="Arial Black"/>
                <a:cs typeface="Arial Black"/>
              </a:rPr>
              <a:t>Say/Do</a:t>
            </a:r>
            <a:r>
              <a:rPr sz="1800" spc="-180" dirty="0">
                <a:latin typeface="Arial Black"/>
                <a:cs typeface="Arial Black"/>
              </a:rPr>
              <a:t> </a:t>
            </a:r>
            <a:r>
              <a:rPr sz="1700" spc="-114" dirty="0">
                <a:latin typeface="Verdana"/>
                <a:cs typeface="Verdana"/>
              </a:rPr>
              <a:t>–</a:t>
            </a:r>
            <a:r>
              <a:rPr sz="1700" spc="-120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respon</a:t>
            </a:r>
            <a:r>
              <a:rPr sz="1700" spc="-175" dirty="0">
                <a:latin typeface="Verdana"/>
                <a:cs typeface="Verdana"/>
              </a:rPr>
              <a:t> </a:t>
            </a:r>
            <a:r>
              <a:rPr sz="1700" spc="-65" dirty="0">
                <a:latin typeface="Verdana"/>
                <a:cs typeface="Verdana"/>
              </a:rPr>
              <a:t>yang</a:t>
            </a:r>
            <a:r>
              <a:rPr sz="1700" spc="-130" dirty="0">
                <a:latin typeface="Verdana"/>
                <a:cs typeface="Verdana"/>
              </a:rPr>
              <a:t> </a:t>
            </a:r>
            <a:r>
              <a:rPr sz="1700" spc="-20" dirty="0">
                <a:latin typeface="Verdana"/>
                <a:cs typeface="Verdana"/>
              </a:rPr>
              <a:t>user</a:t>
            </a:r>
            <a:endParaRPr sz="17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sz="1700" spc="-60" dirty="0">
                <a:latin typeface="Verdana"/>
                <a:cs typeface="Verdana"/>
              </a:rPr>
              <a:t>lakukan/keluar</a:t>
            </a:r>
            <a:r>
              <a:rPr sz="1700" spc="-125" dirty="0">
                <a:latin typeface="Verdana"/>
                <a:cs typeface="Verdana"/>
              </a:rPr>
              <a:t> </a:t>
            </a:r>
            <a:r>
              <a:rPr sz="1700" spc="-20" dirty="0">
                <a:latin typeface="Verdana"/>
                <a:cs typeface="Verdana"/>
              </a:rPr>
              <a:t>lewat</a:t>
            </a:r>
            <a:r>
              <a:rPr sz="1700" spc="-55" dirty="0">
                <a:latin typeface="Verdana"/>
                <a:cs typeface="Verdana"/>
              </a:rPr>
              <a:t> </a:t>
            </a:r>
            <a:r>
              <a:rPr sz="1700" spc="-75" dirty="0">
                <a:latin typeface="Verdana"/>
                <a:cs typeface="Verdana"/>
              </a:rPr>
              <a:t>kata-</a:t>
            </a:r>
            <a:r>
              <a:rPr sz="1700" spc="-20" dirty="0">
                <a:latin typeface="Verdana"/>
                <a:cs typeface="Verdana"/>
              </a:rPr>
              <a:t>kata</a:t>
            </a:r>
            <a:endParaRPr sz="1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76784" y="8864282"/>
            <a:ext cx="5058410" cy="857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450" spc="-30" dirty="0">
                <a:solidFill>
                  <a:srgbClr val="F47B00"/>
                </a:solidFill>
                <a:latin typeface="Arial Black"/>
                <a:cs typeface="Arial Black"/>
              </a:rPr>
              <a:t>Empathy</a:t>
            </a:r>
            <a:r>
              <a:rPr sz="5450" spc="-400" dirty="0">
                <a:solidFill>
                  <a:srgbClr val="F47B00"/>
                </a:solidFill>
                <a:latin typeface="Arial Black"/>
                <a:cs typeface="Arial Black"/>
              </a:rPr>
              <a:t> </a:t>
            </a:r>
            <a:r>
              <a:rPr sz="5450" spc="-25" dirty="0">
                <a:solidFill>
                  <a:srgbClr val="F47B00"/>
                </a:solidFill>
                <a:latin typeface="Arial Black"/>
                <a:cs typeface="Arial Black"/>
              </a:rPr>
              <a:t>Map</a:t>
            </a:r>
            <a:endParaRPr sz="545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19" y="266700"/>
            <a:ext cx="12428855" cy="10020300"/>
            <a:chOff x="2519" y="266700"/>
            <a:chExt cx="12428855" cy="100203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799" y="266700"/>
              <a:ext cx="10220960" cy="82296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19" y="4236541"/>
              <a:ext cx="5137785" cy="6050915"/>
            </a:xfrm>
            <a:custGeom>
              <a:avLst/>
              <a:gdLst/>
              <a:ahLst/>
              <a:cxnLst/>
              <a:rect l="l" t="t" r="r" b="b"/>
              <a:pathLst>
                <a:path w="5137785" h="6050915">
                  <a:moveTo>
                    <a:pt x="0" y="0"/>
                  </a:moveTo>
                  <a:lnTo>
                    <a:pt x="0" y="6050456"/>
                  </a:lnTo>
                  <a:lnTo>
                    <a:pt x="5137682" y="6050456"/>
                  </a:lnTo>
                  <a:lnTo>
                    <a:pt x="5053204" y="6036171"/>
                  </a:lnTo>
                  <a:lnTo>
                    <a:pt x="4953890" y="6017756"/>
                  </a:lnTo>
                  <a:lnTo>
                    <a:pt x="4855143" y="5997750"/>
                  </a:lnTo>
                  <a:lnTo>
                    <a:pt x="4756977" y="5976167"/>
                  </a:lnTo>
                  <a:lnTo>
                    <a:pt x="4659406" y="5953021"/>
                  </a:lnTo>
                  <a:lnTo>
                    <a:pt x="4562444" y="5928325"/>
                  </a:lnTo>
                  <a:lnTo>
                    <a:pt x="4466105" y="5902093"/>
                  </a:lnTo>
                  <a:lnTo>
                    <a:pt x="4370401" y="5874339"/>
                  </a:lnTo>
                  <a:lnTo>
                    <a:pt x="4275348" y="5845077"/>
                  </a:lnTo>
                  <a:lnTo>
                    <a:pt x="4180960" y="5814321"/>
                  </a:lnTo>
                  <a:lnTo>
                    <a:pt x="4087248" y="5782084"/>
                  </a:lnTo>
                  <a:lnTo>
                    <a:pt x="3994229" y="5748381"/>
                  </a:lnTo>
                  <a:lnTo>
                    <a:pt x="3901915" y="5713225"/>
                  </a:lnTo>
                  <a:lnTo>
                    <a:pt x="3810320" y="5676630"/>
                  </a:lnTo>
                  <a:lnTo>
                    <a:pt x="3719459" y="5638610"/>
                  </a:lnTo>
                  <a:lnTo>
                    <a:pt x="3629344" y="5599179"/>
                  </a:lnTo>
                  <a:lnTo>
                    <a:pt x="3539990" y="5558350"/>
                  </a:lnTo>
                  <a:lnTo>
                    <a:pt x="3451410" y="5516138"/>
                  </a:lnTo>
                  <a:lnTo>
                    <a:pt x="3407415" y="5494517"/>
                  </a:lnTo>
                  <a:lnTo>
                    <a:pt x="3363619" y="5472556"/>
                  </a:lnTo>
                  <a:lnTo>
                    <a:pt x="3320024" y="5450256"/>
                  </a:lnTo>
                  <a:lnTo>
                    <a:pt x="3276630" y="5427618"/>
                  </a:lnTo>
                  <a:lnTo>
                    <a:pt x="3233441" y="5404645"/>
                  </a:lnTo>
                  <a:lnTo>
                    <a:pt x="3190457" y="5381338"/>
                  </a:lnTo>
                  <a:lnTo>
                    <a:pt x="3147681" y="5357699"/>
                  </a:lnTo>
                  <a:lnTo>
                    <a:pt x="3105114" y="5333730"/>
                  </a:lnTo>
                  <a:lnTo>
                    <a:pt x="3062758" y="5309432"/>
                  </a:lnTo>
                  <a:lnTo>
                    <a:pt x="3020615" y="5284807"/>
                  </a:lnTo>
                  <a:lnTo>
                    <a:pt x="2978685" y="5259857"/>
                  </a:lnTo>
                  <a:lnTo>
                    <a:pt x="2936972" y="5234584"/>
                  </a:lnTo>
                  <a:lnTo>
                    <a:pt x="2895477" y="5208988"/>
                  </a:lnTo>
                  <a:lnTo>
                    <a:pt x="2854201" y="5183073"/>
                  </a:lnTo>
                  <a:lnTo>
                    <a:pt x="2813147" y="5156840"/>
                  </a:lnTo>
                  <a:lnTo>
                    <a:pt x="2772316" y="5130290"/>
                  </a:lnTo>
                  <a:lnTo>
                    <a:pt x="2731709" y="5103426"/>
                  </a:lnTo>
                  <a:lnTo>
                    <a:pt x="2691329" y="5076248"/>
                  </a:lnTo>
                  <a:lnTo>
                    <a:pt x="2651176" y="5048759"/>
                  </a:lnTo>
                  <a:lnTo>
                    <a:pt x="2611254" y="5020961"/>
                  </a:lnTo>
                  <a:lnTo>
                    <a:pt x="2571564" y="4992855"/>
                  </a:lnTo>
                  <a:lnTo>
                    <a:pt x="2532106" y="4964442"/>
                  </a:lnTo>
                  <a:lnTo>
                    <a:pt x="2492884" y="4935725"/>
                  </a:lnTo>
                  <a:lnTo>
                    <a:pt x="2453899" y="4906706"/>
                  </a:lnTo>
                  <a:lnTo>
                    <a:pt x="2415152" y="4877385"/>
                  </a:lnTo>
                  <a:lnTo>
                    <a:pt x="2376646" y="4847766"/>
                  </a:lnTo>
                  <a:lnTo>
                    <a:pt x="2338381" y="4817848"/>
                  </a:lnTo>
                  <a:lnTo>
                    <a:pt x="2300360" y="4787636"/>
                  </a:lnTo>
                  <a:lnTo>
                    <a:pt x="2262585" y="4757129"/>
                  </a:lnTo>
                  <a:lnTo>
                    <a:pt x="2225056" y="4726329"/>
                  </a:lnTo>
                  <a:lnTo>
                    <a:pt x="2187777" y="4695240"/>
                  </a:lnTo>
                  <a:lnTo>
                    <a:pt x="2150748" y="4663861"/>
                  </a:lnTo>
                  <a:lnTo>
                    <a:pt x="2113972" y="4632195"/>
                  </a:lnTo>
                  <a:lnTo>
                    <a:pt x="2077450" y="4600244"/>
                  </a:lnTo>
                  <a:lnTo>
                    <a:pt x="2041183" y="4568009"/>
                  </a:lnTo>
                  <a:lnTo>
                    <a:pt x="2005174" y="4535493"/>
                  </a:lnTo>
                  <a:lnTo>
                    <a:pt x="1969424" y="4502696"/>
                  </a:lnTo>
                  <a:lnTo>
                    <a:pt x="1933935" y="4469621"/>
                  </a:lnTo>
                  <a:lnTo>
                    <a:pt x="1898709" y="4436269"/>
                  </a:lnTo>
                  <a:lnTo>
                    <a:pt x="1863748" y="4402642"/>
                  </a:lnTo>
                  <a:lnTo>
                    <a:pt x="1829052" y="4368741"/>
                  </a:lnTo>
                  <a:lnTo>
                    <a:pt x="1794625" y="4334569"/>
                  </a:lnTo>
                  <a:lnTo>
                    <a:pt x="1760468" y="4300128"/>
                  </a:lnTo>
                  <a:lnTo>
                    <a:pt x="1726583" y="4265418"/>
                  </a:lnTo>
                  <a:lnTo>
                    <a:pt x="1692971" y="4230442"/>
                  </a:lnTo>
                  <a:lnTo>
                    <a:pt x="1659633" y="4195202"/>
                  </a:lnTo>
                  <a:lnTo>
                    <a:pt x="1626573" y="4159698"/>
                  </a:lnTo>
                  <a:lnTo>
                    <a:pt x="1593791" y="4123934"/>
                  </a:lnTo>
                  <a:lnTo>
                    <a:pt x="1561288" y="4087910"/>
                  </a:lnTo>
                  <a:lnTo>
                    <a:pt x="1529068" y="4051628"/>
                  </a:lnTo>
                  <a:lnTo>
                    <a:pt x="1497131" y="4015090"/>
                  </a:lnTo>
                  <a:lnTo>
                    <a:pt x="1465479" y="3978298"/>
                  </a:lnTo>
                  <a:lnTo>
                    <a:pt x="1434114" y="3941254"/>
                  </a:lnTo>
                  <a:lnTo>
                    <a:pt x="1403038" y="3903959"/>
                  </a:lnTo>
                  <a:lnTo>
                    <a:pt x="1372253" y="3866414"/>
                  </a:lnTo>
                  <a:lnTo>
                    <a:pt x="1341759" y="3828623"/>
                  </a:lnTo>
                  <a:lnTo>
                    <a:pt x="1311560" y="3790585"/>
                  </a:lnTo>
                  <a:lnTo>
                    <a:pt x="1281656" y="3752304"/>
                  </a:lnTo>
                  <a:lnTo>
                    <a:pt x="1252049" y="3713781"/>
                  </a:lnTo>
                  <a:lnTo>
                    <a:pt x="1222742" y="3675017"/>
                  </a:lnTo>
                  <a:lnTo>
                    <a:pt x="1193735" y="3636015"/>
                  </a:lnTo>
                  <a:lnTo>
                    <a:pt x="1165031" y="3596775"/>
                  </a:lnTo>
                  <a:lnTo>
                    <a:pt x="1136631" y="3557300"/>
                  </a:lnTo>
                  <a:lnTo>
                    <a:pt x="1108537" y="3517592"/>
                  </a:lnTo>
                  <a:lnTo>
                    <a:pt x="1080750" y="3477652"/>
                  </a:lnTo>
                  <a:lnTo>
                    <a:pt x="1053274" y="3437481"/>
                  </a:lnTo>
                  <a:lnTo>
                    <a:pt x="1026108" y="3397082"/>
                  </a:lnTo>
                  <a:lnTo>
                    <a:pt x="999255" y="3356457"/>
                  </a:lnTo>
                  <a:lnTo>
                    <a:pt x="972717" y="3315607"/>
                  </a:lnTo>
                  <a:lnTo>
                    <a:pt x="946495" y="3274533"/>
                  </a:lnTo>
                  <a:lnTo>
                    <a:pt x="920592" y="3233238"/>
                  </a:lnTo>
                  <a:lnTo>
                    <a:pt x="895008" y="3191723"/>
                  </a:lnTo>
                  <a:lnTo>
                    <a:pt x="869746" y="3149990"/>
                  </a:lnTo>
                  <a:lnTo>
                    <a:pt x="844807" y="3108041"/>
                  </a:lnTo>
                  <a:lnTo>
                    <a:pt x="820193" y="3065877"/>
                  </a:lnTo>
                  <a:lnTo>
                    <a:pt x="795905" y="3023501"/>
                  </a:lnTo>
                  <a:lnTo>
                    <a:pt x="771946" y="2980913"/>
                  </a:lnTo>
                  <a:lnTo>
                    <a:pt x="748318" y="2938116"/>
                  </a:lnTo>
                  <a:lnTo>
                    <a:pt x="725021" y="2895111"/>
                  </a:lnTo>
                  <a:lnTo>
                    <a:pt x="702058" y="2851900"/>
                  </a:lnTo>
                  <a:lnTo>
                    <a:pt x="679430" y="2808485"/>
                  </a:lnTo>
                  <a:lnTo>
                    <a:pt x="657140" y="2764867"/>
                  </a:lnTo>
                  <a:lnTo>
                    <a:pt x="635188" y="2721049"/>
                  </a:lnTo>
                  <a:lnTo>
                    <a:pt x="613577" y="2677031"/>
                  </a:lnTo>
                  <a:lnTo>
                    <a:pt x="592308" y="2632816"/>
                  </a:lnTo>
                  <a:lnTo>
                    <a:pt x="571383" y="2588406"/>
                  </a:lnTo>
                  <a:lnTo>
                    <a:pt x="550804" y="2543801"/>
                  </a:lnTo>
                  <a:lnTo>
                    <a:pt x="530572" y="2499004"/>
                  </a:lnTo>
                  <a:lnTo>
                    <a:pt x="510689" y="2454017"/>
                  </a:lnTo>
                  <a:lnTo>
                    <a:pt x="491158" y="2408841"/>
                  </a:lnTo>
                  <a:lnTo>
                    <a:pt x="471979" y="2363478"/>
                  </a:lnTo>
                  <a:lnTo>
                    <a:pt x="453154" y="2317930"/>
                  </a:lnTo>
                  <a:lnTo>
                    <a:pt x="434686" y="2272199"/>
                  </a:lnTo>
                  <a:lnTo>
                    <a:pt x="416575" y="2226285"/>
                  </a:lnTo>
                  <a:lnTo>
                    <a:pt x="398824" y="2180191"/>
                  </a:lnTo>
                  <a:lnTo>
                    <a:pt x="381435" y="2133919"/>
                  </a:lnTo>
                  <a:lnTo>
                    <a:pt x="364408" y="2087470"/>
                  </a:lnTo>
                  <a:lnTo>
                    <a:pt x="347746" y="2040847"/>
                  </a:lnTo>
                  <a:lnTo>
                    <a:pt x="331451" y="1994050"/>
                  </a:lnTo>
                  <a:lnTo>
                    <a:pt x="315523" y="1947081"/>
                  </a:lnTo>
                  <a:lnTo>
                    <a:pt x="299966" y="1899943"/>
                  </a:lnTo>
                  <a:lnTo>
                    <a:pt x="284781" y="1852637"/>
                  </a:lnTo>
                  <a:lnTo>
                    <a:pt x="269968" y="1805164"/>
                  </a:lnTo>
                  <a:lnTo>
                    <a:pt x="255531" y="1757527"/>
                  </a:lnTo>
                  <a:lnTo>
                    <a:pt x="241471" y="1709727"/>
                  </a:lnTo>
                  <a:lnTo>
                    <a:pt x="227790" y="1661765"/>
                  </a:lnTo>
                  <a:lnTo>
                    <a:pt x="214488" y="1613645"/>
                  </a:lnTo>
                  <a:lnTo>
                    <a:pt x="201569" y="1565366"/>
                  </a:lnTo>
                  <a:lnTo>
                    <a:pt x="189034" y="1516932"/>
                  </a:lnTo>
                  <a:lnTo>
                    <a:pt x="176884" y="1468343"/>
                  </a:lnTo>
                  <a:lnTo>
                    <a:pt x="165121" y="1419602"/>
                  </a:lnTo>
                  <a:lnTo>
                    <a:pt x="153747" y="1370710"/>
                  </a:lnTo>
                  <a:lnTo>
                    <a:pt x="142764" y="1321669"/>
                  </a:lnTo>
                  <a:lnTo>
                    <a:pt x="132174" y="1272481"/>
                  </a:lnTo>
                  <a:lnTo>
                    <a:pt x="121977" y="1223146"/>
                  </a:lnTo>
                  <a:lnTo>
                    <a:pt x="112176" y="1173668"/>
                  </a:lnTo>
                  <a:lnTo>
                    <a:pt x="102773" y="1124048"/>
                  </a:lnTo>
                  <a:lnTo>
                    <a:pt x="93770" y="1074288"/>
                  </a:lnTo>
                  <a:lnTo>
                    <a:pt x="85167" y="1024388"/>
                  </a:lnTo>
                  <a:lnTo>
                    <a:pt x="76967" y="974352"/>
                  </a:lnTo>
                  <a:lnTo>
                    <a:pt x="69172" y="924180"/>
                  </a:lnTo>
                  <a:lnTo>
                    <a:pt x="61783" y="873875"/>
                  </a:lnTo>
                  <a:lnTo>
                    <a:pt x="54802" y="823437"/>
                  </a:lnTo>
                  <a:lnTo>
                    <a:pt x="48230" y="772870"/>
                  </a:lnTo>
                  <a:lnTo>
                    <a:pt x="42070" y="722174"/>
                  </a:lnTo>
                  <a:lnTo>
                    <a:pt x="36324" y="671352"/>
                  </a:lnTo>
                  <a:lnTo>
                    <a:pt x="30992" y="620405"/>
                  </a:lnTo>
                  <a:lnTo>
                    <a:pt x="26076" y="569334"/>
                  </a:lnTo>
                  <a:lnTo>
                    <a:pt x="21580" y="518142"/>
                  </a:lnTo>
                  <a:lnTo>
                    <a:pt x="17503" y="466830"/>
                  </a:lnTo>
                  <a:lnTo>
                    <a:pt x="13848" y="415400"/>
                  </a:lnTo>
                  <a:lnTo>
                    <a:pt x="10616" y="363854"/>
                  </a:lnTo>
                  <a:lnTo>
                    <a:pt x="7810" y="312193"/>
                  </a:lnTo>
                  <a:lnTo>
                    <a:pt x="5431" y="260419"/>
                  </a:lnTo>
                  <a:lnTo>
                    <a:pt x="3480" y="208534"/>
                  </a:lnTo>
                  <a:lnTo>
                    <a:pt x="1960" y="156540"/>
                  </a:lnTo>
                  <a:lnTo>
                    <a:pt x="872" y="104438"/>
                  </a:lnTo>
                  <a:lnTo>
                    <a:pt x="218" y="52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7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6491205" y="2519"/>
            <a:ext cx="1794510" cy="6127115"/>
          </a:xfrm>
          <a:custGeom>
            <a:avLst/>
            <a:gdLst/>
            <a:ahLst/>
            <a:cxnLst/>
            <a:rect l="l" t="t" r="r" b="b"/>
            <a:pathLst>
              <a:path w="1794509" h="6127115">
                <a:moveTo>
                  <a:pt x="1794273" y="6126748"/>
                </a:moveTo>
                <a:lnTo>
                  <a:pt x="1794274" y="0"/>
                </a:lnTo>
                <a:lnTo>
                  <a:pt x="0" y="1794278"/>
                </a:lnTo>
                <a:lnTo>
                  <a:pt x="33805" y="1828352"/>
                </a:lnTo>
                <a:lnTo>
                  <a:pt x="67690" y="1863047"/>
                </a:lnTo>
                <a:lnTo>
                  <a:pt x="101302" y="1898009"/>
                </a:lnTo>
                <a:lnTo>
                  <a:pt x="134640" y="1933235"/>
                </a:lnTo>
                <a:lnTo>
                  <a:pt x="167700" y="1968725"/>
                </a:lnTo>
                <a:lnTo>
                  <a:pt x="200483" y="2004475"/>
                </a:lnTo>
                <a:lnTo>
                  <a:pt x="232985" y="2040484"/>
                </a:lnTo>
                <a:lnTo>
                  <a:pt x="265205" y="2076751"/>
                </a:lnTo>
                <a:lnTo>
                  <a:pt x="297142" y="2113274"/>
                </a:lnTo>
                <a:lnTo>
                  <a:pt x="328794" y="2150051"/>
                </a:lnTo>
                <a:lnTo>
                  <a:pt x="360159" y="2187081"/>
                </a:lnTo>
                <a:lnTo>
                  <a:pt x="391235" y="2224361"/>
                </a:lnTo>
                <a:lnTo>
                  <a:pt x="422020" y="2261890"/>
                </a:lnTo>
                <a:lnTo>
                  <a:pt x="452514" y="2299667"/>
                </a:lnTo>
                <a:lnTo>
                  <a:pt x="482713" y="2337689"/>
                </a:lnTo>
                <a:lnTo>
                  <a:pt x="512617" y="2375954"/>
                </a:lnTo>
                <a:lnTo>
                  <a:pt x="542224" y="2414462"/>
                </a:lnTo>
                <a:lnTo>
                  <a:pt x="571531" y="2453210"/>
                </a:lnTo>
                <a:lnTo>
                  <a:pt x="600538" y="2492197"/>
                </a:lnTo>
                <a:lnTo>
                  <a:pt x="629242" y="2531421"/>
                </a:lnTo>
                <a:lnTo>
                  <a:pt x="657642" y="2570880"/>
                </a:lnTo>
                <a:lnTo>
                  <a:pt x="685736" y="2610572"/>
                </a:lnTo>
                <a:lnTo>
                  <a:pt x="713522" y="2650497"/>
                </a:lnTo>
                <a:lnTo>
                  <a:pt x="740999" y="2690651"/>
                </a:lnTo>
                <a:lnTo>
                  <a:pt x="768165" y="2731033"/>
                </a:lnTo>
                <a:lnTo>
                  <a:pt x="795018" y="2771642"/>
                </a:lnTo>
                <a:lnTo>
                  <a:pt x="821556" y="2812476"/>
                </a:lnTo>
                <a:lnTo>
                  <a:pt x="847777" y="2853533"/>
                </a:lnTo>
                <a:lnTo>
                  <a:pt x="873681" y="2894812"/>
                </a:lnTo>
                <a:lnTo>
                  <a:pt x="899265" y="2936310"/>
                </a:lnTo>
                <a:lnTo>
                  <a:pt x="924527" y="2978026"/>
                </a:lnTo>
                <a:lnTo>
                  <a:pt x="949466" y="3019958"/>
                </a:lnTo>
                <a:lnTo>
                  <a:pt x="974080" y="3062105"/>
                </a:lnTo>
                <a:lnTo>
                  <a:pt x="998368" y="3104464"/>
                </a:lnTo>
                <a:lnTo>
                  <a:pt x="1022326" y="3147035"/>
                </a:lnTo>
                <a:lnTo>
                  <a:pt x="1045955" y="3189815"/>
                </a:lnTo>
                <a:lnTo>
                  <a:pt x="1069252" y="3232803"/>
                </a:lnTo>
                <a:lnTo>
                  <a:pt x="1092215" y="3275996"/>
                </a:lnTo>
                <a:lnTo>
                  <a:pt x="1114842" y="3319394"/>
                </a:lnTo>
                <a:lnTo>
                  <a:pt x="1137133" y="3362994"/>
                </a:lnTo>
                <a:lnTo>
                  <a:pt x="1159085" y="3406795"/>
                </a:lnTo>
                <a:lnTo>
                  <a:pt x="1180696" y="3450795"/>
                </a:lnTo>
                <a:lnTo>
                  <a:pt x="1201965" y="3494992"/>
                </a:lnTo>
                <a:lnTo>
                  <a:pt x="1222890" y="3539385"/>
                </a:lnTo>
                <a:lnTo>
                  <a:pt x="1243469" y="3583971"/>
                </a:lnTo>
                <a:lnTo>
                  <a:pt x="1263701" y="3628750"/>
                </a:lnTo>
                <a:lnTo>
                  <a:pt x="1283583" y="3673719"/>
                </a:lnTo>
                <a:lnTo>
                  <a:pt x="1303115" y="3718876"/>
                </a:lnTo>
                <a:lnTo>
                  <a:pt x="1322294" y="3764221"/>
                </a:lnTo>
                <a:lnTo>
                  <a:pt x="1341118" y="3809751"/>
                </a:lnTo>
                <a:lnTo>
                  <a:pt x="1359587" y="3855464"/>
                </a:lnTo>
                <a:lnTo>
                  <a:pt x="1377697" y="3901359"/>
                </a:lnTo>
                <a:lnTo>
                  <a:pt x="1395448" y="3947434"/>
                </a:lnTo>
                <a:lnTo>
                  <a:pt x="1412838" y="3993688"/>
                </a:lnTo>
                <a:lnTo>
                  <a:pt x="1429865" y="4040118"/>
                </a:lnTo>
                <a:lnTo>
                  <a:pt x="1446526" y="4086723"/>
                </a:lnTo>
                <a:lnTo>
                  <a:pt x="1462822" y="4133501"/>
                </a:lnTo>
                <a:lnTo>
                  <a:pt x="1478749" y="4180451"/>
                </a:lnTo>
                <a:lnTo>
                  <a:pt x="1494306" y="4227570"/>
                </a:lnTo>
                <a:lnTo>
                  <a:pt x="1509492" y="4274857"/>
                </a:lnTo>
                <a:lnTo>
                  <a:pt x="1524304" y="4322311"/>
                </a:lnTo>
                <a:lnTo>
                  <a:pt x="1538741" y="4369929"/>
                </a:lnTo>
                <a:lnTo>
                  <a:pt x="1552801" y="4417710"/>
                </a:lnTo>
                <a:lnTo>
                  <a:pt x="1566483" y="4465652"/>
                </a:lnTo>
                <a:lnTo>
                  <a:pt x="1579784" y="4513753"/>
                </a:lnTo>
                <a:lnTo>
                  <a:pt x="1592703" y="4562012"/>
                </a:lnTo>
                <a:lnTo>
                  <a:pt x="1605239" y="4610427"/>
                </a:lnTo>
                <a:lnTo>
                  <a:pt x="1617389" y="4658996"/>
                </a:lnTo>
                <a:lnTo>
                  <a:pt x="1629151" y="4707717"/>
                </a:lnTo>
                <a:lnTo>
                  <a:pt x="1640525" y="4756590"/>
                </a:lnTo>
                <a:lnTo>
                  <a:pt x="1651508" y="4805611"/>
                </a:lnTo>
                <a:lnTo>
                  <a:pt x="1662099" y="4854780"/>
                </a:lnTo>
                <a:lnTo>
                  <a:pt x="1672295" y="4904094"/>
                </a:lnTo>
                <a:lnTo>
                  <a:pt x="1682096" y="4953552"/>
                </a:lnTo>
                <a:lnTo>
                  <a:pt x="1691499" y="5003152"/>
                </a:lnTo>
                <a:lnTo>
                  <a:pt x="1700503" y="5052893"/>
                </a:lnTo>
                <a:lnTo>
                  <a:pt x="1709105" y="5102772"/>
                </a:lnTo>
                <a:lnTo>
                  <a:pt x="1717305" y="5152789"/>
                </a:lnTo>
                <a:lnTo>
                  <a:pt x="1725100" y="5202940"/>
                </a:lnTo>
                <a:lnTo>
                  <a:pt x="1732489" y="5253225"/>
                </a:lnTo>
                <a:lnTo>
                  <a:pt x="1739470" y="5303642"/>
                </a:lnTo>
                <a:lnTo>
                  <a:pt x="1746042" y="5354189"/>
                </a:lnTo>
                <a:lnTo>
                  <a:pt x="1752202" y="5404864"/>
                </a:lnTo>
                <a:lnTo>
                  <a:pt x="1757949" y="5455666"/>
                </a:lnTo>
                <a:lnTo>
                  <a:pt x="1763280" y="5506593"/>
                </a:lnTo>
                <a:lnTo>
                  <a:pt x="1768196" y="5557643"/>
                </a:lnTo>
                <a:lnTo>
                  <a:pt x="1772693" y="5608815"/>
                </a:lnTo>
                <a:lnTo>
                  <a:pt x="1776769" y="5660106"/>
                </a:lnTo>
                <a:lnTo>
                  <a:pt x="1780425" y="5711515"/>
                </a:lnTo>
                <a:lnTo>
                  <a:pt x="1783656" y="5763041"/>
                </a:lnTo>
                <a:lnTo>
                  <a:pt x="1786462" y="5814681"/>
                </a:lnTo>
                <a:lnTo>
                  <a:pt x="1788842" y="5866434"/>
                </a:lnTo>
                <a:lnTo>
                  <a:pt x="1790792" y="5918298"/>
                </a:lnTo>
                <a:lnTo>
                  <a:pt x="1792312" y="5970271"/>
                </a:lnTo>
                <a:lnTo>
                  <a:pt x="1793400" y="6022352"/>
                </a:lnTo>
                <a:lnTo>
                  <a:pt x="1794054" y="6074540"/>
                </a:lnTo>
                <a:lnTo>
                  <a:pt x="1794273" y="6126748"/>
                </a:lnTo>
                <a:close/>
              </a:path>
            </a:pathLst>
          </a:custGeom>
          <a:solidFill>
            <a:srgbClr val="F47B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10" dirty="0"/>
              <a:t>Value</a:t>
            </a:r>
            <a:r>
              <a:rPr spc="-345" dirty="0"/>
              <a:t> </a:t>
            </a:r>
            <a:r>
              <a:rPr dirty="0"/>
              <a:t>Preposition</a:t>
            </a:r>
            <a:r>
              <a:rPr spc="-340" dirty="0"/>
              <a:t> </a:t>
            </a:r>
            <a:r>
              <a:rPr spc="-75" dirty="0"/>
              <a:t>Design</a:t>
            </a:r>
          </a:p>
        </p:txBody>
      </p:sp>
      <p:sp>
        <p:nvSpPr>
          <p:cNvPr id="3" name="object 3"/>
          <p:cNvSpPr/>
          <p:nvPr/>
        </p:nvSpPr>
        <p:spPr>
          <a:xfrm>
            <a:off x="16491205" y="2519"/>
            <a:ext cx="1794510" cy="6127115"/>
          </a:xfrm>
          <a:custGeom>
            <a:avLst/>
            <a:gdLst/>
            <a:ahLst/>
            <a:cxnLst/>
            <a:rect l="l" t="t" r="r" b="b"/>
            <a:pathLst>
              <a:path w="1794509" h="6127115">
                <a:moveTo>
                  <a:pt x="1794273" y="6126748"/>
                </a:moveTo>
                <a:lnTo>
                  <a:pt x="1794274" y="0"/>
                </a:lnTo>
                <a:lnTo>
                  <a:pt x="0" y="1794278"/>
                </a:lnTo>
                <a:lnTo>
                  <a:pt x="33805" y="1828352"/>
                </a:lnTo>
                <a:lnTo>
                  <a:pt x="67690" y="1863047"/>
                </a:lnTo>
                <a:lnTo>
                  <a:pt x="101302" y="1898009"/>
                </a:lnTo>
                <a:lnTo>
                  <a:pt x="134640" y="1933235"/>
                </a:lnTo>
                <a:lnTo>
                  <a:pt x="167700" y="1968725"/>
                </a:lnTo>
                <a:lnTo>
                  <a:pt x="200483" y="2004475"/>
                </a:lnTo>
                <a:lnTo>
                  <a:pt x="232985" y="2040484"/>
                </a:lnTo>
                <a:lnTo>
                  <a:pt x="265205" y="2076751"/>
                </a:lnTo>
                <a:lnTo>
                  <a:pt x="297142" y="2113274"/>
                </a:lnTo>
                <a:lnTo>
                  <a:pt x="328794" y="2150051"/>
                </a:lnTo>
                <a:lnTo>
                  <a:pt x="360159" y="2187081"/>
                </a:lnTo>
                <a:lnTo>
                  <a:pt x="391235" y="2224361"/>
                </a:lnTo>
                <a:lnTo>
                  <a:pt x="422020" y="2261890"/>
                </a:lnTo>
                <a:lnTo>
                  <a:pt x="452514" y="2299667"/>
                </a:lnTo>
                <a:lnTo>
                  <a:pt x="482713" y="2337689"/>
                </a:lnTo>
                <a:lnTo>
                  <a:pt x="512617" y="2375954"/>
                </a:lnTo>
                <a:lnTo>
                  <a:pt x="542224" y="2414462"/>
                </a:lnTo>
                <a:lnTo>
                  <a:pt x="571531" y="2453210"/>
                </a:lnTo>
                <a:lnTo>
                  <a:pt x="600538" y="2492197"/>
                </a:lnTo>
                <a:lnTo>
                  <a:pt x="629242" y="2531421"/>
                </a:lnTo>
                <a:lnTo>
                  <a:pt x="657642" y="2570880"/>
                </a:lnTo>
                <a:lnTo>
                  <a:pt x="685736" y="2610572"/>
                </a:lnTo>
                <a:lnTo>
                  <a:pt x="713522" y="2650497"/>
                </a:lnTo>
                <a:lnTo>
                  <a:pt x="740999" y="2690651"/>
                </a:lnTo>
                <a:lnTo>
                  <a:pt x="768165" y="2731033"/>
                </a:lnTo>
                <a:lnTo>
                  <a:pt x="795018" y="2771642"/>
                </a:lnTo>
                <a:lnTo>
                  <a:pt x="821556" y="2812476"/>
                </a:lnTo>
                <a:lnTo>
                  <a:pt x="847777" y="2853533"/>
                </a:lnTo>
                <a:lnTo>
                  <a:pt x="873681" y="2894812"/>
                </a:lnTo>
                <a:lnTo>
                  <a:pt x="899265" y="2936310"/>
                </a:lnTo>
                <a:lnTo>
                  <a:pt x="924527" y="2978026"/>
                </a:lnTo>
                <a:lnTo>
                  <a:pt x="949466" y="3019958"/>
                </a:lnTo>
                <a:lnTo>
                  <a:pt x="974080" y="3062105"/>
                </a:lnTo>
                <a:lnTo>
                  <a:pt x="998368" y="3104464"/>
                </a:lnTo>
                <a:lnTo>
                  <a:pt x="1022326" y="3147035"/>
                </a:lnTo>
                <a:lnTo>
                  <a:pt x="1045955" y="3189815"/>
                </a:lnTo>
                <a:lnTo>
                  <a:pt x="1069252" y="3232803"/>
                </a:lnTo>
                <a:lnTo>
                  <a:pt x="1092215" y="3275996"/>
                </a:lnTo>
                <a:lnTo>
                  <a:pt x="1114842" y="3319394"/>
                </a:lnTo>
                <a:lnTo>
                  <a:pt x="1137133" y="3362994"/>
                </a:lnTo>
                <a:lnTo>
                  <a:pt x="1159085" y="3406795"/>
                </a:lnTo>
                <a:lnTo>
                  <a:pt x="1180696" y="3450795"/>
                </a:lnTo>
                <a:lnTo>
                  <a:pt x="1201965" y="3494992"/>
                </a:lnTo>
                <a:lnTo>
                  <a:pt x="1222890" y="3539385"/>
                </a:lnTo>
                <a:lnTo>
                  <a:pt x="1243469" y="3583971"/>
                </a:lnTo>
                <a:lnTo>
                  <a:pt x="1263701" y="3628750"/>
                </a:lnTo>
                <a:lnTo>
                  <a:pt x="1283583" y="3673719"/>
                </a:lnTo>
                <a:lnTo>
                  <a:pt x="1303115" y="3718876"/>
                </a:lnTo>
                <a:lnTo>
                  <a:pt x="1322294" y="3764221"/>
                </a:lnTo>
                <a:lnTo>
                  <a:pt x="1341118" y="3809751"/>
                </a:lnTo>
                <a:lnTo>
                  <a:pt x="1359587" y="3855464"/>
                </a:lnTo>
                <a:lnTo>
                  <a:pt x="1377697" y="3901359"/>
                </a:lnTo>
                <a:lnTo>
                  <a:pt x="1395448" y="3947434"/>
                </a:lnTo>
                <a:lnTo>
                  <a:pt x="1412838" y="3993688"/>
                </a:lnTo>
                <a:lnTo>
                  <a:pt x="1429865" y="4040118"/>
                </a:lnTo>
                <a:lnTo>
                  <a:pt x="1446526" y="4086723"/>
                </a:lnTo>
                <a:lnTo>
                  <a:pt x="1462822" y="4133501"/>
                </a:lnTo>
                <a:lnTo>
                  <a:pt x="1478749" y="4180451"/>
                </a:lnTo>
                <a:lnTo>
                  <a:pt x="1494306" y="4227570"/>
                </a:lnTo>
                <a:lnTo>
                  <a:pt x="1509492" y="4274857"/>
                </a:lnTo>
                <a:lnTo>
                  <a:pt x="1524304" y="4322311"/>
                </a:lnTo>
                <a:lnTo>
                  <a:pt x="1538741" y="4369929"/>
                </a:lnTo>
                <a:lnTo>
                  <a:pt x="1552801" y="4417710"/>
                </a:lnTo>
                <a:lnTo>
                  <a:pt x="1566483" y="4465652"/>
                </a:lnTo>
                <a:lnTo>
                  <a:pt x="1579784" y="4513753"/>
                </a:lnTo>
                <a:lnTo>
                  <a:pt x="1592703" y="4562012"/>
                </a:lnTo>
                <a:lnTo>
                  <a:pt x="1605239" y="4610427"/>
                </a:lnTo>
                <a:lnTo>
                  <a:pt x="1617389" y="4658996"/>
                </a:lnTo>
                <a:lnTo>
                  <a:pt x="1629151" y="4707717"/>
                </a:lnTo>
                <a:lnTo>
                  <a:pt x="1640525" y="4756590"/>
                </a:lnTo>
                <a:lnTo>
                  <a:pt x="1651508" y="4805611"/>
                </a:lnTo>
                <a:lnTo>
                  <a:pt x="1662099" y="4854780"/>
                </a:lnTo>
                <a:lnTo>
                  <a:pt x="1672295" y="4904094"/>
                </a:lnTo>
                <a:lnTo>
                  <a:pt x="1682096" y="4953552"/>
                </a:lnTo>
                <a:lnTo>
                  <a:pt x="1691499" y="5003152"/>
                </a:lnTo>
                <a:lnTo>
                  <a:pt x="1700503" y="5052893"/>
                </a:lnTo>
                <a:lnTo>
                  <a:pt x="1709105" y="5102772"/>
                </a:lnTo>
                <a:lnTo>
                  <a:pt x="1717305" y="5152789"/>
                </a:lnTo>
                <a:lnTo>
                  <a:pt x="1725100" y="5202940"/>
                </a:lnTo>
                <a:lnTo>
                  <a:pt x="1732489" y="5253225"/>
                </a:lnTo>
                <a:lnTo>
                  <a:pt x="1739470" y="5303642"/>
                </a:lnTo>
                <a:lnTo>
                  <a:pt x="1746042" y="5354189"/>
                </a:lnTo>
                <a:lnTo>
                  <a:pt x="1752202" y="5404864"/>
                </a:lnTo>
                <a:lnTo>
                  <a:pt x="1757949" y="5455666"/>
                </a:lnTo>
                <a:lnTo>
                  <a:pt x="1763280" y="5506593"/>
                </a:lnTo>
                <a:lnTo>
                  <a:pt x="1768196" y="5557643"/>
                </a:lnTo>
                <a:lnTo>
                  <a:pt x="1772693" y="5608815"/>
                </a:lnTo>
                <a:lnTo>
                  <a:pt x="1776769" y="5660106"/>
                </a:lnTo>
                <a:lnTo>
                  <a:pt x="1780425" y="5711515"/>
                </a:lnTo>
                <a:lnTo>
                  <a:pt x="1783656" y="5763041"/>
                </a:lnTo>
                <a:lnTo>
                  <a:pt x="1786462" y="5814681"/>
                </a:lnTo>
                <a:lnTo>
                  <a:pt x="1788842" y="5866434"/>
                </a:lnTo>
                <a:lnTo>
                  <a:pt x="1790792" y="5918298"/>
                </a:lnTo>
                <a:lnTo>
                  <a:pt x="1792312" y="5970271"/>
                </a:lnTo>
                <a:lnTo>
                  <a:pt x="1793400" y="6022352"/>
                </a:lnTo>
                <a:lnTo>
                  <a:pt x="1794054" y="6074540"/>
                </a:lnTo>
                <a:lnTo>
                  <a:pt x="1794273" y="6126748"/>
                </a:lnTo>
                <a:close/>
              </a:path>
            </a:pathLst>
          </a:custGeom>
          <a:solidFill>
            <a:srgbClr val="F47B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967237" y="3638015"/>
            <a:ext cx="2058670" cy="2058670"/>
          </a:xfrm>
          <a:custGeom>
            <a:avLst/>
            <a:gdLst/>
            <a:ahLst/>
            <a:cxnLst/>
            <a:rect l="l" t="t" r="r" b="b"/>
            <a:pathLst>
              <a:path w="2058670" h="2058670">
                <a:moveTo>
                  <a:pt x="1029227" y="0"/>
                </a:moveTo>
                <a:lnTo>
                  <a:pt x="980774" y="1120"/>
                </a:lnTo>
                <a:lnTo>
                  <a:pt x="932899" y="4448"/>
                </a:lnTo>
                <a:lnTo>
                  <a:pt x="885650" y="9935"/>
                </a:lnTo>
                <a:lnTo>
                  <a:pt x="839076" y="17530"/>
                </a:lnTo>
                <a:lnTo>
                  <a:pt x="793227" y="27185"/>
                </a:lnTo>
                <a:lnTo>
                  <a:pt x="748153" y="38850"/>
                </a:lnTo>
                <a:lnTo>
                  <a:pt x="703903" y="52475"/>
                </a:lnTo>
                <a:lnTo>
                  <a:pt x="660526" y="68012"/>
                </a:lnTo>
                <a:lnTo>
                  <a:pt x="618071" y="85411"/>
                </a:lnTo>
                <a:lnTo>
                  <a:pt x="576589" y="104621"/>
                </a:lnTo>
                <a:lnTo>
                  <a:pt x="536128" y="125595"/>
                </a:lnTo>
                <a:lnTo>
                  <a:pt x="496738" y="148282"/>
                </a:lnTo>
                <a:lnTo>
                  <a:pt x="458469" y="172633"/>
                </a:lnTo>
                <a:lnTo>
                  <a:pt x="421369" y="198599"/>
                </a:lnTo>
                <a:lnTo>
                  <a:pt x="385488" y="226130"/>
                </a:lnTo>
                <a:lnTo>
                  <a:pt x="350876" y="255176"/>
                </a:lnTo>
                <a:lnTo>
                  <a:pt x="317582" y="285689"/>
                </a:lnTo>
                <a:lnTo>
                  <a:pt x="285656" y="317618"/>
                </a:lnTo>
                <a:lnTo>
                  <a:pt x="255146" y="350915"/>
                </a:lnTo>
                <a:lnTo>
                  <a:pt x="226102" y="385530"/>
                </a:lnTo>
                <a:lnTo>
                  <a:pt x="198574" y="421414"/>
                </a:lnTo>
                <a:lnTo>
                  <a:pt x="172611" y="458516"/>
                </a:lnTo>
                <a:lnTo>
                  <a:pt x="148263" y="496788"/>
                </a:lnTo>
                <a:lnTo>
                  <a:pt x="125579" y="536181"/>
                </a:lnTo>
                <a:lnTo>
                  <a:pt x="104607" y="576644"/>
                </a:lnTo>
                <a:lnTo>
                  <a:pt x="85399" y="618128"/>
                </a:lnTo>
                <a:lnTo>
                  <a:pt x="68003" y="660585"/>
                </a:lnTo>
                <a:lnTo>
                  <a:pt x="52468" y="703964"/>
                </a:lnTo>
                <a:lnTo>
                  <a:pt x="38844" y="748216"/>
                </a:lnTo>
                <a:lnTo>
                  <a:pt x="27181" y="793291"/>
                </a:lnTo>
                <a:lnTo>
                  <a:pt x="17527" y="839141"/>
                </a:lnTo>
                <a:lnTo>
                  <a:pt x="9933" y="885716"/>
                </a:lnTo>
                <a:lnTo>
                  <a:pt x="4447" y="932965"/>
                </a:lnTo>
                <a:lnTo>
                  <a:pt x="1120" y="980841"/>
                </a:lnTo>
                <a:lnTo>
                  <a:pt x="0" y="1029293"/>
                </a:lnTo>
                <a:lnTo>
                  <a:pt x="1116" y="1077659"/>
                </a:lnTo>
                <a:lnTo>
                  <a:pt x="4432" y="1125451"/>
                </a:lnTo>
                <a:lnTo>
                  <a:pt x="9898" y="1172620"/>
                </a:lnTo>
                <a:lnTo>
                  <a:pt x="17466" y="1219116"/>
                </a:lnTo>
                <a:lnTo>
                  <a:pt x="27086" y="1264890"/>
                </a:lnTo>
                <a:lnTo>
                  <a:pt x="38709" y="1309893"/>
                </a:lnTo>
                <a:lnTo>
                  <a:pt x="52286" y="1354076"/>
                </a:lnTo>
                <a:lnTo>
                  <a:pt x="67768" y="1397390"/>
                </a:lnTo>
                <a:lnTo>
                  <a:pt x="85106" y="1439785"/>
                </a:lnTo>
                <a:lnTo>
                  <a:pt x="104249" y="1481212"/>
                </a:lnTo>
                <a:lnTo>
                  <a:pt x="125151" y="1521623"/>
                </a:lnTo>
                <a:lnTo>
                  <a:pt x="147760" y="1560968"/>
                </a:lnTo>
                <a:lnTo>
                  <a:pt x="172028" y="1599197"/>
                </a:lnTo>
                <a:lnTo>
                  <a:pt x="197906" y="1636263"/>
                </a:lnTo>
                <a:lnTo>
                  <a:pt x="225345" y="1672114"/>
                </a:lnTo>
                <a:lnTo>
                  <a:pt x="254295" y="1706703"/>
                </a:lnTo>
                <a:lnTo>
                  <a:pt x="284708" y="1739981"/>
                </a:lnTo>
                <a:lnTo>
                  <a:pt x="316534" y="1771897"/>
                </a:lnTo>
                <a:lnTo>
                  <a:pt x="349724" y="1802403"/>
                </a:lnTo>
                <a:lnTo>
                  <a:pt x="384229" y="1831450"/>
                </a:lnTo>
                <a:lnTo>
                  <a:pt x="419999" y="1858989"/>
                </a:lnTo>
                <a:lnTo>
                  <a:pt x="456986" y="1884969"/>
                </a:lnTo>
                <a:lnTo>
                  <a:pt x="495141" y="1909343"/>
                </a:lnTo>
                <a:lnTo>
                  <a:pt x="534414" y="1932061"/>
                </a:lnTo>
                <a:lnTo>
                  <a:pt x="574756" y="1953074"/>
                </a:lnTo>
                <a:lnTo>
                  <a:pt x="616118" y="1972333"/>
                </a:lnTo>
                <a:lnTo>
                  <a:pt x="658451" y="1989788"/>
                </a:lnTo>
                <a:lnTo>
                  <a:pt x="701705" y="2005390"/>
                </a:lnTo>
                <a:lnTo>
                  <a:pt x="745832" y="2019091"/>
                </a:lnTo>
                <a:lnTo>
                  <a:pt x="790782" y="2030841"/>
                </a:lnTo>
                <a:lnTo>
                  <a:pt x="836507" y="2040590"/>
                </a:lnTo>
                <a:lnTo>
                  <a:pt x="882956" y="2048291"/>
                </a:lnTo>
                <a:lnTo>
                  <a:pt x="930081" y="2053893"/>
                </a:lnTo>
                <a:lnTo>
                  <a:pt x="977833" y="2057347"/>
                </a:lnTo>
                <a:lnTo>
                  <a:pt x="1016324" y="2058538"/>
                </a:lnTo>
                <a:lnTo>
                  <a:pt x="1029227" y="2058615"/>
                </a:lnTo>
                <a:lnTo>
                  <a:pt x="2058478" y="2058615"/>
                </a:lnTo>
                <a:lnTo>
                  <a:pt x="2058478" y="1029293"/>
                </a:lnTo>
                <a:lnTo>
                  <a:pt x="2057783" y="990685"/>
                </a:lnTo>
                <a:lnTo>
                  <a:pt x="2053785" y="930144"/>
                </a:lnTo>
                <a:lnTo>
                  <a:pt x="2048181" y="883018"/>
                </a:lnTo>
                <a:lnTo>
                  <a:pt x="2040478" y="836567"/>
                </a:lnTo>
                <a:lnTo>
                  <a:pt x="2030727" y="790841"/>
                </a:lnTo>
                <a:lnTo>
                  <a:pt x="2018976" y="745889"/>
                </a:lnTo>
                <a:lnTo>
                  <a:pt x="2005274" y="701760"/>
                </a:lnTo>
                <a:lnTo>
                  <a:pt x="1989671" y="658504"/>
                </a:lnTo>
                <a:lnTo>
                  <a:pt x="1972216" y="616169"/>
                </a:lnTo>
                <a:lnTo>
                  <a:pt x="1952957" y="574804"/>
                </a:lnTo>
                <a:lnTo>
                  <a:pt x="1931944" y="534460"/>
                </a:lnTo>
                <a:lnTo>
                  <a:pt x="1909227" y="495185"/>
                </a:lnTo>
                <a:lnTo>
                  <a:pt x="1884854" y="457028"/>
                </a:lnTo>
                <a:lnTo>
                  <a:pt x="1858874" y="420038"/>
                </a:lnTo>
                <a:lnTo>
                  <a:pt x="1831337" y="384265"/>
                </a:lnTo>
                <a:lnTo>
                  <a:pt x="1802292" y="349757"/>
                </a:lnTo>
                <a:lnTo>
                  <a:pt x="1771787" y="316565"/>
                </a:lnTo>
                <a:lnTo>
                  <a:pt x="1739873" y="284736"/>
                </a:lnTo>
                <a:lnTo>
                  <a:pt x="1706598" y="254321"/>
                </a:lnTo>
                <a:lnTo>
                  <a:pt x="1672011" y="225368"/>
                </a:lnTo>
                <a:lnTo>
                  <a:pt x="1636161" y="197927"/>
                </a:lnTo>
                <a:lnTo>
                  <a:pt x="1599098" y="172046"/>
                </a:lnTo>
                <a:lnTo>
                  <a:pt x="1560871" y="147776"/>
                </a:lnTo>
                <a:lnTo>
                  <a:pt x="1521529" y="125164"/>
                </a:lnTo>
                <a:lnTo>
                  <a:pt x="1481121" y="104261"/>
                </a:lnTo>
                <a:lnTo>
                  <a:pt x="1439696" y="85115"/>
                </a:lnTo>
                <a:lnTo>
                  <a:pt x="1397304" y="67776"/>
                </a:lnTo>
                <a:lnTo>
                  <a:pt x="1353993" y="52292"/>
                </a:lnTo>
                <a:lnTo>
                  <a:pt x="1309813" y="38714"/>
                </a:lnTo>
                <a:lnTo>
                  <a:pt x="1264812" y="27089"/>
                </a:lnTo>
                <a:lnTo>
                  <a:pt x="1219040" y="17468"/>
                </a:lnTo>
                <a:lnTo>
                  <a:pt x="1172547" y="9899"/>
                </a:lnTo>
                <a:lnTo>
                  <a:pt x="1125381" y="4432"/>
                </a:lnTo>
                <a:lnTo>
                  <a:pt x="1077591" y="1116"/>
                </a:lnTo>
                <a:lnTo>
                  <a:pt x="1029227" y="0"/>
                </a:lnTo>
                <a:close/>
              </a:path>
            </a:pathLst>
          </a:custGeom>
          <a:solidFill>
            <a:srgbClr val="F47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19" y="4236541"/>
            <a:ext cx="5137785" cy="6050915"/>
          </a:xfrm>
          <a:custGeom>
            <a:avLst/>
            <a:gdLst/>
            <a:ahLst/>
            <a:cxnLst/>
            <a:rect l="l" t="t" r="r" b="b"/>
            <a:pathLst>
              <a:path w="5137785" h="6050915">
                <a:moveTo>
                  <a:pt x="0" y="0"/>
                </a:moveTo>
                <a:lnTo>
                  <a:pt x="0" y="6050456"/>
                </a:lnTo>
                <a:lnTo>
                  <a:pt x="5137682" y="6050456"/>
                </a:lnTo>
                <a:lnTo>
                  <a:pt x="5053204" y="6036171"/>
                </a:lnTo>
                <a:lnTo>
                  <a:pt x="4953890" y="6017756"/>
                </a:lnTo>
                <a:lnTo>
                  <a:pt x="4855143" y="5997750"/>
                </a:lnTo>
                <a:lnTo>
                  <a:pt x="4756977" y="5976167"/>
                </a:lnTo>
                <a:lnTo>
                  <a:pt x="4659406" y="5953021"/>
                </a:lnTo>
                <a:lnTo>
                  <a:pt x="4562444" y="5928325"/>
                </a:lnTo>
                <a:lnTo>
                  <a:pt x="4466105" y="5902093"/>
                </a:lnTo>
                <a:lnTo>
                  <a:pt x="4370401" y="5874339"/>
                </a:lnTo>
                <a:lnTo>
                  <a:pt x="4275348" y="5845077"/>
                </a:lnTo>
                <a:lnTo>
                  <a:pt x="4180960" y="5814321"/>
                </a:lnTo>
                <a:lnTo>
                  <a:pt x="4087248" y="5782084"/>
                </a:lnTo>
                <a:lnTo>
                  <a:pt x="3994229" y="5748381"/>
                </a:lnTo>
                <a:lnTo>
                  <a:pt x="3901915" y="5713225"/>
                </a:lnTo>
                <a:lnTo>
                  <a:pt x="3810320" y="5676630"/>
                </a:lnTo>
                <a:lnTo>
                  <a:pt x="3719459" y="5638610"/>
                </a:lnTo>
                <a:lnTo>
                  <a:pt x="3629344" y="5599179"/>
                </a:lnTo>
                <a:lnTo>
                  <a:pt x="3539990" y="5558350"/>
                </a:lnTo>
                <a:lnTo>
                  <a:pt x="3451410" y="5516138"/>
                </a:lnTo>
                <a:lnTo>
                  <a:pt x="3407415" y="5494517"/>
                </a:lnTo>
                <a:lnTo>
                  <a:pt x="3363619" y="5472556"/>
                </a:lnTo>
                <a:lnTo>
                  <a:pt x="3320024" y="5450256"/>
                </a:lnTo>
                <a:lnTo>
                  <a:pt x="3276630" y="5427618"/>
                </a:lnTo>
                <a:lnTo>
                  <a:pt x="3233441" y="5404645"/>
                </a:lnTo>
                <a:lnTo>
                  <a:pt x="3190457" y="5381338"/>
                </a:lnTo>
                <a:lnTo>
                  <a:pt x="3147681" y="5357699"/>
                </a:lnTo>
                <a:lnTo>
                  <a:pt x="3105114" y="5333730"/>
                </a:lnTo>
                <a:lnTo>
                  <a:pt x="3062758" y="5309432"/>
                </a:lnTo>
                <a:lnTo>
                  <a:pt x="3020615" y="5284807"/>
                </a:lnTo>
                <a:lnTo>
                  <a:pt x="2978685" y="5259857"/>
                </a:lnTo>
                <a:lnTo>
                  <a:pt x="2936972" y="5234584"/>
                </a:lnTo>
                <a:lnTo>
                  <a:pt x="2895477" y="5208988"/>
                </a:lnTo>
                <a:lnTo>
                  <a:pt x="2854201" y="5183073"/>
                </a:lnTo>
                <a:lnTo>
                  <a:pt x="2813147" y="5156840"/>
                </a:lnTo>
                <a:lnTo>
                  <a:pt x="2772316" y="5130290"/>
                </a:lnTo>
                <a:lnTo>
                  <a:pt x="2731709" y="5103426"/>
                </a:lnTo>
                <a:lnTo>
                  <a:pt x="2691329" y="5076248"/>
                </a:lnTo>
                <a:lnTo>
                  <a:pt x="2651176" y="5048759"/>
                </a:lnTo>
                <a:lnTo>
                  <a:pt x="2611254" y="5020961"/>
                </a:lnTo>
                <a:lnTo>
                  <a:pt x="2571564" y="4992855"/>
                </a:lnTo>
                <a:lnTo>
                  <a:pt x="2532106" y="4964442"/>
                </a:lnTo>
                <a:lnTo>
                  <a:pt x="2492884" y="4935725"/>
                </a:lnTo>
                <a:lnTo>
                  <a:pt x="2453899" y="4906706"/>
                </a:lnTo>
                <a:lnTo>
                  <a:pt x="2415152" y="4877385"/>
                </a:lnTo>
                <a:lnTo>
                  <a:pt x="2376646" y="4847766"/>
                </a:lnTo>
                <a:lnTo>
                  <a:pt x="2338381" y="4817848"/>
                </a:lnTo>
                <a:lnTo>
                  <a:pt x="2300360" y="4787636"/>
                </a:lnTo>
                <a:lnTo>
                  <a:pt x="2262585" y="4757129"/>
                </a:lnTo>
                <a:lnTo>
                  <a:pt x="2225056" y="4726329"/>
                </a:lnTo>
                <a:lnTo>
                  <a:pt x="2187777" y="4695240"/>
                </a:lnTo>
                <a:lnTo>
                  <a:pt x="2150748" y="4663861"/>
                </a:lnTo>
                <a:lnTo>
                  <a:pt x="2113972" y="4632195"/>
                </a:lnTo>
                <a:lnTo>
                  <a:pt x="2077450" y="4600244"/>
                </a:lnTo>
                <a:lnTo>
                  <a:pt x="2041183" y="4568009"/>
                </a:lnTo>
                <a:lnTo>
                  <a:pt x="2005174" y="4535493"/>
                </a:lnTo>
                <a:lnTo>
                  <a:pt x="1969424" y="4502696"/>
                </a:lnTo>
                <a:lnTo>
                  <a:pt x="1933935" y="4469621"/>
                </a:lnTo>
                <a:lnTo>
                  <a:pt x="1898709" y="4436269"/>
                </a:lnTo>
                <a:lnTo>
                  <a:pt x="1863748" y="4402642"/>
                </a:lnTo>
                <a:lnTo>
                  <a:pt x="1829052" y="4368741"/>
                </a:lnTo>
                <a:lnTo>
                  <a:pt x="1794625" y="4334569"/>
                </a:lnTo>
                <a:lnTo>
                  <a:pt x="1760468" y="4300128"/>
                </a:lnTo>
                <a:lnTo>
                  <a:pt x="1726583" y="4265418"/>
                </a:lnTo>
                <a:lnTo>
                  <a:pt x="1692971" y="4230442"/>
                </a:lnTo>
                <a:lnTo>
                  <a:pt x="1659633" y="4195202"/>
                </a:lnTo>
                <a:lnTo>
                  <a:pt x="1626573" y="4159698"/>
                </a:lnTo>
                <a:lnTo>
                  <a:pt x="1593791" y="4123934"/>
                </a:lnTo>
                <a:lnTo>
                  <a:pt x="1561288" y="4087910"/>
                </a:lnTo>
                <a:lnTo>
                  <a:pt x="1529068" y="4051628"/>
                </a:lnTo>
                <a:lnTo>
                  <a:pt x="1497131" y="4015090"/>
                </a:lnTo>
                <a:lnTo>
                  <a:pt x="1465479" y="3978298"/>
                </a:lnTo>
                <a:lnTo>
                  <a:pt x="1434114" y="3941254"/>
                </a:lnTo>
                <a:lnTo>
                  <a:pt x="1403038" y="3903959"/>
                </a:lnTo>
                <a:lnTo>
                  <a:pt x="1372253" y="3866414"/>
                </a:lnTo>
                <a:lnTo>
                  <a:pt x="1341759" y="3828623"/>
                </a:lnTo>
                <a:lnTo>
                  <a:pt x="1311560" y="3790585"/>
                </a:lnTo>
                <a:lnTo>
                  <a:pt x="1281656" y="3752304"/>
                </a:lnTo>
                <a:lnTo>
                  <a:pt x="1252049" y="3713781"/>
                </a:lnTo>
                <a:lnTo>
                  <a:pt x="1222742" y="3675017"/>
                </a:lnTo>
                <a:lnTo>
                  <a:pt x="1193735" y="3636015"/>
                </a:lnTo>
                <a:lnTo>
                  <a:pt x="1165031" y="3596775"/>
                </a:lnTo>
                <a:lnTo>
                  <a:pt x="1136631" y="3557300"/>
                </a:lnTo>
                <a:lnTo>
                  <a:pt x="1108537" y="3517592"/>
                </a:lnTo>
                <a:lnTo>
                  <a:pt x="1080750" y="3477652"/>
                </a:lnTo>
                <a:lnTo>
                  <a:pt x="1053274" y="3437481"/>
                </a:lnTo>
                <a:lnTo>
                  <a:pt x="1026108" y="3397082"/>
                </a:lnTo>
                <a:lnTo>
                  <a:pt x="999255" y="3356457"/>
                </a:lnTo>
                <a:lnTo>
                  <a:pt x="972717" y="3315607"/>
                </a:lnTo>
                <a:lnTo>
                  <a:pt x="946495" y="3274533"/>
                </a:lnTo>
                <a:lnTo>
                  <a:pt x="920592" y="3233238"/>
                </a:lnTo>
                <a:lnTo>
                  <a:pt x="895008" y="3191723"/>
                </a:lnTo>
                <a:lnTo>
                  <a:pt x="869746" y="3149990"/>
                </a:lnTo>
                <a:lnTo>
                  <a:pt x="844807" y="3108041"/>
                </a:lnTo>
                <a:lnTo>
                  <a:pt x="820193" y="3065877"/>
                </a:lnTo>
                <a:lnTo>
                  <a:pt x="795905" y="3023501"/>
                </a:lnTo>
                <a:lnTo>
                  <a:pt x="771946" y="2980913"/>
                </a:lnTo>
                <a:lnTo>
                  <a:pt x="748318" y="2938116"/>
                </a:lnTo>
                <a:lnTo>
                  <a:pt x="725021" y="2895111"/>
                </a:lnTo>
                <a:lnTo>
                  <a:pt x="702058" y="2851900"/>
                </a:lnTo>
                <a:lnTo>
                  <a:pt x="679430" y="2808485"/>
                </a:lnTo>
                <a:lnTo>
                  <a:pt x="657140" y="2764867"/>
                </a:lnTo>
                <a:lnTo>
                  <a:pt x="635188" y="2721049"/>
                </a:lnTo>
                <a:lnTo>
                  <a:pt x="613577" y="2677031"/>
                </a:lnTo>
                <a:lnTo>
                  <a:pt x="592308" y="2632816"/>
                </a:lnTo>
                <a:lnTo>
                  <a:pt x="571383" y="2588406"/>
                </a:lnTo>
                <a:lnTo>
                  <a:pt x="550804" y="2543801"/>
                </a:lnTo>
                <a:lnTo>
                  <a:pt x="530572" y="2499004"/>
                </a:lnTo>
                <a:lnTo>
                  <a:pt x="510689" y="2454017"/>
                </a:lnTo>
                <a:lnTo>
                  <a:pt x="491158" y="2408841"/>
                </a:lnTo>
                <a:lnTo>
                  <a:pt x="471979" y="2363478"/>
                </a:lnTo>
                <a:lnTo>
                  <a:pt x="453154" y="2317930"/>
                </a:lnTo>
                <a:lnTo>
                  <a:pt x="434686" y="2272199"/>
                </a:lnTo>
                <a:lnTo>
                  <a:pt x="416575" y="2226285"/>
                </a:lnTo>
                <a:lnTo>
                  <a:pt x="398824" y="2180191"/>
                </a:lnTo>
                <a:lnTo>
                  <a:pt x="381435" y="2133919"/>
                </a:lnTo>
                <a:lnTo>
                  <a:pt x="364408" y="2087470"/>
                </a:lnTo>
                <a:lnTo>
                  <a:pt x="347746" y="2040847"/>
                </a:lnTo>
                <a:lnTo>
                  <a:pt x="331451" y="1994050"/>
                </a:lnTo>
                <a:lnTo>
                  <a:pt x="315523" y="1947081"/>
                </a:lnTo>
                <a:lnTo>
                  <a:pt x="299966" y="1899943"/>
                </a:lnTo>
                <a:lnTo>
                  <a:pt x="284781" y="1852637"/>
                </a:lnTo>
                <a:lnTo>
                  <a:pt x="269968" y="1805164"/>
                </a:lnTo>
                <a:lnTo>
                  <a:pt x="255531" y="1757527"/>
                </a:lnTo>
                <a:lnTo>
                  <a:pt x="241471" y="1709727"/>
                </a:lnTo>
                <a:lnTo>
                  <a:pt x="227790" y="1661765"/>
                </a:lnTo>
                <a:lnTo>
                  <a:pt x="214488" y="1613645"/>
                </a:lnTo>
                <a:lnTo>
                  <a:pt x="201569" y="1565366"/>
                </a:lnTo>
                <a:lnTo>
                  <a:pt x="189034" y="1516932"/>
                </a:lnTo>
                <a:lnTo>
                  <a:pt x="176884" y="1468343"/>
                </a:lnTo>
                <a:lnTo>
                  <a:pt x="165121" y="1419602"/>
                </a:lnTo>
                <a:lnTo>
                  <a:pt x="153747" y="1370710"/>
                </a:lnTo>
                <a:lnTo>
                  <a:pt x="142764" y="1321669"/>
                </a:lnTo>
                <a:lnTo>
                  <a:pt x="132174" y="1272481"/>
                </a:lnTo>
                <a:lnTo>
                  <a:pt x="121977" y="1223146"/>
                </a:lnTo>
                <a:lnTo>
                  <a:pt x="112176" y="1173668"/>
                </a:lnTo>
                <a:lnTo>
                  <a:pt x="102773" y="1124048"/>
                </a:lnTo>
                <a:lnTo>
                  <a:pt x="93770" y="1074288"/>
                </a:lnTo>
                <a:lnTo>
                  <a:pt x="85167" y="1024388"/>
                </a:lnTo>
                <a:lnTo>
                  <a:pt x="76967" y="974352"/>
                </a:lnTo>
                <a:lnTo>
                  <a:pt x="69172" y="924180"/>
                </a:lnTo>
                <a:lnTo>
                  <a:pt x="61783" y="873875"/>
                </a:lnTo>
                <a:lnTo>
                  <a:pt x="54802" y="823437"/>
                </a:lnTo>
                <a:lnTo>
                  <a:pt x="48230" y="772870"/>
                </a:lnTo>
                <a:lnTo>
                  <a:pt x="42070" y="722174"/>
                </a:lnTo>
                <a:lnTo>
                  <a:pt x="36324" y="671352"/>
                </a:lnTo>
                <a:lnTo>
                  <a:pt x="30992" y="620405"/>
                </a:lnTo>
                <a:lnTo>
                  <a:pt x="26076" y="569334"/>
                </a:lnTo>
                <a:lnTo>
                  <a:pt x="21580" y="518142"/>
                </a:lnTo>
                <a:lnTo>
                  <a:pt x="17503" y="466830"/>
                </a:lnTo>
                <a:lnTo>
                  <a:pt x="13848" y="415400"/>
                </a:lnTo>
                <a:lnTo>
                  <a:pt x="10616" y="363854"/>
                </a:lnTo>
                <a:lnTo>
                  <a:pt x="7810" y="312193"/>
                </a:lnTo>
                <a:lnTo>
                  <a:pt x="5431" y="260419"/>
                </a:lnTo>
                <a:lnTo>
                  <a:pt x="3480" y="208534"/>
                </a:lnTo>
                <a:lnTo>
                  <a:pt x="1960" y="156540"/>
                </a:lnTo>
                <a:lnTo>
                  <a:pt x="872" y="104438"/>
                </a:lnTo>
                <a:lnTo>
                  <a:pt x="218" y="52229"/>
                </a:lnTo>
                <a:lnTo>
                  <a:pt x="0" y="0"/>
                </a:lnTo>
                <a:close/>
              </a:path>
            </a:pathLst>
          </a:custGeom>
          <a:solidFill>
            <a:srgbClr val="F47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44019" y="2491739"/>
            <a:ext cx="3199765" cy="4836160"/>
          </a:xfrm>
          <a:custGeom>
            <a:avLst/>
            <a:gdLst/>
            <a:ahLst/>
            <a:cxnLst/>
            <a:rect l="l" t="t" r="r" b="b"/>
            <a:pathLst>
              <a:path w="3199765" h="4836159">
                <a:moveTo>
                  <a:pt x="3109595" y="0"/>
                </a:moveTo>
                <a:lnTo>
                  <a:pt x="90170" y="0"/>
                </a:lnTo>
                <a:lnTo>
                  <a:pt x="55078" y="10699"/>
                </a:lnTo>
                <a:lnTo>
                  <a:pt x="26416" y="39877"/>
                </a:lnTo>
                <a:lnTo>
                  <a:pt x="7088" y="83153"/>
                </a:lnTo>
                <a:lnTo>
                  <a:pt x="0" y="136143"/>
                </a:lnTo>
                <a:lnTo>
                  <a:pt x="0" y="4700015"/>
                </a:lnTo>
                <a:lnTo>
                  <a:pt x="7088" y="4753006"/>
                </a:lnTo>
                <a:lnTo>
                  <a:pt x="26415" y="4796282"/>
                </a:lnTo>
                <a:lnTo>
                  <a:pt x="55078" y="4825460"/>
                </a:lnTo>
                <a:lnTo>
                  <a:pt x="90170" y="4836159"/>
                </a:lnTo>
                <a:lnTo>
                  <a:pt x="3109595" y="4836159"/>
                </a:lnTo>
                <a:lnTo>
                  <a:pt x="3144775" y="4825317"/>
                </a:lnTo>
                <a:lnTo>
                  <a:pt x="3173587" y="4795900"/>
                </a:lnTo>
                <a:lnTo>
                  <a:pt x="3183290" y="4774183"/>
                </a:lnTo>
                <a:lnTo>
                  <a:pt x="90170" y="4774183"/>
                </a:lnTo>
                <a:lnTo>
                  <a:pt x="70711" y="4768294"/>
                </a:lnTo>
                <a:lnTo>
                  <a:pt x="54895" y="4752212"/>
                </a:lnTo>
                <a:lnTo>
                  <a:pt x="44271" y="4728321"/>
                </a:lnTo>
                <a:lnTo>
                  <a:pt x="40385" y="4698999"/>
                </a:lnTo>
                <a:lnTo>
                  <a:pt x="40385" y="135127"/>
                </a:lnTo>
                <a:lnTo>
                  <a:pt x="44271" y="105806"/>
                </a:lnTo>
                <a:lnTo>
                  <a:pt x="54895" y="81914"/>
                </a:lnTo>
                <a:lnTo>
                  <a:pt x="70711" y="65833"/>
                </a:lnTo>
                <a:lnTo>
                  <a:pt x="90170" y="59943"/>
                </a:lnTo>
                <a:lnTo>
                  <a:pt x="3182310" y="59943"/>
                </a:lnTo>
                <a:lnTo>
                  <a:pt x="3173349" y="39877"/>
                </a:lnTo>
                <a:lnTo>
                  <a:pt x="3144686" y="10699"/>
                </a:lnTo>
                <a:lnTo>
                  <a:pt x="3109595" y="0"/>
                </a:lnTo>
                <a:close/>
              </a:path>
              <a:path w="3199765" h="4836159">
                <a:moveTo>
                  <a:pt x="3182310" y="59943"/>
                </a:moveTo>
                <a:lnTo>
                  <a:pt x="3109595" y="59943"/>
                </a:lnTo>
                <a:lnTo>
                  <a:pt x="3129000" y="65833"/>
                </a:lnTo>
                <a:lnTo>
                  <a:pt x="3144821" y="81914"/>
                </a:lnTo>
                <a:lnTo>
                  <a:pt x="3155475" y="105806"/>
                </a:lnTo>
                <a:lnTo>
                  <a:pt x="3159378" y="135127"/>
                </a:lnTo>
                <a:lnTo>
                  <a:pt x="3159378" y="4698999"/>
                </a:lnTo>
                <a:lnTo>
                  <a:pt x="3155475" y="4728321"/>
                </a:lnTo>
                <a:lnTo>
                  <a:pt x="3144821" y="4752212"/>
                </a:lnTo>
                <a:lnTo>
                  <a:pt x="3129000" y="4768294"/>
                </a:lnTo>
                <a:lnTo>
                  <a:pt x="3109595" y="4774183"/>
                </a:lnTo>
                <a:lnTo>
                  <a:pt x="3183290" y="4774183"/>
                </a:lnTo>
                <a:lnTo>
                  <a:pt x="3192944" y="4752578"/>
                </a:lnTo>
                <a:lnTo>
                  <a:pt x="3199764" y="4700015"/>
                </a:lnTo>
                <a:lnTo>
                  <a:pt x="3199764" y="136143"/>
                </a:lnTo>
                <a:lnTo>
                  <a:pt x="3192676" y="83153"/>
                </a:lnTo>
                <a:lnTo>
                  <a:pt x="3182310" y="59943"/>
                </a:lnTo>
                <a:close/>
              </a:path>
            </a:pathLst>
          </a:custGeom>
          <a:solidFill>
            <a:srgbClr val="F47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36274" y="4026828"/>
            <a:ext cx="1344295" cy="1333500"/>
          </a:xfrm>
          <a:custGeom>
            <a:avLst/>
            <a:gdLst/>
            <a:ahLst/>
            <a:cxnLst/>
            <a:rect l="l" t="t" r="r" b="b"/>
            <a:pathLst>
              <a:path w="1344295" h="1333500">
                <a:moveTo>
                  <a:pt x="333682" y="1054099"/>
                </a:moveTo>
                <a:lnTo>
                  <a:pt x="277717" y="1054099"/>
                </a:lnTo>
                <a:lnTo>
                  <a:pt x="282728" y="1066799"/>
                </a:lnTo>
                <a:lnTo>
                  <a:pt x="297377" y="1092199"/>
                </a:lnTo>
                <a:lnTo>
                  <a:pt x="312287" y="1104899"/>
                </a:lnTo>
                <a:lnTo>
                  <a:pt x="342312" y="1155699"/>
                </a:lnTo>
                <a:lnTo>
                  <a:pt x="412505" y="1269999"/>
                </a:lnTo>
                <a:lnTo>
                  <a:pt x="436091" y="1308099"/>
                </a:lnTo>
                <a:lnTo>
                  <a:pt x="471486" y="1333499"/>
                </a:lnTo>
                <a:lnTo>
                  <a:pt x="540501" y="1333499"/>
                </a:lnTo>
                <a:lnTo>
                  <a:pt x="559020" y="1320799"/>
                </a:lnTo>
                <a:lnTo>
                  <a:pt x="572612" y="1308099"/>
                </a:lnTo>
                <a:lnTo>
                  <a:pt x="576279" y="1295399"/>
                </a:lnTo>
                <a:lnTo>
                  <a:pt x="503950" y="1295399"/>
                </a:lnTo>
                <a:lnTo>
                  <a:pt x="491831" y="1282699"/>
                </a:lnTo>
                <a:lnTo>
                  <a:pt x="481420" y="1282699"/>
                </a:lnTo>
                <a:lnTo>
                  <a:pt x="472352" y="1269999"/>
                </a:lnTo>
                <a:lnTo>
                  <a:pt x="421531" y="1193799"/>
                </a:lnTo>
                <a:lnTo>
                  <a:pt x="395917" y="1155699"/>
                </a:lnTo>
                <a:lnTo>
                  <a:pt x="333682" y="1054099"/>
                </a:lnTo>
                <a:close/>
              </a:path>
              <a:path w="1344295" h="1333500">
                <a:moveTo>
                  <a:pt x="554437" y="939799"/>
                </a:moveTo>
                <a:lnTo>
                  <a:pt x="500489" y="939799"/>
                </a:lnTo>
                <a:lnTo>
                  <a:pt x="507314" y="965199"/>
                </a:lnTo>
                <a:lnTo>
                  <a:pt x="505373" y="965199"/>
                </a:lnTo>
                <a:lnTo>
                  <a:pt x="492348" y="977899"/>
                </a:lnTo>
                <a:lnTo>
                  <a:pt x="465918" y="990599"/>
                </a:lnTo>
                <a:lnTo>
                  <a:pt x="411657" y="990599"/>
                </a:lnTo>
                <a:lnTo>
                  <a:pt x="415202" y="1003299"/>
                </a:lnTo>
                <a:lnTo>
                  <a:pt x="417899" y="1003299"/>
                </a:lnTo>
                <a:lnTo>
                  <a:pt x="461729" y="1092199"/>
                </a:lnTo>
                <a:lnTo>
                  <a:pt x="505482" y="1193799"/>
                </a:lnTo>
                <a:lnTo>
                  <a:pt x="527331" y="1231899"/>
                </a:lnTo>
                <a:lnTo>
                  <a:pt x="533162" y="1257299"/>
                </a:lnTo>
                <a:lnTo>
                  <a:pt x="533611" y="1269999"/>
                </a:lnTo>
                <a:lnTo>
                  <a:pt x="528622" y="1282699"/>
                </a:lnTo>
                <a:lnTo>
                  <a:pt x="518139" y="1282699"/>
                </a:lnTo>
                <a:lnTo>
                  <a:pt x="503950" y="1295399"/>
                </a:lnTo>
                <a:lnTo>
                  <a:pt x="576279" y="1295399"/>
                </a:lnTo>
                <a:lnTo>
                  <a:pt x="579946" y="1282699"/>
                </a:lnTo>
                <a:lnTo>
                  <a:pt x="580875" y="1269999"/>
                </a:lnTo>
                <a:lnTo>
                  <a:pt x="579624" y="1244599"/>
                </a:lnTo>
                <a:lnTo>
                  <a:pt x="576223" y="1231899"/>
                </a:lnTo>
                <a:lnTo>
                  <a:pt x="570701" y="1219199"/>
                </a:lnTo>
                <a:lnTo>
                  <a:pt x="550789" y="1168399"/>
                </a:lnTo>
                <a:lnTo>
                  <a:pt x="530003" y="1130299"/>
                </a:lnTo>
                <a:lnTo>
                  <a:pt x="508820" y="1079499"/>
                </a:lnTo>
                <a:lnTo>
                  <a:pt x="487716" y="1041399"/>
                </a:lnTo>
                <a:lnTo>
                  <a:pt x="530618" y="1015999"/>
                </a:lnTo>
                <a:lnTo>
                  <a:pt x="552950" y="990599"/>
                </a:lnTo>
                <a:lnTo>
                  <a:pt x="558800" y="965199"/>
                </a:lnTo>
                <a:lnTo>
                  <a:pt x="554437" y="939799"/>
                </a:lnTo>
                <a:close/>
              </a:path>
              <a:path w="1344295" h="1333500">
                <a:moveTo>
                  <a:pt x="703655" y="101599"/>
                </a:moveTo>
                <a:lnTo>
                  <a:pt x="650551" y="101599"/>
                </a:lnTo>
                <a:lnTo>
                  <a:pt x="633250" y="114299"/>
                </a:lnTo>
                <a:lnTo>
                  <a:pt x="620424" y="139699"/>
                </a:lnTo>
                <a:lnTo>
                  <a:pt x="612776" y="152399"/>
                </a:lnTo>
                <a:lnTo>
                  <a:pt x="611007" y="177799"/>
                </a:lnTo>
                <a:lnTo>
                  <a:pt x="613142" y="228599"/>
                </a:lnTo>
                <a:lnTo>
                  <a:pt x="605193" y="266699"/>
                </a:lnTo>
                <a:lnTo>
                  <a:pt x="588988" y="317499"/>
                </a:lnTo>
                <a:lnTo>
                  <a:pt x="566358" y="355599"/>
                </a:lnTo>
                <a:lnTo>
                  <a:pt x="539301" y="393699"/>
                </a:lnTo>
                <a:lnTo>
                  <a:pt x="509032" y="431799"/>
                </a:lnTo>
                <a:lnTo>
                  <a:pt x="475744" y="469899"/>
                </a:lnTo>
                <a:lnTo>
                  <a:pt x="439629" y="495299"/>
                </a:lnTo>
                <a:lnTo>
                  <a:pt x="400877" y="533399"/>
                </a:lnTo>
                <a:lnTo>
                  <a:pt x="359681" y="558799"/>
                </a:lnTo>
                <a:lnTo>
                  <a:pt x="313186" y="584199"/>
                </a:lnTo>
                <a:lnTo>
                  <a:pt x="265964" y="596899"/>
                </a:lnTo>
                <a:lnTo>
                  <a:pt x="122484" y="673099"/>
                </a:lnTo>
                <a:lnTo>
                  <a:pt x="82717" y="698499"/>
                </a:lnTo>
                <a:lnTo>
                  <a:pt x="50137" y="723899"/>
                </a:lnTo>
                <a:lnTo>
                  <a:pt x="25192" y="761999"/>
                </a:lnTo>
                <a:lnTo>
                  <a:pt x="8331" y="800099"/>
                </a:lnTo>
                <a:lnTo>
                  <a:pt x="0" y="838199"/>
                </a:lnTo>
                <a:lnTo>
                  <a:pt x="647" y="876299"/>
                </a:lnTo>
                <a:lnTo>
                  <a:pt x="10719" y="927099"/>
                </a:lnTo>
                <a:lnTo>
                  <a:pt x="30163" y="965199"/>
                </a:lnTo>
                <a:lnTo>
                  <a:pt x="57089" y="1003299"/>
                </a:lnTo>
                <a:lnTo>
                  <a:pt x="90150" y="1028699"/>
                </a:lnTo>
                <a:lnTo>
                  <a:pt x="127998" y="1041399"/>
                </a:lnTo>
                <a:lnTo>
                  <a:pt x="169284" y="1054099"/>
                </a:lnTo>
                <a:lnTo>
                  <a:pt x="212661" y="1066799"/>
                </a:lnTo>
                <a:lnTo>
                  <a:pt x="265381" y="1054099"/>
                </a:lnTo>
                <a:lnTo>
                  <a:pt x="333682" y="1054099"/>
                </a:lnTo>
                <a:lnTo>
                  <a:pt x="318123" y="1028699"/>
                </a:lnTo>
                <a:lnTo>
                  <a:pt x="348104" y="1015999"/>
                </a:lnTo>
                <a:lnTo>
                  <a:pt x="190141" y="1015999"/>
                </a:lnTo>
                <a:lnTo>
                  <a:pt x="148854" y="1003299"/>
                </a:lnTo>
                <a:lnTo>
                  <a:pt x="111831" y="990599"/>
                </a:lnTo>
                <a:lnTo>
                  <a:pt x="81478" y="952499"/>
                </a:lnTo>
                <a:lnTo>
                  <a:pt x="60204" y="914399"/>
                </a:lnTo>
                <a:lnTo>
                  <a:pt x="48840" y="876299"/>
                </a:lnTo>
                <a:lnTo>
                  <a:pt x="49697" y="838199"/>
                </a:lnTo>
                <a:lnTo>
                  <a:pt x="62015" y="787399"/>
                </a:lnTo>
                <a:lnTo>
                  <a:pt x="85031" y="761999"/>
                </a:lnTo>
                <a:lnTo>
                  <a:pt x="151195" y="711199"/>
                </a:lnTo>
                <a:lnTo>
                  <a:pt x="185595" y="698499"/>
                </a:lnTo>
                <a:lnTo>
                  <a:pt x="220880" y="673099"/>
                </a:lnTo>
                <a:lnTo>
                  <a:pt x="256744" y="660399"/>
                </a:lnTo>
                <a:lnTo>
                  <a:pt x="311576" y="660399"/>
                </a:lnTo>
                <a:lnTo>
                  <a:pt x="304763" y="647699"/>
                </a:lnTo>
                <a:lnTo>
                  <a:pt x="351492" y="622299"/>
                </a:lnTo>
                <a:lnTo>
                  <a:pt x="397795" y="584199"/>
                </a:lnTo>
                <a:lnTo>
                  <a:pt x="443016" y="558799"/>
                </a:lnTo>
                <a:lnTo>
                  <a:pt x="486499" y="520699"/>
                </a:lnTo>
                <a:lnTo>
                  <a:pt x="525687" y="482599"/>
                </a:lnTo>
                <a:lnTo>
                  <a:pt x="561273" y="444499"/>
                </a:lnTo>
                <a:lnTo>
                  <a:pt x="592636" y="406399"/>
                </a:lnTo>
                <a:lnTo>
                  <a:pt x="619160" y="368299"/>
                </a:lnTo>
                <a:lnTo>
                  <a:pt x="640223" y="317499"/>
                </a:lnTo>
                <a:lnTo>
                  <a:pt x="655209" y="266699"/>
                </a:lnTo>
                <a:lnTo>
                  <a:pt x="658348" y="241299"/>
                </a:lnTo>
                <a:lnTo>
                  <a:pt x="660409" y="228599"/>
                </a:lnTo>
                <a:lnTo>
                  <a:pt x="661386" y="203199"/>
                </a:lnTo>
                <a:lnTo>
                  <a:pt x="661275" y="190499"/>
                </a:lnTo>
                <a:lnTo>
                  <a:pt x="660782" y="177799"/>
                </a:lnTo>
                <a:lnTo>
                  <a:pt x="661032" y="165099"/>
                </a:lnTo>
                <a:lnTo>
                  <a:pt x="664622" y="152399"/>
                </a:lnTo>
                <a:lnTo>
                  <a:pt x="748904" y="152399"/>
                </a:lnTo>
                <a:lnTo>
                  <a:pt x="743096" y="139699"/>
                </a:lnTo>
                <a:lnTo>
                  <a:pt x="726571" y="114299"/>
                </a:lnTo>
                <a:lnTo>
                  <a:pt x="703655" y="101599"/>
                </a:lnTo>
                <a:close/>
              </a:path>
              <a:path w="1344295" h="1333500">
                <a:moveTo>
                  <a:pt x="311576" y="660399"/>
                </a:moveTo>
                <a:lnTo>
                  <a:pt x="256744" y="660399"/>
                </a:lnTo>
                <a:lnTo>
                  <a:pt x="389017" y="939799"/>
                </a:lnTo>
                <a:lnTo>
                  <a:pt x="350794" y="965199"/>
                </a:lnTo>
                <a:lnTo>
                  <a:pt x="233282" y="1003299"/>
                </a:lnTo>
                <a:lnTo>
                  <a:pt x="190141" y="1015999"/>
                </a:lnTo>
                <a:lnTo>
                  <a:pt x="348104" y="1015999"/>
                </a:lnTo>
                <a:lnTo>
                  <a:pt x="408067" y="990599"/>
                </a:lnTo>
                <a:lnTo>
                  <a:pt x="465918" y="990599"/>
                </a:lnTo>
                <a:lnTo>
                  <a:pt x="463242" y="977899"/>
                </a:lnTo>
                <a:lnTo>
                  <a:pt x="457242" y="977899"/>
                </a:lnTo>
                <a:lnTo>
                  <a:pt x="453705" y="965199"/>
                </a:lnTo>
                <a:lnTo>
                  <a:pt x="500489" y="939799"/>
                </a:lnTo>
                <a:lnTo>
                  <a:pt x="554437" y="939799"/>
                </a:lnTo>
                <a:lnTo>
                  <a:pt x="552255" y="927099"/>
                </a:lnTo>
                <a:lnTo>
                  <a:pt x="560484" y="927099"/>
                </a:lnTo>
                <a:lnTo>
                  <a:pt x="611272" y="914399"/>
                </a:lnTo>
                <a:lnTo>
                  <a:pt x="432081" y="914399"/>
                </a:lnTo>
                <a:lnTo>
                  <a:pt x="325201" y="685799"/>
                </a:lnTo>
                <a:lnTo>
                  <a:pt x="311576" y="660399"/>
                </a:lnTo>
                <a:close/>
              </a:path>
              <a:path w="1344295" h="1333500">
                <a:moveTo>
                  <a:pt x="958151" y="888999"/>
                </a:moveTo>
                <a:lnTo>
                  <a:pt x="767778" y="888999"/>
                </a:lnTo>
                <a:lnTo>
                  <a:pt x="820355" y="901699"/>
                </a:lnTo>
                <a:lnTo>
                  <a:pt x="864877" y="901699"/>
                </a:lnTo>
                <a:lnTo>
                  <a:pt x="907160" y="914399"/>
                </a:lnTo>
                <a:lnTo>
                  <a:pt x="946375" y="939799"/>
                </a:lnTo>
                <a:lnTo>
                  <a:pt x="981693" y="965199"/>
                </a:lnTo>
                <a:lnTo>
                  <a:pt x="1005325" y="990600"/>
                </a:lnTo>
                <a:lnTo>
                  <a:pt x="1030040" y="1003300"/>
                </a:lnTo>
                <a:lnTo>
                  <a:pt x="1054723" y="990600"/>
                </a:lnTo>
                <a:lnTo>
                  <a:pt x="1078256" y="990600"/>
                </a:lnTo>
                <a:lnTo>
                  <a:pt x="1096061" y="965200"/>
                </a:lnTo>
                <a:lnTo>
                  <a:pt x="1105198" y="939800"/>
                </a:lnTo>
                <a:lnTo>
                  <a:pt x="1018637" y="939800"/>
                </a:lnTo>
                <a:lnTo>
                  <a:pt x="979706" y="901699"/>
                </a:lnTo>
                <a:lnTo>
                  <a:pt x="958151" y="888999"/>
                </a:lnTo>
                <a:close/>
              </a:path>
              <a:path w="1344295" h="1333500">
                <a:moveTo>
                  <a:pt x="748904" y="152399"/>
                </a:moveTo>
                <a:lnTo>
                  <a:pt x="694930" y="152399"/>
                </a:lnTo>
                <a:lnTo>
                  <a:pt x="700623" y="165099"/>
                </a:lnTo>
                <a:lnTo>
                  <a:pt x="705328" y="177799"/>
                </a:lnTo>
                <a:lnTo>
                  <a:pt x="901326" y="596899"/>
                </a:lnTo>
                <a:lnTo>
                  <a:pt x="1047352" y="901700"/>
                </a:lnTo>
                <a:lnTo>
                  <a:pt x="1049103" y="901700"/>
                </a:lnTo>
                <a:lnTo>
                  <a:pt x="1050329" y="914400"/>
                </a:lnTo>
                <a:lnTo>
                  <a:pt x="1058996" y="927100"/>
                </a:lnTo>
                <a:lnTo>
                  <a:pt x="1057508" y="939800"/>
                </a:lnTo>
                <a:lnTo>
                  <a:pt x="1105198" y="939800"/>
                </a:lnTo>
                <a:lnTo>
                  <a:pt x="1105439" y="914400"/>
                </a:lnTo>
                <a:lnTo>
                  <a:pt x="1096553" y="889000"/>
                </a:lnTo>
                <a:lnTo>
                  <a:pt x="978279" y="635000"/>
                </a:lnTo>
                <a:lnTo>
                  <a:pt x="974152" y="634999"/>
                </a:lnTo>
                <a:lnTo>
                  <a:pt x="970148" y="622299"/>
                </a:lnTo>
                <a:lnTo>
                  <a:pt x="962345" y="609599"/>
                </a:lnTo>
                <a:lnTo>
                  <a:pt x="992729" y="571500"/>
                </a:lnTo>
                <a:lnTo>
                  <a:pt x="1001339" y="558800"/>
                </a:lnTo>
                <a:lnTo>
                  <a:pt x="939759" y="558799"/>
                </a:lnTo>
                <a:lnTo>
                  <a:pt x="904127" y="482599"/>
                </a:lnTo>
                <a:lnTo>
                  <a:pt x="1005680" y="482600"/>
                </a:lnTo>
                <a:lnTo>
                  <a:pt x="987097" y="457200"/>
                </a:lnTo>
                <a:lnTo>
                  <a:pt x="960561" y="431799"/>
                </a:lnTo>
                <a:lnTo>
                  <a:pt x="881628" y="431799"/>
                </a:lnTo>
                <a:lnTo>
                  <a:pt x="834922" y="330199"/>
                </a:lnTo>
                <a:lnTo>
                  <a:pt x="812069" y="292099"/>
                </a:lnTo>
                <a:lnTo>
                  <a:pt x="789262" y="241299"/>
                </a:lnTo>
                <a:lnTo>
                  <a:pt x="766328" y="190499"/>
                </a:lnTo>
                <a:lnTo>
                  <a:pt x="748904" y="152399"/>
                </a:lnTo>
                <a:close/>
              </a:path>
              <a:path w="1344295" h="1333500">
                <a:moveTo>
                  <a:pt x="841095" y="850899"/>
                </a:moveTo>
                <a:lnTo>
                  <a:pt x="647526" y="850899"/>
                </a:lnTo>
                <a:lnTo>
                  <a:pt x="506451" y="888999"/>
                </a:lnTo>
                <a:lnTo>
                  <a:pt x="488337" y="901699"/>
                </a:lnTo>
                <a:lnTo>
                  <a:pt x="470116" y="901699"/>
                </a:lnTo>
                <a:lnTo>
                  <a:pt x="451471" y="914399"/>
                </a:lnTo>
                <a:lnTo>
                  <a:pt x="611272" y="914399"/>
                </a:lnTo>
                <a:lnTo>
                  <a:pt x="715210" y="888999"/>
                </a:lnTo>
                <a:lnTo>
                  <a:pt x="958151" y="888999"/>
                </a:lnTo>
                <a:lnTo>
                  <a:pt x="936596" y="876299"/>
                </a:lnTo>
                <a:lnTo>
                  <a:pt x="890122" y="863599"/>
                </a:lnTo>
                <a:lnTo>
                  <a:pt x="841095" y="850899"/>
                </a:lnTo>
                <a:close/>
              </a:path>
              <a:path w="1344295" h="1333500">
                <a:moveTo>
                  <a:pt x="743419" y="838199"/>
                </a:moveTo>
                <a:lnTo>
                  <a:pt x="695266" y="850899"/>
                </a:lnTo>
                <a:lnTo>
                  <a:pt x="792018" y="850899"/>
                </a:lnTo>
                <a:lnTo>
                  <a:pt x="743419" y="838199"/>
                </a:lnTo>
                <a:close/>
              </a:path>
              <a:path w="1344295" h="1333500">
                <a:moveTo>
                  <a:pt x="1005680" y="482600"/>
                </a:moveTo>
                <a:lnTo>
                  <a:pt x="951156" y="482599"/>
                </a:lnTo>
                <a:lnTo>
                  <a:pt x="960157" y="495299"/>
                </a:lnTo>
                <a:lnTo>
                  <a:pt x="964996" y="520699"/>
                </a:lnTo>
                <a:lnTo>
                  <a:pt x="963418" y="533399"/>
                </a:lnTo>
                <a:lnTo>
                  <a:pt x="955109" y="546099"/>
                </a:lnTo>
                <a:lnTo>
                  <a:pt x="939759" y="558799"/>
                </a:lnTo>
                <a:lnTo>
                  <a:pt x="1001339" y="558800"/>
                </a:lnTo>
                <a:lnTo>
                  <a:pt x="1009948" y="546100"/>
                </a:lnTo>
                <a:lnTo>
                  <a:pt x="1014200" y="520700"/>
                </a:lnTo>
                <a:lnTo>
                  <a:pt x="1005680" y="482600"/>
                </a:lnTo>
                <a:close/>
              </a:path>
              <a:path w="1344295" h="1333500">
                <a:moveTo>
                  <a:pt x="929340" y="114299"/>
                </a:moveTo>
                <a:lnTo>
                  <a:pt x="887756" y="114299"/>
                </a:lnTo>
                <a:lnTo>
                  <a:pt x="891783" y="126999"/>
                </a:lnTo>
                <a:lnTo>
                  <a:pt x="925313" y="126999"/>
                </a:lnTo>
                <a:lnTo>
                  <a:pt x="929340" y="114299"/>
                </a:lnTo>
                <a:close/>
              </a:path>
              <a:path w="1344295" h="1333500">
                <a:moveTo>
                  <a:pt x="982675" y="0"/>
                </a:moveTo>
                <a:lnTo>
                  <a:pt x="939869" y="0"/>
                </a:lnTo>
                <a:lnTo>
                  <a:pt x="934768" y="12699"/>
                </a:lnTo>
                <a:lnTo>
                  <a:pt x="922209" y="25399"/>
                </a:lnTo>
                <a:lnTo>
                  <a:pt x="909741" y="50799"/>
                </a:lnTo>
                <a:lnTo>
                  <a:pt x="885042" y="76199"/>
                </a:lnTo>
                <a:lnTo>
                  <a:pt x="881469" y="88899"/>
                </a:lnTo>
                <a:lnTo>
                  <a:pt x="879833" y="101599"/>
                </a:lnTo>
                <a:lnTo>
                  <a:pt x="880167" y="101599"/>
                </a:lnTo>
                <a:lnTo>
                  <a:pt x="882503" y="114299"/>
                </a:lnTo>
                <a:lnTo>
                  <a:pt x="932229" y="114299"/>
                </a:lnTo>
                <a:lnTo>
                  <a:pt x="944906" y="101599"/>
                </a:lnTo>
                <a:lnTo>
                  <a:pt x="957738" y="76200"/>
                </a:lnTo>
                <a:lnTo>
                  <a:pt x="970554" y="63500"/>
                </a:lnTo>
                <a:lnTo>
                  <a:pt x="983181" y="38100"/>
                </a:lnTo>
                <a:lnTo>
                  <a:pt x="986070" y="38100"/>
                </a:lnTo>
                <a:lnTo>
                  <a:pt x="987733" y="25400"/>
                </a:lnTo>
                <a:lnTo>
                  <a:pt x="987996" y="25400"/>
                </a:lnTo>
                <a:lnTo>
                  <a:pt x="988784" y="12700"/>
                </a:lnTo>
                <a:lnTo>
                  <a:pt x="987646" y="12700"/>
                </a:lnTo>
                <a:lnTo>
                  <a:pt x="982675" y="0"/>
                </a:lnTo>
                <a:close/>
              </a:path>
              <a:path w="1344295" h="1333500">
                <a:moveTo>
                  <a:pt x="1224249" y="773434"/>
                </a:moveTo>
                <a:lnTo>
                  <a:pt x="1213755" y="776915"/>
                </a:lnTo>
                <a:lnTo>
                  <a:pt x="1205329" y="784089"/>
                </a:lnTo>
                <a:lnTo>
                  <a:pt x="1200120" y="794314"/>
                </a:lnTo>
                <a:lnTo>
                  <a:pt x="1198936" y="801828"/>
                </a:lnTo>
                <a:lnTo>
                  <a:pt x="1199780" y="809251"/>
                </a:lnTo>
                <a:lnTo>
                  <a:pt x="1220693" y="829882"/>
                </a:lnTo>
                <a:lnTo>
                  <a:pt x="1263722" y="841713"/>
                </a:lnTo>
                <a:lnTo>
                  <a:pt x="1285819" y="847477"/>
                </a:lnTo>
                <a:lnTo>
                  <a:pt x="1308063" y="852986"/>
                </a:lnTo>
                <a:lnTo>
                  <a:pt x="1313841" y="853950"/>
                </a:lnTo>
                <a:lnTo>
                  <a:pt x="1319882" y="853608"/>
                </a:lnTo>
                <a:lnTo>
                  <a:pt x="1325485" y="851969"/>
                </a:lnTo>
                <a:lnTo>
                  <a:pt x="1327499" y="851479"/>
                </a:lnTo>
                <a:lnTo>
                  <a:pt x="1329337" y="851093"/>
                </a:lnTo>
                <a:lnTo>
                  <a:pt x="1331176" y="850734"/>
                </a:lnTo>
                <a:lnTo>
                  <a:pt x="1334677" y="850348"/>
                </a:lnTo>
                <a:lnTo>
                  <a:pt x="1336804" y="847477"/>
                </a:lnTo>
                <a:lnTo>
                  <a:pt x="1341182" y="840693"/>
                </a:lnTo>
                <a:lnTo>
                  <a:pt x="1343706" y="833105"/>
                </a:lnTo>
                <a:lnTo>
                  <a:pt x="1344276" y="825126"/>
                </a:lnTo>
                <a:lnTo>
                  <a:pt x="1342819" y="817129"/>
                </a:lnTo>
                <a:lnTo>
                  <a:pt x="1278429" y="785369"/>
                </a:lnTo>
                <a:lnTo>
                  <a:pt x="1235751" y="774295"/>
                </a:lnTo>
                <a:lnTo>
                  <a:pt x="1224249" y="773434"/>
                </a:lnTo>
                <a:close/>
              </a:path>
              <a:path w="1344295" h="1333500">
                <a:moveTo>
                  <a:pt x="1213076" y="324114"/>
                </a:moveTo>
                <a:lnTo>
                  <a:pt x="1205520" y="325532"/>
                </a:lnTo>
                <a:lnTo>
                  <a:pt x="1198456" y="328814"/>
                </a:lnTo>
                <a:lnTo>
                  <a:pt x="1160713" y="351504"/>
                </a:lnTo>
                <a:lnTo>
                  <a:pt x="1123167" y="374654"/>
                </a:lnTo>
                <a:lnTo>
                  <a:pt x="1114485" y="382399"/>
                </a:lnTo>
                <a:lnTo>
                  <a:pt x="1109674" y="392414"/>
                </a:lnTo>
                <a:lnTo>
                  <a:pt x="1108983" y="403498"/>
                </a:lnTo>
                <a:lnTo>
                  <a:pt x="1112749" y="414359"/>
                </a:lnTo>
                <a:lnTo>
                  <a:pt x="1117350" y="420425"/>
                </a:lnTo>
                <a:lnTo>
                  <a:pt x="1123298" y="424954"/>
                </a:lnTo>
                <a:lnTo>
                  <a:pt x="1130231" y="427757"/>
                </a:lnTo>
                <a:lnTo>
                  <a:pt x="1137787" y="428646"/>
                </a:lnTo>
                <a:lnTo>
                  <a:pt x="1143040" y="428470"/>
                </a:lnTo>
                <a:lnTo>
                  <a:pt x="1148205" y="426980"/>
                </a:lnTo>
                <a:lnTo>
                  <a:pt x="1152670" y="424176"/>
                </a:lnTo>
                <a:lnTo>
                  <a:pt x="1191037" y="401223"/>
                </a:lnTo>
                <a:lnTo>
                  <a:pt x="1229797" y="377021"/>
                </a:lnTo>
                <a:lnTo>
                  <a:pt x="1241178" y="363786"/>
                </a:lnTo>
                <a:lnTo>
                  <a:pt x="1242229" y="361945"/>
                </a:lnTo>
                <a:lnTo>
                  <a:pt x="1243279" y="360368"/>
                </a:lnTo>
                <a:lnTo>
                  <a:pt x="1244242" y="358790"/>
                </a:lnTo>
                <a:lnTo>
                  <a:pt x="1246431" y="355985"/>
                </a:lnTo>
                <a:lnTo>
                  <a:pt x="1220764" y="324587"/>
                </a:lnTo>
                <a:lnTo>
                  <a:pt x="1213076" y="324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35191" y="225153"/>
            <a:ext cx="1952625" cy="795655"/>
          </a:xfrm>
          <a:custGeom>
            <a:avLst/>
            <a:gdLst/>
            <a:ahLst/>
            <a:cxnLst/>
            <a:rect l="l" t="t" r="r" b="b"/>
            <a:pathLst>
              <a:path w="1952625" h="795655">
                <a:moveTo>
                  <a:pt x="35664" y="0"/>
                </a:moveTo>
                <a:lnTo>
                  <a:pt x="21810" y="2746"/>
                </a:lnTo>
                <a:lnTo>
                  <a:pt x="10484" y="10297"/>
                </a:lnTo>
                <a:lnTo>
                  <a:pt x="2831" y="21522"/>
                </a:lnTo>
                <a:lnTo>
                  <a:pt x="1" y="35286"/>
                </a:lnTo>
                <a:lnTo>
                  <a:pt x="2762" y="49093"/>
                </a:lnTo>
                <a:lnTo>
                  <a:pt x="10358" y="60372"/>
                </a:lnTo>
                <a:lnTo>
                  <a:pt x="21646" y="67986"/>
                </a:lnTo>
                <a:lnTo>
                  <a:pt x="35486" y="70800"/>
                </a:lnTo>
                <a:lnTo>
                  <a:pt x="49274" y="68076"/>
                </a:lnTo>
                <a:lnTo>
                  <a:pt x="60571" y="60581"/>
                </a:lnTo>
                <a:lnTo>
                  <a:pt x="68240" y="49430"/>
                </a:lnTo>
                <a:lnTo>
                  <a:pt x="71146" y="35739"/>
                </a:lnTo>
                <a:lnTo>
                  <a:pt x="68423" y="21951"/>
                </a:lnTo>
                <a:lnTo>
                  <a:pt x="60858" y="10665"/>
                </a:lnTo>
                <a:lnTo>
                  <a:pt x="49590" y="3026"/>
                </a:lnTo>
                <a:lnTo>
                  <a:pt x="35756" y="180"/>
                </a:lnTo>
                <a:lnTo>
                  <a:pt x="35664" y="0"/>
                </a:lnTo>
                <a:close/>
              </a:path>
              <a:path w="1952625" h="795655">
                <a:moveTo>
                  <a:pt x="411974" y="0"/>
                </a:moveTo>
                <a:lnTo>
                  <a:pt x="398118" y="2746"/>
                </a:lnTo>
                <a:lnTo>
                  <a:pt x="386789" y="10297"/>
                </a:lnTo>
                <a:lnTo>
                  <a:pt x="379136" y="21522"/>
                </a:lnTo>
                <a:lnTo>
                  <a:pt x="376305" y="35286"/>
                </a:lnTo>
                <a:lnTo>
                  <a:pt x="379065" y="49093"/>
                </a:lnTo>
                <a:lnTo>
                  <a:pt x="386661" y="60372"/>
                </a:lnTo>
                <a:lnTo>
                  <a:pt x="397950" y="67986"/>
                </a:lnTo>
                <a:lnTo>
                  <a:pt x="411792" y="70800"/>
                </a:lnTo>
                <a:lnTo>
                  <a:pt x="425645" y="68053"/>
                </a:lnTo>
                <a:lnTo>
                  <a:pt x="436970" y="60496"/>
                </a:lnTo>
                <a:lnTo>
                  <a:pt x="444620" y="49258"/>
                </a:lnTo>
                <a:lnTo>
                  <a:pt x="447448" y="35467"/>
                </a:lnTo>
                <a:lnTo>
                  <a:pt x="447429" y="35286"/>
                </a:lnTo>
                <a:lnTo>
                  <a:pt x="444614" y="21696"/>
                </a:lnTo>
                <a:lnTo>
                  <a:pt x="437003" y="10518"/>
                </a:lnTo>
                <a:lnTo>
                  <a:pt x="425746" y="2970"/>
                </a:lnTo>
                <a:lnTo>
                  <a:pt x="411974" y="180"/>
                </a:lnTo>
                <a:lnTo>
                  <a:pt x="411974" y="0"/>
                </a:lnTo>
                <a:close/>
              </a:path>
              <a:path w="1952625" h="795655">
                <a:moveTo>
                  <a:pt x="788185" y="0"/>
                </a:moveTo>
                <a:lnTo>
                  <a:pt x="774339" y="2779"/>
                </a:lnTo>
                <a:lnTo>
                  <a:pt x="763025" y="10359"/>
                </a:lnTo>
                <a:lnTo>
                  <a:pt x="755393" y="21604"/>
                </a:lnTo>
                <a:lnTo>
                  <a:pt x="752593" y="35377"/>
                </a:lnTo>
                <a:lnTo>
                  <a:pt x="755412" y="49176"/>
                </a:lnTo>
                <a:lnTo>
                  <a:pt x="763042" y="60434"/>
                </a:lnTo>
                <a:lnTo>
                  <a:pt x="774346" y="68019"/>
                </a:lnTo>
                <a:lnTo>
                  <a:pt x="788185" y="70800"/>
                </a:lnTo>
                <a:lnTo>
                  <a:pt x="801941" y="68051"/>
                </a:lnTo>
                <a:lnTo>
                  <a:pt x="813208" y="60547"/>
                </a:lnTo>
                <a:lnTo>
                  <a:pt x="820862" y="49405"/>
                </a:lnTo>
                <a:lnTo>
                  <a:pt x="823777" y="35739"/>
                </a:lnTo>
                <a:lnTo>
                  <a:pt x="821044" y="21951"/>
                </a:lnTo>
                <a:lnTo>
                  <a:pt x="813470" y="10665"/>
                </a:lnTo>
                <a:lnTo>
                  <a:pt x="802197" y="3026"/>
                </a:lnTo>
                <a:lnTo>
                  <a:pt x="788367" y="180"/>
                </a:lnTo>
                <a:lnTo>
                  <a:pt x="788185" y="180"/>
                </a:lnTo>
                <a:lnTo>
                  <a:pt x="788185" y="0"/>
                </a:lnTo>
                <a:close/>
              </a:path>
              <a:path w="1952625" h="795655">
                <a:moveTo>
                  <a:pt x="1164514" y="0"/>
                </a:moveTo>
                <a:lnTo>
                  <a:pt x="1150649" y="2779"/>
                </a:lnTo>
                <a:lnTo>
                  <a:pt x="1139337" y="10359"/>
                </a:lnTo>
                <a:lnTo>
                  <a:pt x="1131716" y="21604"/>
                </a:lnTo>
                <a:lnTo>
                  <a:pt x="1128922" y="35377"/>
                </a:lnTo>
                <a:lnTo>
                  <a:pt x="1131716" y="49176"/>
                </a:lnTo>
                <a:lnTo>
                  <a:pt x="1139337" y="60434"/>
                </a:lnTo>
                <a:lnTo>
                  <a:pt x="1150649" y="68019"/>
                </a:lnTo>
                <a:lnTo>
                  <a:pt x="1164514" y="70800"/>
                </a:lnTo>
                <a:lnTo>
                  <a:pt x="1178353" y="68019"/>
                </a:lnTo>
                <a:lnTo>
                  <a:pt x="1189651" y="60434"/>
                </a:lnTo>
                <a:lnTo>
                  <a:pt x="1197268" y="49176"/>
                </a:lnTo>
                <a:lnTo>
                  <a:pt x="1200061" y="35377"/>
                </a:lnTo>
                <a:lnTo>
                  <a:pt x="1197239" y="21703"/>
                </a:lnTo>
                <a:lnTo>
                  <a:pt x="1189657" y="10535"/>
                </a:lnTo>
                <a:lnTo>
                  <a:pt x="1178436" y="2989"/>
                </a:lnTo>
                <a:lnTo>
                  <a:pt x="1164696" y="180"/>
                </a:lnTo>
                <a:lnTo>
                  <a:pt x="1164514" y="0"/>
                </a:lnTo>
                <a:close/>
              </a:path>
              <a:path w="1952625" h="795655">
                <a:moveTo>
                  <a:pt x="1540798" y="0"/>
                </a:moveTo>
                <a:lnTo>
                  <a:pt x="1526952" y="2779"/>
                </a:lnTo>
                <a:lnTo>
                  <a:pt x="1515638" y="10359"/>
                </a:lnTo>
                <a:lnTo>
                  <a:pt x="1508006" y="21604"/>
                </a:lnTo>
                <a:lnTo>
                  <a:pt x="1505206" y="35377"/>
                </a:lnTo>
                <a:lnTo>
                  <a:pt x="1508006" y="49176"/>
                </a:lnTo>
                <a:lnTo>
                  <a:pt x="1515638" y="60434"/>
                </a:lnTo>
                <a:lnTo>
                  <a:pt x="1526952" y="68019"/>
                </a:lnTo>
                <a:lnTo>
                  <a:pt x="1540798" y="70800"/>
                </a:lnTo>
                <a:lnTo>
                  <a:pt x="1554643" y="68019"/>
                </a:lnTo>
                <a:lnTo>
                  <a:pt x="1565958" y="60434"/>
                </a:lnTo>
                <a:lnTo>
                  <a:pt x="1573590" y="49176"/>
                </a:lnTo>
                <a:lnTo>
                  <a:pt x="1576390" y="35377"/>
                </a:lnTo>
                <a:lnTo>
                  <a:pt x="1573545" y="21671"/>
                </a:lnTo>
                <a:lnTo>
                  <a:pt x="1565906" y="10484"/>
                </a:lnTo>
                <a:lnTo>
                  <a:pt x="1554611" y="2944"/>
                </a:lnTo>
                <a:lnTo>
                  <a:pt x="1540798" y="180"/>
                </a:lnTo>
                <a:lnTo>
                  <a:pt x="1540798" y="0"/>
                </a:lnTo>
                <a:close/>
              </a:path>
              <a:path w="1952625" h="795655">
                <a:moveTo>
                  <a:pt x="1917127" y="0"/>
                </a:moveTo>
                <a:lnTo>
                  <a:pt x="1903254" y="2746"/>
                </a:lnTo>
                <a:lnTo>
                  <a:pt x="1891922" y="10297"/>
                </a:lnTo>
                <a:lnTo>
                  <a:pt x="1884271" y="21522"/>
                </a:lnTo>
                <a:lnTo>
                  <a:pt x="1881444" y="35286"/>
                </a:lnTo>
                <a:lnTo>
                  <a:pt x="1884204" y="49093"/>
                </a:lnTo>
                <a:lnTo>
                  <a:pt x="1891797" y="60372"/>
                </a:lnTo>
                <a:lnTo>
                  <a:pt x="1903088" y="67986"/>
                </a:lnTo>
                <a:lnTo>
                  <a:pt x="1916945" y="70800"/>
                </a:lnTo>
                <a:lnTo>
                  <a:pt x="1930791" y="68053"/>
                </a:lnTo>
                <a:lnTo>
                  <a:pt x="1942111" y="60496"/>
                </a:lnTo>
                <a:lnTo>
                  <a:pt x="1949756" y="49258"/>
                </a:lnTo>
                <a:lnTo>
                  <a:pt x="1952583" y="35467"/>
                </a:lnTo>
                <a:lnTo>
                  <a:pt x="1952564" y="35286"/>
                </a:lnTo>
                <a:lnTo>
                  <a:pt x="1949753" y="21696"/>
                </a:lnTo>
                <a:lnTo>
                  <a:pt x="1942150" y="10518"/>
                </a:lnTo>
                <a:lnTo>
                  <a:pt x="1930900" y="2970"/>
                </a:lnTo>
                <a:lnTo>
                  <a:pt x="1917127" y="180"/>
                </a:lnTo>
                <a:lnTo>
                  <a:pt x="1917127" y="0"/>
                </a:lnTo>
                <a:close/>
              </a:path>
              <a:path w="1952625" h="795655">
                <a:moveTo>
                  <a:pt x="35665" y="362645"/>
                </a:moveTo>
                <a:lnTo>
                  <a:pt x="21810" y="365393"/>
                </a:lnTo>
                <a:lnTo>
                  <a:pt x="10483" y="372952"/>
                </a:lnTo>
                <a:lnTo>
                  <a:pt x="2831" y="384186"/>
                </a:lnTo>
                <a:lnTo>
                  <a:pt x="0" y="397959"/>
                </a:lnTo>
                <a:lnTo>
                  <a:pt x="2760" y="411749"/>
                </a:lnTo>
                <a:lnTo>
                  <a:pt x="10355" y="423022"/>
                </a:lnTo>
                <a:lnTo>
                  <a:pt x="21643" y="430638"/>
                </a:lnTo>
                <a:lnTo>
                  <a:pt x="35483" y="433455"/>
                </a:lnTo>
                <a:lnTo>
                  <a:pt x="49338" y="430708"/>
                </a:lnTo>
                <a:lnTo>
                  <a:pt x="60664" y="423150"/>
                </a:lnTo>
                <a:lnTo>
                  <a:pt x="68316" y="411916"/>
                </a:lnTo>
                <a:lnTo>
                  <a:pt x="71151" y="398082"/>
                </a:lnTo>
                <a:lnTo>
                  <a:pt x="68334" y="384230"/>
                </a:lnTo>
                <a:lnTo>
                  <a:pt x="60728" y="373016"/>
                </a:lnTo>
                <a:lnTo>
                  <a:pt x="49460" y="365445"/>
                </a:lnTo>
                <a:lnTo>
                  <a:pt x="35665" y="362645"/>
                </a:lnTo>
                <a:close/>
              </a:path>
              <a:path w="1952625" h="795655">
                <a:moveTo>
                  <a:pt x="411974" y="362645"/>
                </a:moveTo>
                <a:lnTo>
                  <a:pt x="398118" y="365393"/>
                </a:lnTo>
                <a:lnTo>
                  <a:pt x="386789" y="372952"/>
                </a:lnTo>
                <a:lnTo>
                  <a:pt x="379136" y="384186"/>
                </a:lnTo>
                <a:lnTo>
                  <a:pt x="376305" y="397959"/>
                </a:lnTo>
                <a:lnTo>
                  <a:pt x="379065" y="411749"/>
                </a:lnTo>
                <a:lnTo>
                  <a:pt x="386661" y="423022"/>
                </a:lnTo>
                <a:lnTo>
                  <a:pt x="397950" y="430638"/>
                </a:lnTo>
                <a:lnTo>
                  <a:pt x="411792" y="433455"/>
                </a:lnTo>
                <a:lnTo>
                  <a:pt x="425645" y="430708"/>
                </a:lnTo>
                <a:lnTo>
                  <a:pt x="436970" y="423150"/>
                </a:lnTo>
                <a:lnTo>
                  <a:pt x="444620" y="411916"/>
                </a:lnTo>
                <a:lnTo>
                  <a:pt x="447448" y="398140"/>
                </a:lnTo>
                <a:lnTo>
                  <a:pt x="447448" y="397959"/>
                </a:lnTo>
                <a:lnTo>
                  <a:pt x="444639" y="384230"/>
                </a:lnTo>
                <a:lnTo>
                  <a:pt x="437034" y="373016"/>
                </a:lnTo>
                <a:lnTo>
                  <a:pt x="425768" y="365445"/>
                </a:lnTo>
                <a:lnTo>
                  <a:pt x="411974" y="362645"/>
                </a:lnTo>
                <a:close/>
              </a:path>
              <a:path w="1952625" h="795655">
                <a:moveTo>
                  <a:pt x="788185" y="362645"/>
                </a:moveTo>
                <a:lnTo>
                  <a:pt x="774340" y="365428"/>
                </a:lnTo>
                <a:lnTo>
                  <a:pt x="763025" y="373015"/>
                </a:lnTo>
                <a:lnTo>
                  <a:pt x="755393" y="384269"/>
                </a:lnTo>
                <a:lnTo>
                  <a:pt x="752593" y="398050"/>
                </a:lnTo>
                <a:lnTo>
                  <a:pt x="755393" y="411833"/>
                </a:lnTo>
                <a:lnTo>
                  <a:pt x="763025" y="423086"/>
                </a:lnTo>
                <a:lnTo>
                  <a:pt x="774340" y="430673"/>
                </a:lnTo>
                <a:lnTo>
                  <a:pt x="788185" y="433455"/>
                </a:lnTo>
                <a:lnTo>
                  <a:pt x="802031" y="430673"/>
                </a:lnTo>
                <a:lnTo>
                  <a:pt x="813345" y="423086"/>
                </a:lnTo>
                <a:lnTo>
                  <a:pt x="820977" y="411833"/>
                </a:lnTo>
                <a:lnTo>
                  <a:pt x="823777" y="398050"/>
                </a:lnTo>
                <a:lnTo>
                  <a:pt x="820958" y="384208"/>
                </a:lnTo>
                <a:lnTo>
                  <a:pt x="813328" y="372984"/>
                </a:lnTo>
                <a:lnTo>
                  <a:pt x="802024" y="365419"/>
                </a:lnTo>
                <a:lnTo>
                  <a:pt x="788185" y="362645"/>
                </a:lnTo>
                <a:close/>
              </a:path>
              <a:path w="1952625" h="795655">
                <a:moveTo>
                  <a:pt x="1164696" y="362645"/>
                </a:moveTo>
                <a:lnTo>
                  <a:pt x="1164514" y="362645"/>
                </a:lnTo>
                <a:lnTo>
                  <a:pt x="1150650" y="365428"/>
                </a:lnTo>
                <a:lnTo>
                  <a:pt x="1139337" y="373015"/>
                </a:lnTo>
                <a:lnTo>
                  <a:pt x="1131716" y="384269"/>
                </a:lnTo>
                <a:lnTo>
                  <a:pt x="1128922" y="398050"/>
                </a:lnTo>
                <a:lnTo>
                  <a:pt x="1131716" y="411833"/>
                </a:lnTo>
                <a:lnTo>
                  <a:pt x="1139337" y="423086"/>
                </a:lnTo>
                <a:lnTo>
                  <a:pt x="1150650" y="430673"/>
                </a:lnTo>
                <a:lnTo>
                  <a:pt x="1164514" y="433455"/>
                </a:lnTo>
                <a:lnTo>
                  <a:pt x="1178353" y="430673"/>
                </a:lnTo>
                <a:lnTo>
                  <a:pt x="1189651" y="423086"/>
                </a:lnTo>
                <a:lnTo>
                  <a:pt x="1197268" y="411833"/>
                </a:lnTo>
                <a:lnTo>
                  <a:pt x="1200061" y="398050"/>
                </a:lnTo>
                <a:lnTo>
                  <a:pt x="1197258" y="384251"/>
                </a:lnTo>
                <a:lnTo>
                  <a:pt x="1189674" y="373047"/>
                </a:lnTo>
                <a:lnTo>
                  <a:pt x="1178442" y="365470"/>
                </a:lnTo>
                <a:lnTo>
                  <a:pt x="1164696" y="362645"/>
                </a:lnTo>
                <a:close/>
              </a:path>
              <a:path w="1952625" h="795655">
                <a:moveTo>
                  <a:pt x="1540798" y="362645"/>
                </a:moveTo>
                <a:lnTo>
                  <a:pt x="1526952" y="365428"/>
                </a:lnTo>
                <a:lnTo>
                  <a:pt x="1515638" y="373015"/>
                </a:lnTo>
                <a:lnTo>
                  <a:pt x="1508006" y="384269"/>
                </a:lnTo>
                <a:lnTo>
                  <a:pt x="1505206" y="398050"/>
                </a:lnTo>
                <a:lnTo>
                  <a:pt x="1508006" y="411833"/>
                </a:lnTo>
                <a:lnTo>
                  <a:pt x="1515638" y="423086"/>
                </a:lnTo>
                <a:lnTo>
                  <a:pt x="1526952" y="430673"/>
                </a:lnTo>
                <a:lnTo>
                  <a:pt x="1540798" y="433455"/>
                </a:lnTo>
                <a:lnTo>
                  <a:pt x="1554644" y="430673"/>
                </a:lnTo>
                <a:lnTo>
                  <a:pt x="1565958" y="423086"/>
                </a:lnTo>
                <a:lnTo>
                  <a:pt x="1573590" y="411833"/>
                </a:lnTo>
                <a:lnTo>
                  <a:pt x="1576390" y="398050"/>
                </a:lnTo>
                <a:lnTo>
                  <a:pt x="1573571" y="384208"/>
                </a:lnTo>
                <a:lnTo>
                  <a:pt x="1565941" y="372984"/>
                </a:lnTo>
                <a:lnTo>
                  <a:pt x="1554637" y="365419"/>
                </a:lnTo>
                <a:lnTo>
                  <a:pt x="1540798" y="362645"/>
                </a:lnTo>
                <a:close/>
              </a:path>
              <a:path w="1952625" h="795655">
                <a:moveTo>
                  <a:pt x="1917127" y="362645"/>
                </a:moveTo>
                <a:lnTo>
                  <a:pt x="1903255" y="365393"/>
                </a:lnTo>
                <a:lnTo>
                  <a:pt x="1891922" y="372952"/>
                </a:lnTo>
                <a:lnTo>
                  <a:pt x="1884271" y="384186"/>
                </a:lnTo>
                <a:lnTo>
                  <a:pt x="1881444" y="397959"/>
                </a:lnTo>
                <a:lnTo>
                  <a:pt x="1884204" y="411749"/>
                </a:lnTo>
                <a:lnTo>
                  <a:pt x="1891797" y="423022"/>
                </a:lnTo>
                <a:lnTo>
                  <a:pt x="1903088" y="430638"/>
                </a:lnTo>
                <a:lnTo>
                  <a:pt x="1916945" y="433455"/>
                </a:lnTo>
                <a:lnTo>
                  <a:pt x="1930792" y="430708"/>
                </a:lnTo>
                <a:lnTo>
                  <a:pt x="1942111" y="423150"/>
                </a:lnTo>
                <a:lnTo>
                  <a:pt x="1949757" y="411916"/>
                </a:lnTo>
                <a:lnTo>
                  <a:pt x="1952583" y="398140"/>
                </a:lnTo>
                <a:lnTo>
                  <a:pt x="1952583" y="397959"/>
                </a:lnTo>
                <a:lnTo>
                  <a:pt x="1949772" y="384230"/>
                </a:lnTo>
                <a:lnTo>
                  <a:pt x="1942168" y="373016"/>
                </a:lnTo>
                <a:lnTo>
                  <a:pt x="1930907" y="365445"/>
                </a:lnTo>
                <a:lnTo>
                  <a:pt x="1917127" y="362645"/>
                </a:lnTo>
                <a:close/>
              </a:path>
              <a:path w="1952625" h="795655">
                <a:moveTo>
                  <a:pt x="35665" y="724848"/>
                </a:moveTo>
                <a:lnTo>
                  <a:pt x="21811" y="727595"/>
                </a:lnTo>
                <a:lnTo>
                  <a:pt x="10484" y="735154"/>
                </a:lnTo>
                <a:lnTo>
                  <a:pt x="2831" y="746389"/>
                </a:lnTo>
                <a:lnTo>
                  <a:pt x="0" y="760163"/>
                </a:lnTo>
                <a:lnTo>
                  <a:pt x="2760" y="773952"/>
                </a:lnTo>
                <a:lnTo>
                  <a:pt x="10355" y="785225"/>
                </a:lnTo>
                <a:lnTo>
                  <a:pt x="21643" y="792842"/>
                </a:lnTo>
                <a:lnTo>
                  <a:pt x="35484" y="795659"/>
                </a:lnTo>
                <a:lnTo>
                  <a:pt x="49338" y="792912"/>
                </a:lnTo>
                <a:lnTo>
                  <a:pt x="60665" y="785353"/>
                </a:lnTo>
                <a:lnTo>
                  <a:pt x="68316" y="774118"/>
                </a:lnTo>
                <a:lnTo>
                  <a:pt x="71151" y="760284"/>
                </a:lnTo>
                <a:lnTo>
                  <a:pt x="68284" y="746490"/>
                </a:lnTo>
                <a:lnTo>
                  <a:pt x="60665" y="735335"/>
                </a:lnTo>
                <a:lnTo>
                  <a:pt x="49417" y="727810"/>
                </a:lnTo>
                <a:lnTo>
                  <a:pt x="35665" y="725029"/>
                </a:lnTo>
                <a:lnTo>
                  <a:pt x="35665" y="724848"/>
                </a:lnTo>
                <a:close/>
              </a:path>
              <a:path w="1952625" h="795655">
                <a:moveTo>
                  <a:pt x="411974" y="724848"/>
                </a:moveTo>
                <a:lnTo>
                  <a:pt x="398118" y="727595"/>
                </a:lnTo>
                <a:lnTo>
                  <a:pt x="386790" y="735154"/>
                </a:lnTo>
                <a:lnTo>
                  <a:pt x="379136" y="746389"/>
                </a:lnTo>
                <a:lnTo>
                  <a:pt x="376305" y="760163"/>
                </a:lnTo>
                <a:lnTo>
                  <a:pt x="379066" y="773952"/>
                </a:lnTo>
                <a:lnTo>
                  <a:pt x="386661" y="785225"/>
                </a:lnTo>
                <a:lnTo>
                  <a:pt x="397951" y="792842"/>
                </a:lnTo>
                <a:lnTo>
                  <a:pt x="411793" y="795659"/>
                </a:lnTo>
                <a:lnTo>
                  <a:pt x="425646" y="792912"/>
                </a:lnTo>
                <a:lnTo>
                  <a:pt x="436971" y="785353"/>
                </a:lnTo>
                <a:lnTo>
                  <a:pt x="444621" y="774119"/>
                </a:lnTo>
                <a:lnTo>
                  <a:pt x="447448" y="760344"/>
                </a:lnTo>
                <a:lnTo>
                  <a:pt x="447430" y="760163"/>
                </a:lnTo>
                <a:lnTo>
                  <a:pt x="444615" y="746552"/>
                </a:lnTo>
                <a:lnTo>
                  <a:pt x="437004" y="735366"/>
                </a:lnTo>
                <a:lnTo>
                  <a:pt x="425747" y="727819"/>
                </a:lnTo>
                <a:lnTo>
                  <a:pt x="411974" y="725029"/>
                </a:lnTo>
                <a:lnTo>
                  <a:pt x="411974" y="724848"/>
                </a:lnTo>
                <a:close/>
              </a:path>
              <a:path w="1952625" h="795655">
                <a:moveTo>
                  <a:pt x="788185" y="724848"/>
                </a:moveTo>
                <a:lnTo>
                  <a:pt x="774340" y="727630"/>
                </a:lnTo>
                <a:lnTo>
                  <a:pt x="763026" y="735218"/>
                </a:lnTo>
                <a:lnTo>
                  <a:pt x="755393" y="746473"/>
                </a:lnTo>
                <a:lnTo>
                  <a:pt x="752594" y="760254"/>
                </a:lnTo>
                <a:lnTo>
                  <a:pt x="755393" y="774036"/>
                </a:lnTo>
                <a:lnTo>
                  <a:pt x="763026" y="785290"/>
                </a:lnTo>
                <a:lnTo>
                  <a:pt x="774340" y="792877"/>
                </a:lnTo>
                <a:lnTo>
                  <a:pt x="788185" y="795659"/>
                </a:lnTo>
                <a:lnTo>
                  <a:pt x="802031" y="792877"/>
                </a:lnTo>
                <a:lnTo>
                  <a:pt x="813345" y="785289"/>
                </a:lnTo>
                <a:lnTo>
                  <a:pt x="820978" y="774035"/>
                </a:lnTo>
                <a:lnTo>
                  <a:pt x="823777" y="760254"/>
                </a:lnTo>
                <a:lnTo>
                  <a:pt x="820888" y="746470"/>
                </a:lnTo>
                <a:lnTo>
                  <a:pt x="813243" y="735304"/>
                </a:lnTo>
                <a:lnTo>
                  <a:pt x="801967" y="727784"/>
                </a:lnTo>
                <a:lnTo>
                  <a:pt x="788185" y="725029"/>
                </a:lnTo>
                <a:lnTo>
                  <a:pt x="788185" y="724848"/>
                </a:lnTo>
                <a:close/>
              </a:path>
              <a:path w="1952625" h="795655">
                <a:moveTo>
                  <a:pt x="1164515" y="724848"/>
                </a:moveTo>
                <a:lnTo>
                  <a:pt x="1150650" y="727630"/>
                </a:lnTo>
                <a:lnTo>
                  <a:pt x="1139338" y="735218"/>
                </a:lnTo>
                <a:lnTo>
                  <a:pt x="1131716" y="746472"/>
                </a:lnTo>
                <a:lnTo>
                  <a:pt x="1128923" y="760254"/>
                </a:lnTo>
                <a:lnTo>
                  <a:pt x="1131716" y="774035"/>
                </a:lnTo>
                <a:lnTo>
                  <a:pt x="1139338" y="785289"/>
                </a:lnTo>
                <a:lnTo>
                  <a:pt x="1150650" y="792877"/>
                </a:lnTo>
                <a:lnTo>
                  <a:pt x="1164515" y="795659"/>
                </a:lnTo>
                <a:lnTo>
                  <a:pt x="1178353" y="792877"/>
                </a:lnTo>
                <a:lnTo>
                  <a:pt x="1189652" y="785289"/>
                </a:lnTo>
                <a:lnTo>
                  <a:pt x="1197268" y="774035"/>
                </a:lnTo>
                <a:lnTo>
                  <a:pt x="1200061" y="760254"/>
                </a:lnTo>
                <a:lnTo>
                  <a:pt x="1197239" y="746574"/>
                </a:lnTo>
                <a:lnTo>
                  <a:pt x="1189657" y="735399"/>
                </a:lnTo>
                <a:lnTo>
                  <a:pt x="1178436" y="727845"/>
                </a:lnTo>
                <a:lnTo>
                  <a:pt x="1164696" y="725029"/>
                </a:lnTo>
                <a:lnTo>
                  <a:pt x="1164515" y="724848"/>
                </a:lnTo>
                <a:close/>
              </a:path>
              <a:path w="1952625" h="795655">
                <a:moveTo>
                  <a:pt x="1540798" y="724848"/>
                </a:moveTo>
                <a:lnTo>
                  <a:pt x="1526953" y="727630"/>
                </a:lnTo>
                <a:lnTo>
                  <a:pt x="1515638" y="735218"/>
                </a:lnTo>
                <a:lnTo>
                  <a:pt x="1508006" y="746472"/>
                </a:lnTo>
                <a:lnTo>
                  <a:pt x="1505206" y="760254"/>
                </a:lnTo>
                <a:lnTo>
                  <a:pt x="1508006" y="774035"/>
                </a:lnTo>
                <a:lnTo>
                  <a:pt x="1515638" y="785289"/>
                </a:lnTo>
                <a:lnTo>
                  <a:pt x="1526953" y="792877"/>
                </a:lnTo>
                <a:lnTo>
                  <a:pt x="1540798" y="795659"/>
                </a:lnTo>
                <a:lnTo>
                  <a:pt x="1554644" y="792877"/>
                </a:lnTo>
                <a:lnTo>
                  <a:pt x="1565958" y="785289"/>
                </a:lnTo>
                <a:lnTo>
                  <a:pt x="1573590" y="774035"/>
                </a:lnTo>
                <a:lnTo>
                  <a:pt x="1576390" y="760254"/>
                </a:lnTo>
                <a:lnTo>
                  <a:pt x="1573546" y="746531"/>
                </a:lnTo>
                <a:lnTo>
                  <a:pt x="1565907" y="735336"/>
                </a:lnTo>
                <a:lnTo>
                  <a:pt x="1554612" y="727793"/>
                </a:lnTo>
                <a:lnTo>
                  <a:pt x="1540798" y="725029"/>
                </a:lnTo>
                <a:lnTo>
                  <a:pt x="1540798" y="724848"/>
                </a:lnTo>
                <a:close/>
              </a:path>
              <a:path w="1952625" h="795655">
                <a:moveTo>
                  <a:pt x="1917127" y="724848"/>
                </a:moveTo>
                <a:lnTo>
                  <a:pt x="1903255" y="727595"/>
                </a:lnTo>
                <a:lnTo>
                  <a:pt x="1891922" y="735154"/>
                </a:lnTo>
                <a:lnTo>
                  <a:pt x="1884271" y="746389"/>
                </a:lnTo>
                <a:lnTo>
                  <a:pt x="1881445" y="760163"/>
                </a:lnTo>
                <a:lnTo>
                  <a:pt x="1884205" y="773952"/>
                </a:lnTo>
                <a:lnTo>
                  <a:pt x="1891797" y="785225"/>
                </a:lnTo>
                <a:lnTo>
                  <a:pt x="1903089" y="792842"/>
                </a:lnTo>
                <a:lnTo>
                  <a:pt x="1916946" y="795659"/>
                </a:lnTo>
                <a:lnTo>
                  <a:pt x="1930792" y="792912"/>
                </a:lnTo>
                <a:lnTo>
                  <a:pt x="1942111" y="785353"/>
                </a:lnTo>
                <a:lnTo>
                  <a:pt x="1949757" y="774119"/>
                </a:lnTo>
                <a:lnTo>
                  <a:pt x="1952583" y="760344"/>
                </a:lnTo>
                <a:lnTo>
                  <a:pt x="1952564" y="760163"/>
                </a:lnTo>
                <a:lnTo>
                  <a:pt x="1949753" y="746552"/>
                </a:lnTo>
                <a:lnTo>
                  <a:pt x="1942151" y="735366"/>
                </a:lnTo>
                <a:lnTo>
                  <a:pt x="1930901" y="727819"/>
                </a:lnTo>
                <a:lnTo>
                  <a:pt x="1917127" y="725029"/>
                </a:lnTo>
                <a:lnTo>
                  <a:pt x="1917127" y="724848"/>
                </a:lnTo>
                <a:close/>
              </a:path>
            </a:pathLst>
          </a:custGeom>
          <a:solidFill>
            <a:srgbClr val="F47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24804" y="6028054"/>
            <a:ext cx="3388360" cy="763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850" spc="-260" dirty="0">
                <a:solidFill>
                  <a:srgbClr val="F47B00"/>
                </a:solidFill>
                <a:latin typeface="Arial Black"/>
                <a:cs typeface="Arial Black"/>
              </a:rPr>
              <a:t>Thank</a:t>
            </a:r>
            <a:r>
              <a:rPr sz="4850" spc="-15" dirty="0">
                <a:solidFill>
                  <a:srgbClr val="F47B00"/>
                </a:solidFill>
                <a:latin typeface="Arial Black"/>
                <a:cs typeface="Arial Black"/>
              </a:rPr>
              <a:t> </a:t>
            </a:r>
            <a:r>
              <a:rPr sz="4850" spc="-165" dirty="0">
                <a:solidFill>
                  <a:srgbClr val="F47B00"/>
                </a:solidFill>
                <a:latin typeface="Arial Black"/>
                <a:cs typeface="Arial Black"/>
              </a:rPr>
              <a:t>You</a:t>
            </a:r>
            <a:endParaRPr sz="485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322</Words>
  <Application>Microsoft Office PowerPoint</Application>
  <PresentationFormat>Custom</PresentationFormat>
  <Paragraphs>61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Google Sans</vt:lpstr>
      <vt:lpstr>Impact</vt:lpstr>
      <vt:lpstr>Lucida Sans Unicode</vt:lpstr>
      <vt:lpstr>Microsoft Sans Serif</vt:lpstr>
      <vt:lpstr>Verdana</vt:lpstr>
      <vt:lpstr>Office Theme</vt:lpstr>
      <vt:lpstr>PowerPoint Presentation</vt:lpstr>
      <vt:lpstr>Elemen Utama</vt:lpstr>
      <vt:lpstr>3 Langkah Empati</vt:lpstr>
      <vt:lpstr>Jangan gunakan asumsi dan persepsi pribadi kita, Karena akan mengubah persepsi user</vt:lpstr>
      <vt:lpstr>What-How-Why</vt:lpstr>
      <vt:lpstr>5 Why</vt:lpstr>
      <vt:lpstr>PowerPoint Presentation</vt:lpstr>
      <vt:lpstr>Value Preposition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and white modern creative marketing plan Presentation</dc:title>
  <dc:creator>ANDI SARAH</dc:creator>
  <cp:lastModifiedBy>Rika Febri</cp:lastModifiedBy>
  <cp:revision>1</cp:revision>
  <dcterms:created xsi:type="dcterms:W3CDTF">2024-10-31T05:13:17Z</dcterms:created>
  <dcterms:modified xsi:type="dcterms:W3CDTF">2024-10-31T06:00:19Z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2023-12-08T00:00:00Z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2024-10-31T00:00:00Z</vt:filetime>
  </property>
  <property fmtid="{D5CDD505-2E9C-101B-9397-08002B2CF9AE}" pid="5" name="Producer">
    <vt:lpwstr>Microsoft® PowerPoint® LTSC</vt:lpwstr>
  </property>
</Properties>
</file>