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AKL%20Pertemuan%204.xls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Rieka Ramadhaniyah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556036"/>
          </a:xfrm>
        </p:spPr>
        <p:txBody>
          <a:bodyPr>
            <a:normAutofit/>
          </a:bodyPr>
          <a:lstStyle/>
          <a:p>
            <a:r>
              <a:rPr lang="en-US" dirty="0" smtClean="0"/>
              <a:t>PSAK 65 </a:t>
            </a:r>
            <a:r>
              <a:rPr lang="en-US" dirty="0" err="1" smtClean="0"/>
              <a:t>mewajibkan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/>
              <a:t> </a:t>
            </a:r>
            <a:r>
              <a:rPr lang="en-US" dirty="0" smtClean="0"/>
              <a:t>(IFRS 10 </a:t>
            </a:r>
            <a:r>
              <a:rPr lang="en-US" dirty="0" err="1" smtClean="0"/>
              <a:t>tahun</a:t>
            </a:r>
            <a:r>
              <a:rPr lang="en-US" dirty="0" smtClean="0"/>
              <a:t> 2013)</a:t>
            </a:r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psak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2009 “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52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Indonesia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mengadopsi</a:t>
            </a:r>
            <a:r>
              <a:rPr lang="en-US" dirty="0" smtClean="0"/>
              <a:t> </a:t>
            </a:r>
            <a:r>
              <a:rPr lang="en-US" dirty="0" err="1" smtClean="0"/>
              <a:t>ifrs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principle base.</a:t>
            </a:r>
          </a:p>
          <a:p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lain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lain.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psak</a:t>
            </a:r>
            <a:r>
              <a:rPr lang="en-US" dirty="0" smtClean="0"/>
              <a:t> 65, </a:t>
            </a:r>
            <a:r>
              <a:rPr lang="en-US" dirty="0" err="1" smtClean="0"/>
              <a:t>pengendalian</a:t>
            </a:r>
            <a:r>
              <a:rPr lang="en-US" dirty="0" smtClean="0"/>
              <a:t> = </a:t>
            </a:r>
            <a:r>
              <a:rPr lang="en-US" dirty="0" err="1" smtClean="0"/>
              <a:t>kekuasaan</a:t>
            </a:r>
            <a:r>
              <a:rPr lang="en-US" dirty="0" smtClean="0"/>
              <a:t>, exposure =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imbal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, </a:t>
            </a:r>
            <a:r>
              <a:rPr lang="en-US" dirty="0" err="1" smtClean="0"/>
              <a:t>kemampuan</a:t>
            </a:r>
            <a:r>
              <a:rPr lang="en-US" dirty="0" smtClean="0"/>
              <a:t> investor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15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/>
              <a:t>Prosedur</a:t>
            </a:r>
            <a:r>
              <a:rPr lang="en-US" b="1" dirty="0" smtClean="0"/>
              <a:t> </a:t>
            </a:r>
            <a:r>
              <a:rPr lang="en-US" b="1" dirty="0" err="1" smtClean="0"/>
              <a:t>konsolidasi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000" dirty="0" err="1" smtClean="0"/>
              <a:t>Periode</a:t>
            </a:r>
            <a:r>
              <a:rPr lang="en-US" sz="3000" dirty="0" smtClean="0"/>
              <a:t> </a:t>
            </a:r>
            <a:r>
              <a:rPr lang="en-US" sz="3000" dirty="0" err="1" smtClean="0"/>
              <a:t>laporan</a:t>
            </a:r>
            <a:r>
              <a:rPr lang="en-US" sz="3000" dirty="0" smtClean="0"/>
              <a:t> </a:t>
            </a:r>
            <a:r>
              <a:rPr lang="en-US" sz="3000" dirty="0" err="1" smtClean="0"/>
              <a:t>konsolidasi</a:t>
            </a:r>
            <a:r>
              <a:rPr lang="en-US" sz="3000" dirty="0" smtClean="0"/>
              <a:t> : 12 </a:t>
            </a:r>
            <a:r>
              <a:rPr lang="en-US" sz="3000" dirty="0" err="1" smtClean="0"/>
              <a:t>bulan</a:t>
            </a:r>
            <a:endParaRPr lang="en-US" sz="3000" dirty="0" smtClean="0"/>
          </a:p>
          <a:p>
            <a:r>
              <a:rPr lang="en-US" sz="3000" dirty="0" err="1" smtClean="0"/>
              <a:t>Transaksi</a:t>
            </a:r>
            <a:r>
              <a:rPr lang="en-US" sz="3000" dirty="0" smtClean="0"/>
              <a:t> </a:t>
            </a:r>
            <a:r>
              <a:rPr lang="en-US" sz="3000" dirty="0" err="1" smtClean="0"/>
              <a:t>antar</a:t>
            </a:r>
            <a:r>
              <a:rPr lang="en-US" sz="3000" dirty="0" smtClean="0"/>
              <a:t> </a:t>
            </a:r>
            <a:r>
              <a:rPr lang="en-US" sz="3000" dirty="0" err="1" smtClean="0"/>
              <a:t>perusahaan</a:t>
            </a:r>
            <a:r>
              <a:rPr lang="en-US" sz="3000" dirty="0" smtClean="0"/>
              <a:t> : </a:t>
            </a:r>
            <a:r>
              <a:rPr lang="en-US" sz="3000" dirty="0" err="1" smtClean="0"/>
              <a:t>transaksi</a:t>
            </a:r>
            <a:r>
              <a:rPr lang="en-US" sz="3000" dirty="0" smtClean="0"/>
              <a:t> </a:t>
            </a:r>
            <a:r>
              <a:rPr lang="en-US" sz="3000" dirty="0" err="1" smtClean="0"/>
              <a:t>antar</a:t>
            </a:r>
            <a:r>
              <a:rPr lang="en-US" sz="3000" dirty="0" smtClean="0"/>
              <a:t> </a:t>
            </a:r>
            <a:r>
              <a:rPr lang="en-US" sz="3000" dirty="0" err="1" smtClean="0"/>
              <a:t>induk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anak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sebaliknya</a:t>
            </a:r>
            <a:r>
              <a:rPr lang="en-US" sz="3000" dirty="0" smtClean="0"/>
              <a:t>,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</a:t>
            </a:r>
            <a:r>
              <a:rPr lang="en-US" sz="3000" dirty="0" err="1" smtClean="0"/>
              <a:t>anak</a:t>
            </a:r>
            <a:r>
              <a:rPr lang="en-US" sz="3000" dirty="0" smtClean="0"/>
              <a:t> </a:t>
            </a:r>
            <a:r>
              <a:rPr lang="en-US" sz="3000" dirty="0" err="1" smtClean="0"/>
              <a:t>ke</a:t>
            </a:r>
            <a:r>
              <a:rPr lang="en-US" sz="3000" dirty="0" smtClean="0"/>
              <a:t> </a:t>
            </a:r>
            <a:r>
              <a:rPr lang="en-US" sz="3000" dirty="0" err="1" smtClean="0"/>
              <a:t>anak</a:t>
            </a:r>
            <a:r>
              <a:rPr lang="en-US" sz="3000" dirty="0" smtClean="0"/>
              <a:t>.</a:t>
            </a:r>
          </a:p>
          <a:p>
            <a:r>
              <a:rPr lang="en-US" sz="3000" dirty="0" err="1" smtClean="0"/>
              <a:t>Transaksi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menimbulkan</a:t>
            </a:r>
            <a:r>
              <a:rPr lang="en-US" sz="3000" dirty="0" smtClean="0"/>
              <a:t> </a:t>
            </a:r>
            <a:r>
              <a:rPr lang="en-US" sz="3000" dirty="0" err="1" smtClean="0"/>
              <a:t>keterkaitan</a:t>
            </a:r>
            <a:r>
              <a:rPr lang="en-US" sz="3000" dirty="0" smtClean="0"/>
              <a:t> </a:t>
            </a:r>
            <a:r>
              <a:rPr lang="en-US" sz="3000" dirty="0" err="1" smtClean="0"/>
              <a:t>akun</a:t>
            </a:r>
            <a:r>
              <a:rPr lang="en-US" sz="3000" dirty="0" smtClean="0"/>
              <a:t>. “</a:t>
            </a:r>
            <a:r>
              <a:rPr lang="en-US" sz="3000" dirty="0" err="1" smtClean="0"/>
              <a:t>Penjualan</a:t>
            </a:r>
            <a:r>
              <a:rPr lang="en-US" sz="3000" dirty="0" smtClean="0"/>
              <a:t> BD : </a:t>
            </a:r>
            <a:r>
              <a:rPr lang="en-US" sz="3000" dirty="0" err="1" smtClean="0"/>
              <a:t>Penjualan</a:t>
            </a:r>
            <a:r>
              <a:rPr lang="en-US" sz="3000" dirty="0" smtClean="0"/>
              <a:t> </a:t>
            </a:r>
            <a:r>
              <a:rPr lang="en-US" sz="3000" dirty="0" err="1" smtClean="0"/>
              <a:t>induk</a:t>
            </a:r>
            <a:r>
              <a:rPr lang="en-US" sz="3000" dirty="0" smtClean="0"/>
              <a:t> – </a:t>
            </a:r>
            <a:r>
              <a:rPr lang="en-US" sz="3000" dirty="0" err="1" smtClean="0"/>
              <a:t>pembelian</a:t>
            </a:r>
            <a:r>
              <a:rPr lang="en-US" sz="3000" dirty="0" smtClean="0"/>
              <a:t> </a:t>
            </a:r>
            <a:r>
              <a:rPr lang="en-US" sz="3000" dirty="0" err="1" smtClean="0"/>
              <a:t>anak</a:t>
            </a:r>
            <a:r>
              <a:rPr lang="en-US" sz="3000" dirty="0" smtClean="0"/>
              <a:t>” ; “</a:t>
            </a:r>
            <a:r>
              <a:rPr lang="en-US" sz="3000" dirty="0" err="1" smtClean="0"/>
              <a:t>Akun</a:t>
            </a:r>
            <a:r>
              <a:rPr lang="en-US" sz="3000" dirty="0" smtClean="0"/>
              <a:t> </a:t>
            </a:r>
            <a:r>
              <a:rPr lang="en-US" sz="3000" dirty="0" err="1" smtClean="0"/>
              <a:t>utang</a:t>
            </a:r>
            <a:r>
              <a:rPr lang="en-US" sz="3000" dirty="0" smtClean="0"/>
              <a:t> – </a:t>
            </a:r>
            <a:r>
              <a:rPr lang="en-US" sz="3000" dirty="0" err="1" smtClean="0"/>
              <a:t>piutang</a:t>
            </a:r>
            <a:r>
              <a:rPr lang="en-US" sz="3000" dirty="0" smtClean="0"/>
              <a:t>”</a:t>
            </a:r>
            <a:endParaRPr lang="en-US" sz="3000" dirty="0"/>
          </a:p>
          <a:p>
            <a:r>
              <a:rPr lang="en-US" sz="3000" dirty="0" err="1" smtClean="0"/>
              <a:t>Kepentingan</a:t>
            </a:r>
            <a:r>
              <a:rPr lang="en-US" sz="3000" dirty="0" smtClean="0"/>
              <a:t> non </a:t>
            </a:r>
            <a:r>
              <a:rPr lang="en-US" sz="3000" dirty="0" err="1" smtClean="0"/>
              <a:t>pengendali</a:t>
            </a:r>
            <a:r>
              <a:rPr lang="en-US" sz="3000" dirty="0" smtClean="0"/>
              <a:t> </a:t>
            </a:r>
          </a:p>
          <a:p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3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Laporan konsolidasi = laporan induk + laporan anak – akun antar perusahaan</a:t>
            </a: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303083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file"/>
              </a:rPr>
              <a:t>AKL </a:t>
            </a:r>
            <a:r>
              <a:rPr lang="en-US" dirty="0" err="1" smtClean="0">
                <a:hlinkClick r:id="rId2" action="ppaction://hlinkfile"/>
              </a:rPr>
              <a:t>Pertemuan</a:t>
            </a:r>
            <a:r>
              <a:rPr lang="en-US" dirty="0" smtClean="0">
                <a:hlinkClick r:id="rId2" action="ppaction://hlinkfile"/>
              </a:rPr>
              <a:t> 4.xlsx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06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3622" y="2967335"/>
            <a:ext cx="45047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TERIMA KASIH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519798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1167</TotalTime>
  <Words>183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Tw Cen MT</vt:lpstr>
      <vt:lpstr>Droplet</vt:lpstr>
      <vt:lpstr>LAPoran keuangan konsolidasi</vt:lpstr>
      <vt:lpstr>Laporan keuangan konsolidasi</vt:lpstr>
      <vt:lpstr>Kepemilikan saham dan pengendalian</vt:lpstr>
      <vt:lpstr>Prosedur konsolidasi</vt:lpstr>
      <vt:lpstr>Prosedur penyusunan laporan konsolidasi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KOMBINASI BISNIS (Lanjutan)</dc:title>
  <dc:creator>Microsoft account</dc:creator>
  <cp:lastModifiedBy>Microsoft account</cp:lastModifiedBy>
  <cp:revision>11</cp:revision>
  <dcterms:created xsi:type="dcterms:W3CDTF">2024-10-06T08:57:12Z</dcterms:created>
  <dcterms:modified xsi:type="dcterms:W3CDTF">2024-10-16T00:57:28Z</dcterms:modified>
</cp:coreProperties>
</file>