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0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2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8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88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2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5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20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13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1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7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8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82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8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9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9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9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1C6F97D-189A-4B2E-B595-6C0F468B8207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A2FA421-24F6-4AEF-AAC2-73D170EE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2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48CCF-FE43-06AA-E2DA-DB9306150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10230801" cy="706964"/>
          </a:xfrm>
        </p:spPr>
        <p:txBody>
          <a:bodyPr/>
          <a:lstStyle/>
          <a:p>
            <a:pPr algn="ctr"/>
            <a:r>
              <a:rPr lang="en-US" b="1" dirty="0">
                <a:latin typeface="Arial Rounded MT Bold" panose="020F0704030504030204" pitchFamily="34" charset="0"/>
              </a:rPr>
              <a:t>TUGAS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28930-4EA8-D50E-39E2-A48953CA1B74}"/>
              </a:ext>
            </a:extLst>
          </p:cNvPr>
          <p:cNvSpPr txBox="1"/>
          <p:nvPr/>
        </p:nvSpPr>
        <p:spPr>
          <a:xfrm>
            <a:off x="454742" y="2381863"/>
            <a:ext cx="11282516" cy="2969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id-ID" sz="1600" dirty="0"/>
              <a:t>Jika fungsi kuadrat Y = X</a:t>
            </a:r>
            <a:r>
              <a:rPr lang="id-ID" sz="1600" baseline="30000" dirty="0"/>
              <a:t>2</a:t>
            </a:r>
            <a:r>
              <a:rPr lang="id-ID" sz="1600" dirty="0"/>
              <a:t> – 4X + 3, carilah koordinat titik puncak dan gambarkanlah parabolanya?</a:t>
            </a:r>
          </a:p>
          <a:p>
            <a:pPr marL="514350" indent="-514350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id-ID" sz="1600" dirty="0"/>
              <a:t>Jika diketahui fungsi rasional Y= 24/X gambarkanlah fungsi hiperbolanya?</a:t>
            </a:r>
          </a:p>
          <a:p>
            <a:pPr marL="514350" indent="-514350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US" sz="1600" dirty="0"/>
              <a:t>Jika </a:t>
            </a:r>
            <a:r>
              <a:rPr lang="en-US" sz="1600" dirty="0" err="1"/>
              <a:t>fungsi</a:t>
            </a:r>
            <a:r>
              <a:rPr lang="en-US" sz="1600" dirty="0"/>
              <a:t> </a:t>
            </a:r>
            <a:r>
              <a:rPr lang="en-US" sz="1600" dirty="0" err="1"/>
              <a:t>kuadrat</a:t>
            </a:r>
            <a:r>
              <a:rPr lang="en-US" sz="1600" dirty="0"/>
              <a:t> X=Y</a:t>
            </a:r>
            <a:r>
              <a:rPr lang="id-ID" sz="1600" baseline="30000" dirty="0"/>
              <a:t>2</a:t>
            </a:r>
            <a:r>
              <a:rPr lang="en-US" sz="1600" dirty="0"/>
              <a:t>+4Y−5X </a:t>
            </a:r>
          </a:p>
          <a:p>
            <a:pPr marL="457200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n-US" sz="1600" dirty="0" err="1"/>
              <a:t>Tentukan</a:t>
            </a:r>
            <a:r>
              <a:rPr lang="en-US" sz="1600" dirty="0"/>
              <a:t> </a:t>
            </a:r>
            <a:r>
              <a:rPr lang="en-US" sz="1600" dirty="0" err="1"/>
              <a:t>koordinat</a:t>
            </a:r>
            <a:r>
              <a:rPr lang="en-US" sz="1600" dirty="0"/>
              <a:t> </a:t>
            </a:r>
            <a:r>
              <a:rPr lang="en-US" sz="1600" dirty="0" err="1"/>
              <a:t>titik</a:t>
            </a:r>
            <a:r>
              <a:rPr lang="en-US" sz="1600" dirty="0"/>
              <a:t> </a:t>
            </a:r>
            <a:r>
              <a:rPr lang="en-US" sz="1600" dirty="0" err="1"/>
              <a:t>puncak</a:t>
            </a:r>
            <a:r>
              <a:rPr lang="en-US" sz="1600" dirty="0"/>
              <a:t> parabola </a:t>
            </a:r>
            <a:r>
              <a:rPr lang="en-US" sz="1600" dirty="0" err="1"/>
              <a:t>tersebut</a:t>
            </a:r>
            <a:endParaRPr lang="en-US" sz="1600" dirty="0"/>
          </a:p>
          <a:p>
            <a:pPr marL="457200" indent="117475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n-US" sz="1600" dirty="0" err="1"/>
              <a:t>Gambarkanlah</a:t>
            </a:r>
            <a:r>
              <a:rPr lang="en-US" sz="1600" dirty="0"/>
              <a:t> </a:t>
            </a:r>
            <a:r>
              <a:rPr lang="en-US" sz="1600" dirty="0" err="1"/>
              <a:t>parabolanya</a:t>
            </a:r>
            <a:endParaRPr lang="en-US" sz="1600" dirty="0"/>
          </a:p>
          <a:p>
            <a:pPr marL="457200" indent="-457200" algn="just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/>
              <a:t>4.   Tentukanlah titik pusat,jari jari pendek dan panjang pada persamaan elips 9X</a:t>
            </a:r>
            <a:r>
              <a:rPr lang="id-ID" sz="1600" baseline="30000" dirty="0"/>
              <a:t>2</a:t>
            </a:r>
            <a:r>
              <a:rPr lang="id-ID" sz="1600" dirty="0"/>
              <a:t> + 6Y</a:t>
            </a:r>
            <a:r>
              <a:rPr lang="id-ID" sz="1600" baseline="30000" dirty="0"/>
              <a:t>2</a:t>
            </a:r>
            <a:r>
              <a:rPr lang="id-ID" sz="1600" dirty="0"/>
              <a:t> + 18X – 96Y – 9 = 0?</a:t>
            </a:r>
          </a:p>
        </p:txBody>
      </p:sp>
    </p:spTree>
    <p:extLst>
      <p:ext uri="{BB962C8B-B14F-4D97-AF65-F5344CB8AC3E}">
        <p14:creationId xmlns:p14="http://schemas.microsoft.com/office/powerpoint/2010/main" val="2869075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137</TotalTime>
  <Words>77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Century Gothic</vt:lpstr>
      <vt:lpstr>Wingdings 3</vt:lpstr>
      <vt:lpstr>Ion Boardroom</vt:lpstr>
      <vt:lpstr>TUGAS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2024-11-25T01:27:16Z</dcterms:created>
  <dcterms:modified xsi:type="dcterms:W3CDTF">2024-11-25T04:00:30Z</dcterms:modified>
</cp:coreProperties>
</file>