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7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7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2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6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9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0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9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4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8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957E4-F9FF-42E4-B92B-9CAF91CFC2D5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DC31A-60DA-4209-9F3E-23A910AD9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0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57400"/>
            <a:ext cx="9144000" cy="48006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429991"/>
            <a:ext cx="4114800" cy="1470025"/>
          </a:xfrm>
        </p:spPr>
        <p:txBody>
          <a:bodyPr/>
          <a:lstStyle/>
          <a:p>
            <a:pPr algn="l"/>
            <a:r>
              <a:rPr lang="en-GB" b="1" dirty="0" smtClean="0">
                <a:solidFill>
                  <a:schemeClr val="bg1"/>
                </a:solidFill>
              </a:rPr>
              <a:t>Creative Brief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DELL\OneDrive\Data Akamik Update\DKV baru 23\AKPT\FGD\data tambahan\LOGO DKV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1"/>
            <a:ext cx="2266869" cy="106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156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err="1" smtClean="0">
                <a:solidFill>
                  <a:srgbClr val="FFC000"/>
                </a:solidFill>
              </a:rPr>
              <a:t>Contoh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br>
              <a:rPr lang="en-GB" dirty="0" smtClean="0">
                <a:solidFill>
                  <a:srgbClr val="FFC000"/>
                </a:solidFill>
              </a:rPr>
            </a:br>
            <a:r>
              <a:rPr lang="en-GB" dirty="0" smtClean="0">
                <a:solidFill>
                  <a:srgbClr val="FFC000"/>
                </a:solidFill>
              </a:rPr>
              <a:t>Creative Brief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393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79751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/>
            <a:r>
              <a:rPr lang="en-US" i="1" dirty="0" err="1"/>
              <a:t>Judul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peluncuran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fontAlgn="auto"/>
            <a:endParaRPr lang="en-US" i="1" dirty="0" smtClean="0"/>
          </a:p>
          <a:p>
            <a:pPr fontAlgn="auto"/>
            <a:endParaRPr lang="en-US" i="1" dirty="0" smtClean="0"/>
          </a:p>
          <a:p>
            <a:pPr fontAlgn="auto"/>
            <a:r>
              <a:rPr lang="en-US" i="1" dirty="0" err="1" smtClean="0"/>
              <a:t>Deskripsi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peluncuran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terbaru</a:t>
            </a:r>
            <a:r>
              <a:rPr lang="en-US" dirty="0"/>
              <a:t> </a:t>
            </a:r>
            <a:r>
              <a:rPr lang="en-US" dirty="0" smtClean="0"/>
              <a:t>Glamour </a:t>
            </a:r>
            <a:r>
              <a:rPr lang="en-US" dirty="0" err="1" smtClean="0"/>
              <a:t>Parfume</a:t>
            </a:r>
            <a:r>
              <a:rPr lang="en-US" dirty="0" smtClean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memperkenalkannya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50606" y="37804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/>
              <a:t>Gol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tujuan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/>
              <a:t>Menjangkau</a:t>
            </a:r>
            <a:r>
              <a:rPr lang="en-US" dirty="0"/>
              <a:t> 500.000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berbayar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5.000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email </a:t>
            </a:r>
            <a:r>
              <a:rPr lang="en-US" dirty="0" err="1"/>
              <a:t>kita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875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6096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/>
              <a:t>Audiens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/>
              <a:t>Pria</a:t>
            </a:r>
            <a:r>
              <a:rPr lang="en-US" dirty="0"/>
              <a:t>, 30-65, </a:t>
            </a:r>
            <a:r>
              <a:rPr lang="en-US" dirty="0" err="1"/>
              <a:t>berpenghasilan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, minimal </a:t>
            </a:r>
            <a:r>
              <a:rPr lang="en-US" dirty="0" err="1"/>
              <a:t>lulusan</a:t>
            </a:r>
            <a:r>
              <a:rPr lang="en-US" dirty="0"/>
              <a:t> SMA.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,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, </a:t>
            </a:r>
            <a:r>
              <a:rPr lang="en-US" dirty="0" err="1"/>
              <a:t>alat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gadget.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smtClean="0"/>
              <a:t>Glamour </a:t>
            </a:r>
            <a:r>
              <a:rPr lang="en-US" dirty="0" err="1" smtClean="0"/>
              <a:t>Parfume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0271" y="31242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/>
              <a:t>Pesan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gaya</a:t>
            </a:r>
            <a:r>
              <a:rPr lang="en-US" i="1" dirty="0"/>
              <a:t> </a:t>
            </a:r>
            <a:r>
              <a:rPr lang="en-US" i="1" dirty="0" err="1"/>
              <a:t>bahasa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smtClean="0"/>
              <a:t>Glamour </a:t>
            </a:r>
            <a:r>
              <a:rPr lang="en-US" dirty="0" err="1" smtClean="0"/>
              <a:t>Parfume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berharga</a:t>
            </a:r>
            <a:r>
              <a:rPr lang="en-US" dirty="0"/>
              <a:t>. Kita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mengapresiasi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big promo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00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533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/>
              <a:t>Aset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hasil</a:t>
            </a:r>
            <a:r>
              <a:rPr lang="en-US" i="1" dirty="0"/>
              <a:t> </a:t>
            </a:r>
            <a:r>
              <a:rPr lang="en-US" i="1" dirty="0" err="1"/>
              <a:t>akhir</a:t>
            </a:r>
            <a:r>
              <a:rPr lang="en-US" i="1" dirty="0"/>
              <a:t>:</a:t>
            </a:r>
            <a:r>
              <a:rPr lang="en-US" dirty="0"/>
              <a:t> 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tagline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(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250x250, 728x90, 120x600).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/>
            <a:r>
              <a:rPr lang="en-US" i="1" dirty="0" err="1"/>
              <a:t>Pemangku</a:t>
            </a:r>
            <a:r>
              <a:rPr lang="en-US" i="1" dirty="0"/>
              <a:t> </a:t>
            </a:r>
            <a:r>
              <a:rPr lang="en-US" i="1" dirty="0" err="1"/>
              <a:t>kepentingan</a:t>
            </a:r>
            <a:r>
              <a:rPr lang="en-US" i="1" dirty="0"/>
              <a:t>:</a:t>
            </a:r>
            <a:endParaRPr lang="en-US" dirty="0"/>
          </a:p>
          <a:p>
            <a:pPr fontAlgn="auto"/>
            <a:endParaRPr lang="en-US" dirty="0" smtClean="0"/>
          </a:p>
          <a:p>
            <a:pPr fontAlgn="auto"/>
            <a:r>
              <a:rPr lang="en-US" dirty="0" smtClean="0"/>
              <a:t>Tim </a:t>
            </a:r>
            <a:r>
              <a:rPr lang="en-US" dirty="0" err="1"/>
              <a:t>kreatif</a:t>
            </a:r>
            <a:r>
              <a:rPr lang="en-US" dirty="0"/>
              <a:t>: </a:t>
            </a:r>
            <a:endParaRPr lang="en-US" dirty="0" smtClean="0"/>
          </a:p>
          <a:p>
            <a:pPr fontAlgn="auto"/>
            <a:r>
              <a:rPr lang="en-US" dirty="0" smtClean="0"/>
              <a:t> A </a:t>
            </a:r>
            <a:r>
              <a:rPr lang="en-US" dirty="0"/>
              <a:t>(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), </a:t>
            </a:r>
            <a:r>
              <a:rPr lang="en-US" dirty="0" smtClean="0"/>
              <a:t>B </a:t>
            </a:r>
            <a:r>
              <a:rPr lang="en-US" dirty="0"/>
              <a:t>(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)</a:t>
            </a:r>
          </a:p>
          <a:p>
            <a:pPr fontAlgn="auto"/>
            <a:endParaRPr lang="en-US" dirty="0" smtClean="0"/>
          </a:p>
          <a:p>
            <a:pPr fontAlgn="auto"/>
            <a:r>
              <a:rPr lang="en-US" dirty="0" smtClean="0"/>
              <a:t>Tim </a:t>
            </a:r>
            <a:r>
              <a:rPr lang="en-US" dirty="0" err="1"/>
              <a:t>pemasaran</a:t>
            </a:r>
            <a:r>
              <a:rPr lang="en-US" dirty="0"/>
              <a:t>: </a:t>
            </a:r>
            <a:r>
              <a:rPr lang="en-US" dirty="0" smtClean="0"/>
              <a:t>C </a:t>
            </a:r>
            <a:r>
              <a:rPr lang="en-US" dirty="0"/>
              <a:t>(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), </a:t>
            </a:r>
            <a:endParaRPr lang="en-US" dirty="0" smtClean="0"/>
          </a:p>
          <a:p>
            <a:pPr fontAlgn="auto"/>
            <a:r>
              <a:rPr lang="en-US" dirty="0" smtClean="0"/>
              <a:t>D (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/>
              <a:t>pemasaran</a:t>
            </a:r>
            <a:r>
              <a:rPr lang="en-US" dirty="0"/>
              <a:t> email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), </a:t>
            </a:r>
            <a:r>
              <a:rPr lang="en-US" dirty="0" smtClean="0"/>
              <a:t>E </a:t>
            </a:r>
            <a:r>
              <a:rPr lang="en-US" dirty="0"/>
              <a:t>(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)</a:t>
            </a:r>
          </a:p>
          <a:p>
            <a:pPr fontAlgn="auto"/>
            <a:endParaRPr lang="en-US" dirty="0" smtClean="0"/>
          </a:p>
          <a:p>
            <a:pPr fontAlgn="auto"/>
            <a:r>
              <a:rPr lang="en-US" dirty="0" smtClean="0"/>
              <a:t>Tim </a:t>
            </a:r>
            <a:r>
              <a:rPr lang="en-US" dirty="0" err="1"/>
              <a:t>produk</a:t>
            </a:r>
            <a:r>
              <a:rPr lang="en-US" dirty="0"/>
              <a:t>: </a:t>
            </a:r>
            <a:r>
              <a:rPr lang="en-US" dirty="0" smtClean="0"/>
              <a:t>F </a:t>
            </a:r>
            <a:r>
              <a:rPr lang="en-US" dirty="0"/>
              <a:t>(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2948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858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 err="1"/>
              <a:t>Anggaran</a:t>
            </a:r>
            <a:r>
              <a:rPr lang="en-US" i="1" dirty="0"/>
              <a:t>:</a:t>
            </a:r>
            <a:r>
              <a:rPr lang="en-US" dirty="0"/>
              <a:t> 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50 </a:t>
            </a:r>
            <a:r>
              <a:rPr lang="en-US" dirty="0" err="1" smtClean="0"/>
              <a:t>Juta</a:t>
            </a:r>
            <a:r>
              <a:rPr lang="en-US" dirty="0" smtClean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 45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belanja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err="1" smtClean="0"/>
              <a:t>Rp</a:t>
            </a:r>
            <a:r>
              <a:rPr lang="en-US" dirty="0" smtClean="0"/>
              <a:t> 4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1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/>
              <a:t>copywriting.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4013" y="29718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/>
            <a:r>
              <a:rPr lang="en-US" i="1" dirty="0" smtClean="0"/>
              <a:t>Deadline </a:t>
            </a:r>
            <a:r>
              <a:rPr lang="en-US" dirty="0" smtClean="0"/>
              <a:t>:</a:t>
            </a:r>
            <a:endParaRPr lang="en-US" dirty="0"/>
          </a:p>
          <a:p>
            <a:pPr fontAlgn="auto"/>
            <a:endParaRPr lang="en-US" dirty="0" smtClean="0"/>
          </a:p>
          <a:p>
            <a:pPr fontAlgn="auto"/>
            <a:r>
              <a:rPr lang="en-US" dirty="0"/>
              <a:t>B</a:t>
            </a:r>
            <a:r>
              <a:rPr lang="en-US" dirty="0" smtClean="0"/>
              <a:t>rief </a:t>
            </a:r>
            <a:r>
              <a:rPr lang="en-US" dirty="0" err="1"/>
              <a:t>kreatif</a:t>
            </a:r>
            <a:r>
              <a:rPr lang="en-US" dirty="0"/>
              <a:t> final: 10 Mei</a:t>
            </a:r>
          </a:p>
          <a:p>
            <a:pPr fontAlgn="auto"/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/>
              <a:t>iklan</a:t>
            </a:r>
            <a:r>
              <a:rPr lang="en-US" dirty="0"/>
              <a:t>: 30 Mei</a:t>
            </a:r>
          </a:p>
          <a:p>
            <a:pPr fontAlgn="auto"/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/>
              <a:t>iklan</a:t>
            </a:r>
            <a:r>
              <a:rPr lang="en-US" dirty="0"/>
              <a:t>: 10 </a:t>
            </a:r>
            <a:r>
              <a:rPr lang="en-US" dirty="0" err="1"/>
              <a:t>Juni</a:t>
            </a:r>
            <a:endParaRPr lang="en-US" dirty="0"/>
          </a:p>
          <a:p>
            <a:pPr fontAlgn="auto"/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: 15 </a:t>
            </a:r>
            <a:r>
              <a:rPr lang="en-US" dirty="0" err="1"/>
              <a:t>Juni</a:t>
            </a:r>
            <a:endParaRPr lang="en-US" dirty="0"/>
          </a:p>
          <a:p>
            <a:pPr fontAlgn="auto"/>
            <a:r>
              <a:rPr lang="en-US" dirty="0" err="1"/>
              <a:t>Penayangan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: 1 </a:t>
            </a:r>
            <a:r>
              <a:rPr lang="en-US" dirty="0" err="1"/>
              <a:t>Juli</a:t>
            </a:r>
            <a:r>
              <a:rPr lang="en-US" dirty="0"/>
              <a:t> - 31 </a:t>
            </a:r>
            <a:r>
              <a:rPr lang="en-US" dirty="0" err="1"/>
              <a:t>Juli</a:t>
            </a:r>
            <a:endParaRPr lang="en-US" dirty="0"/>
          </a:p>
          <a:p>
            <a:pPr fontAlgn="auto"/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: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berlangsung</a:t>
            </a:r>
            <a:endParaRPr lang="en-US" dirty="0"/>
          </a:p>
          <a:p>
            <a:pPr fontAlgn="auto"/>
            <a:r>
              <a:rPr lang="en-US" dirty="0" err="1"/>
              <a:t>Penutupan</a:t>
            </a:r>
            <a:r>
              <a:rPr lang="en-US" dirty="0"/>
              <a:t>: 15 </a:t>
            </a:r>
            <a:r>
              <a:rPr lang="en-US" dirty="0" err="1"/>
              <a:t>Agustus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407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4013" y="609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/>
            <a:r>
              <a:rPr lang="en-US" i="1" dirty="0" smtClean="0"/>
              <a:t>Proses </a:t>
            </a:r>
            <a:r>
              <a:rPr lang="en-US" i="1" dirty="0" err="1" smtClean="0"/>
              <a:t>Distribusi</a:t>
            </a:r>
            <a:r>
              <a:rPr lang="en-US" dirty="0" smtClean="0"/>
              <a:t>:</a:t>
            </a:r>
            <a:endParaRPr lang="en-US" dirty="0"/>
          </a:p>
          <a:p>
            <a:pPr fontAlgn="auto"/>
            <a:endParaRPr lang="en-US" dirty="0" smtClean="0"/>
          </a:p>
          <a:p>
            <a:pPr fontAlgn="auto"/>
            <a:r>
              <a:rPr lang="en-US" dirty="0" err="1" smtClean="0"/>
              <a:t>Menggunakan</a:t>
            </a:r>
            <a:r>
              <a:rPr lang="en-US" dirty="0" smtClean="0"/>
              <a:t> platform digital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di </a:t>
            </a:r>
            <a:r>
              <a:rPr lang="en-US" dirty="0" err="1" smtClean="0"/>
              <a:t>Youtube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Instagram.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124200"/>
            <a:ext cx="9144000" cy="37338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3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2456314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err="1" smtClean="0">
                <a:solidFill>
                  <a:schemeClr val="bg1"/>
                </a:solidFill>
              </a:rPr>
              <a:t>Tugas</a:t>
            </a:r>
            <a:r>
              <a:rPr lang="en-GB" sz="3200" dirty="0" smtClean="0">
                <a:solidFill>
                  <a:schemeClr val="bg1"/>
                </a:solidFill>
              </a:rPr>
              <a:t> 2 ; </a:t>
            </a:r>
          </a:p>
          <a:p>
            <a:pPr algn="ctr"/>
            <a:r>
              <a:rPr lang="en-GB" sz="3200" dirty="0" err="1" smtClean="0">
                <a:solidFill>
                  <a:schemeClr val="bg1"/>
                </a:solidFill>
              </a:rPr>
              <a:t>Buatlah</a:t>
            </a:r>
            <a:r>
              <a:rPr lang="en-GB" sz="3200" dirty="0" smtClean="0">
                <a:solidFill>
                  <a:schemeClr val="bg1"/>
                </a:solidFill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</a:rPr>
              <a:t>Kreative</a:t>
            </a:r>
            <a:r>
              <a:rPr lang="en-GB" sz="3200" dirty="0" smtClean="0">
                <a:solidFill>
                  <a:schemeClr val="bg1"/>
                </a:solidFill>
              </a:rPr>
              <a:t> Brief </a:t>
            </a:r>
          </a:p>
          <a:p>
            <a:pPr algn="ctr"/>
            <a:r>
              <a:rPr lang="en-GB" sz="3200" dirty="0" err="1" smtClean="0">
                <a:solidFill>
                  <a:schemeClr val="bg1"/>
                </a:solidFill>
              </a:rPr>
              <a:t>Perancangan</a:t>
            </a:r>
            <a:r>
              <a:rPr lang="en-GB" sz="3200" dirty="0" smtClean="0">
                <a:solidFill>
                  <a:schemeClr val="bg1"/>
                </a:solidFill>
              </a:rPr>
              <a:t> </a:t>
            </a:r>
            <a:r>
              <a:rPr lang="en-GB" sz="3200" dirty="0" err="1" smtClean="0">
                <a:solidFill>
                  <a:schemeClr val="bg1"/>
                </a:solidFill>
              </a:rPr>
              <a:t>Iklan</a:t>
            </a:r>
            <a:r>
              <a:rPr lang="en-GB" sz="3200" dirty="0" smtClean="0">
                <a:solidFill>
                  <a:schemeClr val="bg1"/>
                </a:solidFill>
              </a:rPr>
              <a:t> UMKM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45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2261" y="2598003"/>
            <a:ext cx="45917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/>
              <a:t>Apa</a:t>
            </a:r>
            <a:r>
              <a:rPr lang="en-US" sz="3600" b="1" dirty="0"/>
              <a:t> </a:t>
            </a:r>
            <a:r>
              <a:rPr lang="en-US" sz="3600" b="1" dirty="0" err="1"/>
              <a:t>Itu</a:t>
            </a:r>
            <a:r>
              <a:rPr lang="en-US" sz="3600" b="1" dirty="0"/>
              <a:t> Creative </a:t>
            </a:r>
            <a:r>
              <a:rPr lang="en-US" sz="3600" b="1" dirty="0" smtClean="0"/>
              <a:t>Brief 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8511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reative brief adalah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1000"/>
                    </a14:imgEffect>
                    <a14:imgEffect>
                      <a14:colorTemperature colorTemp="10375"/>
                    </a14:imgEffect>
                    <a14:imgEffect>
                      <a14:saturation sat="16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111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1905000"/>
            <a:ext cx="9144000" cy="3276600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47800" y="2943135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Creative brief</a:t>
            </a:r>
            <a:r>
              <a:rPr lang="en-US" sz="2400" dirty="0"/>
              <a:t> 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peta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kreatif</a:t>
            </a:r>
            <a:r>
              <a:rPr lang="en-US" sz="2400" dirty="0"/>
              <a:t> agar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060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2362200"/>
            <a:ext cx="5638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Tujuan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</a:rPr>
              <a:t>creative </a:t>
            </a:r>
            <a:r>
              <a:rPr lang="en-US" sz="2800" i="1" dirty="0">
                <a:solidFill>
                  <a:schemeClr val="bg1"/>
                </a:solidFill>
              </a:rPr>
              <a:t>brief</a:t>
            </a:r>
            <a:r>
              <a:rPr lang="en-US" sz="2800" dirty="0">
                <a:solidFill>
                  <a:schemeClr val="bg1"/>
                </a:solidFill>
              </a:rPr>
              <a:t> 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untuk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menyusun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rancangan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yang </a:t>
            </a:r>
            <a:r>
              <a:rPr lang="en-US" sz="2800" dirty="0" err="1">
                <a:solidFill>
                  <a:schemeClr val="bg1"/>
                </a:solidFill>
              </a:rPr>
              <a:t>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dilakukan</a:t>
            </a:r>
            <a:r>
              <a:rPr lang="en-US" sz="2800" dirty="0">
                <a:solidFill>
                  <a:schemeClr val="bg1"/>
                </a:solidFill>
              </a:rPr>
              <a:t> agar </a:t>
            </a:r>
            <a:r>
              <a:rPr lang="en-US" sz="2800" dirty="0" err="1">
                <a:solidFill>
                  <a:schemeClr val="bg1"/>
                </a:solidFill>
              </a:rPr>
              <a:t>mudah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dipahami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semua</a:t>
            </a:r>
            <a:r>
              <a:rPr lang="en-US" sz="2800" dirty="0">
                <a:solidFill>
                  <a:schemeClr val="bg1"/>
                </a:solidFill>
              </a:rPr>
              <a:t> orang yang </a:t>
            </a:r>
            <a:r>
              <a:rPr lang="en-US" sz="2800" dirty="0" err="1">
                <a:solidFill>
                  <a:schemeClr val="bg1"/>
                </a:solidFill>
              </a:rPr>
              <a:t>terlibat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8604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57200"/>
            <a:ext cx="4800600" cy="4616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       </a:t>
            </a:r>
            <a:r>
              <a:rPr lang="en-GB" sz="2400" b="1" dirty="0" err="1" smtClean="0">
                <a:solidFill>
                  <a:schemeClr val="bg1"/>
                </a:solidFill>
              </a:rPr>
              <a:t>Syarat</a:t>
            </a:r>
            <a:r>
              <a:rPr lang="en-GB" sz="2400" b="1" dirty="0" smtClean="0">
                <a:solidFill>
                  <a:schemeClr val="bg1"/>
                </a:solidFill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</a:rPr>
              <a:t>Sebuah</a:t>
            </a:r>
            <a:r>
              <a:rPr lang="en-GB" sz="2400" b="1" dirty="0" smtClean="0">
                <a:solidFill>
                  <a:schemeClr val="bg1"/>
                </a:solidFill>
              </a:rPr>
              <a:t> Creative Brief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371600"/>
            <a:ext cx="548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/>
              <a:t>Brand </a:t>
            </a:r>
            <a:r>
              <a:rPr lang="en-US" sz="2000" i="1" dirty="0"/>
              <a:t>statement </a:t>
            </a:r>
            <a:r>
              <a:rPr lang="en-US" sz="2000" dirty="0" err="1" smtClean="0"/>
              <a:t>singkat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Gambaran</a:t>
            </a:r>
            <a:r>
              <a:rPr lang="en-US" sz="2000" dirty="0" smtClean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 smtClean="0"/>
              <a:t>perancangan</a:t>
            </a:r>
            <a:r>
              <a:rPr lang="en-US" sz="2000" dirty="0" smtClean="0"/>
              <a:t> 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</a:t>
            </a:r>
            <a:r>
              <a:rPr lang="en-US" sz="2000" dirty="0" smtClean="0"/>
              <a:t>arget </a:t>
            </a:r>
            <a:r>
              <a:rPr lang="en-US" sz="2000" dirty="0" err="1"/>
              <a:t>audiens</a:t>
            </a:r>
            <a:r>
              <a:rPr lang="en-US" sz="2000" dirty="0"/>
              <a:t> </a:t>
            </a:r>
            <a:r>
              <a:rPr lang="en-US" sz="2000" dirty="0" err="1" smtClean="0"/>
              <a:t>proyek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/>
              <a:t>B</a:t>
            </a:r>
            <a:r>
              <a:rPr lang="en-US" sz="2000" i="1" dirty="0" smtClean="0"/>
              <a:t>rand </a:t>
            </a:r>
            <a:r>
              <a:rPr lang="en-US" sz="2000" i="1" dirty="0"/>
              <a:t>value</a:t>
            </a:r>
            <a:r>
              <a:rPr lang="en-US" sz="2000" dirty="0"/>
              <a:t> 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i="1" dirty="0" smtClean="0"/>
              <a:t>brand positioning</a:t>
            </a:r>
            <a:endParaRPr lang="en-US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guna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direncanakan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4038600"/>
            <a:ext cx="9144000" cy="2819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86600" y="2494984"/>
            <a:ext cx="914400" cy="337241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83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9718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err="1" smtClean="0">
                <a:solidFill>
                  <a:schemeClr val="bg1"/>
                </a:solidFill>
              </a:rPr>
              <a:t>Manfaat</a:t>
            </a:r>
            <a:r>
              <a:rPr lang="en-GB" sz="2800" b="1" dirty="0" smtClean="0">
                <a:solidFill>
                  <a:schemeClr val="bg1"/>
                </a:solidFill>
              </a:rPr>
              <a:t> Dari Creative Brief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736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" y="3200400"/>
            <a:ext cx="19431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Mempermudah</a:t>
            </a:r>
            <a:r>
              <a:rPr lang="en-US" dirty="0" smtClean="0"/>
              <a:t> 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estimasi</a:t>
            </a:r>
            <a:r>
              <a:rPr lang="en-US" dirty="0" smtClean="0"/>
              <a:t> target audience </a:t>
            </a:r>
            <a:r>
              <a:rPr lang="en-US" dirty="0" err="1" smtClean="0"/>
              <a:t>perancangan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28900" y="3200400"/>
            <a:ext cx="20193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3200400"/>
            <a:ext cx="213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juga </a:t>
            </a:r>
            <a:r>
              <a:rPr lang="en-US" dirty="0" err="1"/>
              <a:t>efisien</a:t>
            </a:r>
            <a:r>
              <a:rPr lang="en-US" dirty="0"/>
              <a:t>. </a:t>
            </a:r>
          </a:p>
        </p:txBody>
      </p:sp>
      <p:sp>
        <p:nvSpPr>
          <p:cNvPr id="7" name="Rectangle 6"/>
          <p:cNvSpPr/>
          <p:nvPr/>
        </p:nvSpPr>
        <p:spPr>
          <a:xfrm>
            <a:off x="6934200" y="3200399"/>
            <a:ext cx="188075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kesalah</a:t>
            </a:r>
            <a:r>
              <a:rPr lang="en-US" dirty="0" smtClean="0"/>
              <a:t> </a:t>
            </a:r>
            <a:r>
              <a:rPr lang="en-US" dirty="0" err="1" smtClean="0"/>
              <a:t>pahaman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66800" y="2209800"/>
            <a:ext cx="7162800" cy="152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66800" y="2209800"/>
            <a:ext cx="152400" cy="76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76600" y="2209800"/>
            <a:ext cx="152400" cy="76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562600" y="2209800"/>
            <a:ext cx="152400" cy="76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077200" y="2209800"/>
            <a:ext cx="152400" cy="762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90600" y="1548825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1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124200" y="1548825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2</a:t>
            </a:r>
            <a:endParaRPr lang="en-US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1548825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3</a:t>
            </a:r>
            <a:endParaRPr lang="en-US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924800" y="1600200"/>
            <a:ext cx="30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4155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ingkasan proyek kreat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1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91200" y="196267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 err="1" smtClean="0"/>
              <a:t>Elemen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Penting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Dalam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Sebuah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Kreatif</a:t>
            </a:r>
            <a:r>
              <a:rPr lang="en-GB" sz="2800" b="1" dirty="0" smtClean="0"/>
              <a:t> Brief.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25073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609600"/>
            <a:ext cx="1964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8258" y="1066800"/>
            <a:ext cx="1572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Gol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1600200"/>
            <a:ext cx="941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Audiens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2057400"/>
            <a:ext cx="23368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bahasa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" y="2514600"/>
            <a:ext cx="2009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akhir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71052" y="2971800"/>
            <a:ext cx="2373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3429000"/>
            <a:ext cx="1073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Anggaran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4038600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 err="1"/>
              <a:t>Linimasa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800" y="4648200"/>
            <a:ext cx="1707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dirty="0"/>
              <a:t>Proses </a:t>
            </a:r>
            <a:r>
              <a:rPr lang="en-US" dirty="0" err="1"/>
              <a:t>distribusi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utoShape 2" descr="Gambar banner artikel panduan lengkap membuat brief kreat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94" t="21875" r="37569" b="28333"/>
          <a:stretch/>
        </p:blipFill>
        <p:spPr bwMode="auto">
          <a:xfrm>
            <a:off x="3515049" y="0"/>
            <a:ext cx="5659431" cy="4600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885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233</Words>
  <Application>Microsoft Office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Creative Brief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 Creative Brief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Brief</dc:title>
  <dc:creator>DELL</dc:creator>
  <cp:lastModifiedBy>DELL</cp:lastModifiedBy>
  <cp:revision>11</cp:revision>
  <dcterms:created xsi:type="dcterms:W3CDTF">2023-11-24T06:46:14Z</dcterms:created>
  <dcterms:modified xsi:type="dcterms:W3CDTF">2023-11-28T03:01:06Z</dcterms:modified>
</cp:coreProperties>
</file>