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Default Extension="jpg" ContentType="image/jp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150859" y="0"/>
            <a:ext cx="993140" cy="6858000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3999" cy="6857998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0" y="2564942"/>
            <a:ext cx="9144000" cy="769620"/>
          </a:xfrm>
          <a:custGeom>
            <a:avLst/>
            <a:gdLst/>
            <a:ahLst/>
            <a:cxnLst/>
            <a:rect l="l" t="t" r="r" b="b"/>
            <a:pathLst>
              <a:path w="9144000" h="769620">
                <a:moveTo>
                  <a:pt x="9144000" y="0"/>
                </a:moveTo>
                <a:lnTo>
                  <a:pt x="0" y="0"/>
                </a:lnTo>
                <a:lnTo>
                  <a:pt x="0" y="769442"/>
                </a:lnTo>
                <a:lnTo>
                  <a:pt x="9144000" y="769442"/>
                </a:lnTo>
                <a:lnTo>
                  <a:pt x="9144000" y="0"/>
                </a:lnTo>
                <a:close/>
              </a:path>
            </a:pathLst>
          </a:custGeom>
          <a:solidFill>
            <a:srgbClr val="FFFFFF">
              <a:alpha val="63920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8150859" y="0"/>
            <a:ext cx="993140" cy="68580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07365" y="2583815"/>
            <a:ext cx="8129269" cy="695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577340"/>
            <a:ext cx="82296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png"/><Relationship Id="rId3" Type="http://schemas.openxmlformats.org/officeDocument/2006/relationships/image" Target="../media/image4.jpg"/><Relationship Id="rId4" Type="http://schemas.openxmlformats.org/officeDocument/2006/relationships/image" Target="../media/image5.pn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2.png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3.png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4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7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9.png"/><Relationship Id="rId3" Type="http://schemas.openxmlformats.org/officeDocument/2006/relationships/image" Target="../media/image10.jpg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38"/>
              <a:ext cx="9143936" cy="6043803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620010" y="6191731"/>
              <a:ext cx="7333363" cy="415914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68646" y="833753"/>
            <a:ext cx="3488565" cy="316359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690562" y="2093912"/>
            <a:ext cx="4098925" cy="24955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>
                <a:latin typeface="Trebuchet MS"/>
                <a:cs typeface="Trebuchet MS"/>
              </a:rPr>
              <a:t>Wh</a:t>
            </a:r>
            <a:r>
              <a:rPr dirty="0" sz="1800" spc="-10">
                <a:latin typeface="Trebuchet MS"/>
                <a:cs typeface="Trebuchet MS"/>
              </a:rPr>
              <a:t>a</a:t>
            </a:r>
            <a:r>
              <a:rPr dirty="0" sz="1800">
                <a:latin typeface="Trebuchet MS"/>
                <a:cs typeface="Trebuchet MS"/>
              </a:rPr>
              <a:t>t</a:t>
            </a:r>
            <a:r>
              <a:rPr dirty="0" sz="1800" spc="-25">
                <a:latin typeface="Trebuchet MS"/>
                <a:cs typeface="Trebuchet MS"/>
              </a:rPr>
              <a:t> </a:t>
            </a:r>
            <a:r>
              <a:rPr dirty="0" sz="1800" spc="-229">
                <a:latin typeface="Trebuchet MS"/>
                <a:cs typeface="Trebuchet MS"/>
              </a:rPr>
              <a:t>T</a:t>
            </a:r>
            <a:r>
              <a:rPr dirty="0" sz="1800">
                <a:latin typeface="Trebuchet MS"/>
                <a:cs typeface="Trebuchet MS"/>
              </a:rPr>
              <a:t>o</a:t>
            </a:r>
            <a:r>
              <a:rPr dirty="0" sz="1800" spc="-10">
                <a:latin typeface="Trebuchet MS"/>
                <a:cs typeface="Trebuchet MS"/>
              </a:rPr>
              <a:t> </a:t>
            </a:r>
            <a:r>
              <a:rPr dirty="0" sz="1800" spc="-10">
                <a:latin typeface="Trebuchet MS"/>
                <a:cs typeface="Trebuchet MS"/>
              </a:rPr>
              <a:t>Sa</a:t>
            </a:r>
            <a:r>
              <a:rPr dirty="0" sz="1800">
                <a:latin typeface="Trebuchet MS"/>
                <a:cs typeface="Trebuchet MS"/>
              </a:rPr>
              <a:t>y</a:t>
            </a:r>
            <a:endParaRPr sz="18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850">
              <a:latin typeface="Trebuchet MS"/>
              <a:cs typeface="Trebuchet MS"/>
            </a:endParaRPr>
          </a:p>
          <a:p>
            <a:pPr marL="12700" marR="5080">
              <a:lnSpc>
                <a:spcPct val="100000"/>
              </a:lnSpc>
              <a:spcBef>
                <a:spcPts val="5"/>
              </a:spcBef>
            </a:pPr>
            <a:r>
              <a:rPr dirty="0" sz="1800" spc="-10">
                <a:latin typeface="Trebuchet MS"/>
                <a:cs typeface="Trebuchet MS"/>
              </a:rPr>
              <a:t>Sebuah</a:t>
            </a:r>
            <a:r>
              <a:rPr dirty="0" sz="1800" spc="25">
                <a:latin typeface="Trebuchet MS"/>
                <a:cs typeface="Trebuchet MS"/>
              </a:rPr>
              <a:t> </a:t>
            </a:r>
            <a:r>
              <a:rPr dirty="0" sz="1800" spc="-5">
                <a:latin typeface="Trebuchet MS"/>
                <a:cs typeface="Trebuchet MS"/>
              </a:rPr>
              <a:t>iklan</a:t>
            </a:r>
            <a:r>
              <a:rPr dirty="0" sz="1800" spc="-10">
                <a:latin typeface="Trebuchet MS"/>
                <a:cs typeface="Trebuchet MS"/>
              </a:rPr>
              <a:t> </a:t>
            </a:r>
            <a:r>
              <a:rPr dirty="0" sz="1800" spc="-5">
                <a:latin typeface="Trebuchet MS"/>
                <a:cs typeface="Trebuchet MS"/>
              </a:rPr>
              <a:t>tentu </a:t>
            </a:r>
            <a:r>
              <a:rPr dirty="0" sz="1800">
                <a:latin typeface="Trebuchet MS"/>
                <a:cs typeface="Trebuchet MS"/>
              </a:rPr>
              <a:t>memiliki</a:t>
            </a:r>
            <a:r>
              <a:rPr dirty="0" sz="1800" spc="-10">
                <a:latin typeface="Trebuchet MS"/>
                <a:cs typeface="Trebuchet MS"/>
              </a:rPr>
              <a:t> pesan</a:t>
            </a:r>
            <a:r>
              <a:rPr dirty="0" sz="1800" spc="30">
                <a:latin typeface="Trebuchet MS"/>
                <a:cs typeface="Trebuchet MS"/>
              </a:rPr>
              <a:t> </a:t>
            </a:r>
            <a:r>
              <a:rPr dirty="0" sz="1800" spc="-10">
                <a:latin typeface="Trebuchet MS"/>
                <a:cs typeface="Trebuchet MS"/>
              </a:rPr>
              <a:t>yang </a:t>
            </a:r>
            <a:r>
              <a:rPr dirty="0" sz="1800" spc="-530">
                <a:latin typeface="Trebuchet MS"/>
                <a:cs typeface="Trebuchet MS"/>
              </a:rPr>
              <a:t> </a:t>
            </a:r>
            <a:r>
              <a:rPr dirty="0" sz="1800" spc="-10">
                <a:latin typeface="Trebuchet MS"/>
                <a:cs typeface="Trebuchet MS"/>
              </a:rPr>
              <a:t>akan</a:t>
            </a:r>
            <a:r>
              <a:rPr dirty="0" sz="1800" spc="15">
                <a:latin typeface="Trebuchet MS"/>
                <a:cs typeface="Trebuchet MS"/>
              </a:rPr>
              <a:t> </a:t>
            </a:r>
            <a:r>
              <a:rPr dirty="0" sz="1800" spc="-5">
                <a:latin typeface="Trebuchet MS"/>
                <a:cs typeface="Trebuchet MS"/>
              </a:rPr>
              <a:t>disampaikan</a:t>
            </a:r>
            <a:r>
              <a:rPr dirty="0" sz="1800" spc="30">
                <a:latin typeface="Trebuchet MS"/>
                <a:cs typeface="Trebuchet MS"/>
              </a:rPr>
              <a:t> </a:t>
            </a:r>
            <a:r>
              <a:rPr dirty="0" sz="1800" spc="-10">
                <a:latin typeface="Trebuchet MS"/>
                <a:cs typeface="Trebuchet MS"/>
              </a:rPr>
              <a:t>kepada</a:t>
            </a:r>
            <a:r>
              <a:rPr dirty="0" sz="1800" spc="25">
                <a:latin typeface="Trebuchet MS"/>
                <a:cs typeface="Trebuchet MS"/>
              </a:rPr>
              <a:t> </a:t>
            </a:r>
            <a:r>
              <a:rPr dirty="0" sz="1800" spc="-5">
                <a:latin typeface="Trebuchet MS"/>
                <a:cs typeface="Trebuchet MS"/>
              </a:rPr>
              <a:t>audience.</a:t>
            </a:r>
            <a:endParaRPr sz="18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85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800" spc="-5">
                <a:latin typeface="Trebuchet MS"/>
                <a:cs typeface="Trebuchet MS"/>
              </a:rPr>
              <a:t>Contoh</a:t>
            </a:r>
            <a:r>
              <a:rPr dirty="0" sz="1800" spc="-15">
                <a:latin typeface="Trebuchet MS"/>
                <a:cs typeface="Trebuchet MS"/>
              </a:rPr>
              <a:t> </a:t>
            </a:r>
            <a:r>
              <a:rPr dirty="0" sz="1800" spc="-5">
                <a:latin typeface="Trebuchet MS"/>
                <a:cs typeface="Trebuchet MS"/>
              </a:rPr>
              <a:t>yaitu</a:t>
            </a:r>
            <a:r>
              <a:rPr dirty="0" sz="1800" spc="10">
                <a:latin typeface="Trebuchet MS"/>
                <a:cs typeface="Trebuchet MS"/>
              </a:rPr>
              <a:t> </a:t>
            </a:r>
            <a:r>
              <a:rPr dirty="0" sz="1800" spc="-5">
                <a:latin typeface="Trebuchet MS"/>
                <a:cs typeface="Trebuchet MS"/>
              </a:rPr>
              <a:t>pada</a:t>
            </a:r>
            <a:r>
              <a:rPr dirty="0" sz="1800">
                <a:latin typeface="Trebuchet MS"/>
                <a:cs typeface="Trebuchet MS"/>
              </a:rPr>
              <a:t> </a:t>
            </a:r>
            <a:r>
              <a:rPr dirty="0" sz="1800" spc="-5">
                <a:latin typeface="Trebuchet MS"/>
                <a:cs typeface="Trebuchet MS"/>
              </a:rPr>
              <a:t>tagline</a:t>
            </a:r>
            <a:r>
              <a:rPr dirty="0" sz="1800" spc="-30">
                <a:latin typeface="Trebuchet MS"/>
                <a:cs typeface="Trebuchet MS"/>
              </a:rPr>
              <a:t> </a:t>
            </a:r>
            <a:r>
              <a:rPr dirty="0" sz="1800" spc="-5">
                <a:latin typeface="Trebuchet MS"/>
                <a:cs typeface="Trebuchet MS"/>
              </a:rPr>
              <a:t>iklan</a:t>
            </a:r>
            <a:r>
              <a:rPr dirty="0" sz="1800" spc="-15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:</a:t>
            </a:r>
            <a:endParaRPr sz="18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850">
              <a:latin typeface="Trebuchet MS"/>
              <a:cs typeface="Trebuchet MS"/>
            </a:endParaRPr>
          </a:p>
          <a:p>
            <a:pPr marL="12700" marR="251460">
              <a:lnSpc>
                <a:spcPct val="100000"/>
              </a:lnSpc>
            </a:pPr>
            <a:r>
              <a:rPr dirty="0" sz="1800" spc="-5">
                <a:latin typeface="Trebuchet MS"/>
                <a:cs typeface="Trebuchet MS"/>
              </a:rPr>
              <a:t>“</a:t>
            </a:r>
            <a:r>
              <a:rPr dirty="0" sz="1800" spc="-5" i="1">
                <a:latin typeface="Trebuchet MS"/>
                <a:cs typeface="Trebuchet MS"/>
              </a:rPr>
              <a:t>Bijaklah</a:t>
            </a:r>
            <a:r>
              <a:rPr dirty="0" sz="1800" i="1">
                <a:latin typeface="Trebuchet MS"/>
                <a:cs typeface="Trebuchet MS"/>
              </a:rPr>
              <a:t> </a:t>
            </a:r>
            <a:r>
              <a:rPr dirty="0" sz="1800" spc="-5" i="1">
                <a:latin typeface="Trebuchet MS"/>
                <a:cs typeface="Trebuchet MS"/>
              </a:rPr>
              <a:t>dalam</a:t>
            </a:r>
            <a:r>
              <a:rPr dirty="0" sz="1800" spc="10" i="1">
                <a:latin typeface="Trebuchet MS"/>
                <a:cs typeface="Trebuchet MS"/>
              </a:rPr>
              <a:t> </a:t>
            </a:r>
            <a:r>
              <a:rPr dirty="0" sz="1800" spc="-10" i="1">
                <a:latin typeface="Trebuchet MS"/>
                <a:cs typeface="Trebuchet MS"/>
              </a:rPr>
              <a:t>menggunakan</a:t>
            </a:r>
            <a:r>
              <a:rPr dirty="0" sz="1800" spc="25" i="1">
                <a:latin typeface="Trebuchet MS"/>
                <a:cs typeface="Trebuchet MS"/>
              </a:rPr>
              <a:t> </a:t>
            </a:r>
            <a:r>
              <a:rPr dirty="0" sz="1800" spc="-5" i="1">
                <a:latin typeface="Trebuchet MS"/>
                <a:cs typeface="Trebuchet MS"/>
              </a:rPr>
              <a:t>waktu </a:t>
            </a:r>
            <a:r>
              <a:rPr dirty="0" sz="1800" spc="-530" i="1">
                <a:latin typeface="Trebuchet MS"/>
                <a:cs typeface="Trebuchet MS"/>
              </a:rPr>
              <a:t> </a:t>
            </a:r>
            <a:r>
              <a:rPr dirty="0" sz="1800" i="1">
                <a:latin typeface="Trebuchet MS"/>
                <a:cs typeface="Trebuchet MS"/>
              </a:rPr>
              <a:t>untuk</a:t>
            </a:r>
            <a:r>
              <a:rPr dirty="0" sz="1800" spc="-25" i="1">
                <a:latin typeface="Trebuchet MS"/>
                <a:cs typeface="Trebuchet MS"/>
              </a:rPr>
              <a:t> </a:t>
            </a:r>
            <a:r>
              <a:rPr dirty="0" sz="1800" spc="-10" i="1">
                <a:latin typeface="Trebuchet MS"/>
                <a:cs typeface="Trebuchet MS"/>
              </a:rPr>
              <a:t>masa</a:t>
            </a:r>
            <a:r>
              <a:rPr dirty="0" sz="1800" spc="30" i="1">
                <a:latin typeface="Trebuchet MS"/>
                <a:cs typeface="Trebuchet MS"/>
              </a:rPr>
              <a:t> </a:t>
            </a:r>
            <a:r>
              <a:rPr dirty="0" sz="1800" spc="-10" i="1">
                <a:latin typeface="Trebuchet MS"/>
                <a:cs typeface="Trebuchet MS"/>
              </a:rPr>
              <a:t>depan yang</a:t>
            </a:r>
            <a:r>
              <a:rPr dirty="0" sz="1800" spc="25" i="1">
                <a:latin typeface="Trebuchet MS"/>
                <a:cs typeface="Trebuchet MS"/>
              </a:rPr>
              <a:t> </a:t>
            </a:r>
            <a:r>
              <a:rPr dirty="0" sz="1800" spc="-5" i="1">
                <a:latin typeface="Trebuchet MS"/>
                <a:cs typeface="Trebuchet MS"/>
              </a:rPr>
              <a:t>lebih</a:t>
            </a:r>
            <a:r>
              <a:rPr dirty="0" sz="1800" spc="-25" i="1">
                <a:latin typeface="Trebuchet MS"/>
                <a:cs typeface="Trebuchet MS"/>
              </a:rPr>
              <a:t> </a:t>
            </a:r>
            <a:r>
              <a:rPr dirty="0" sz="1800" spc="-5" i="1">
                <a:latin typeface="Trebuchet MS"/>
                <a:cs typeface="Trebuchet MS"/>
              </a:rPr>
              <a:t>baik”</a:t>
            </a:r>
            <a:endParaRPr sz="1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146300" y="862266"/>
            <a:ext cx="5464175" cy="33191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5715">
              <a:lnSpc>
                <a:spcPct val="100000"/>
              </a:lnSpc>
              <a:spcBef>
                <a:spcPts val="100"/>
              </a:spcBef>
              <a:tabLst>
                <a:tab pos="1279525" algn="l"/>
              </a:tabLst>
            </a:pPr>
            <a:r>
              <a:rPr dirty="0" sz="1800" spc="-5">
                <a:latin typeface="Trebuchet MS"/>
                <a:cs typeface="Trebuchet MS"/>
              </a:rPr>
              <a:t>How</a:t>
            </a:r>
            <a:r>
              <a:rPr dirty="0" sz="1800" spc="-40">
                <a:latin typeface="Trebuchet MS"/>
                <a:cs typeface="Trebuchet MS"/>
              </a:rPr>
              <a:t> </a:t>
            </a:r>
            <a:r>
              <a:rPr dirty="0" sz="1800" spc="-114">
                <a:latin typeface="Trebuchet MS"/>
                <a:cs typeface="Trebuchet MS"/>
              </a:rPr>
              <a:t>To</a:t>
            </a:r>
            <a:r>
              <a:rPr dirty="0" sz="1800" spc="-5">
                <a:latin typeface="Trebuchet MS"/>
                <a:cs typeface="Trebuchet MS"/>
              </a:rPr>
              <a:t> </a:t>
            </a:r>
            <a:r>
              <a:rPr dirty="0" sz="1800" spc="-10">
                <a:latin typeface="Trebuchet MS"/>
                <a:cs typeface="Trebuchet MS"/>
              </a:rPr>
              <a:t>Say	</a:t>
            </a:r>
            <a:r>
              <a:rPr dirty="0" sz="1800" spc="-5">
                <a:latin typeface="Trebuchet MS"/>
                <a:cs typeface="Trebuchet MS"/>
              </a:rPr>
              <a:t>(Bentuk</a:t>
            </a:r>
            <a:r>
              <a:rPr dirty="0" sz="1800" spc="-60">
                <a:latin typeface="Trebuchet MS"/>
                <a:cs typeface="Trebuchet MS"/>
              </a:rPr>
              <a:t> </a:t>
            </a:r>
            <a:r>
              <a:rPr dirty="0" sz="1800" spc="-20">
                <a:latin typeface="Trebuchet MS"/>
                <a:cs typeface="Trebuchet MS"/>
              </a:rPr>
              <a:t>Pesan)</a:t>
            </a:r>
            <a:endParaRPr sz="18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850">
              <a:latin typeface="Trebuchet MS"/>
              <a:cs typeface="Trebuchet MS"/>
            </a:endParaRPr>
          </a:p>
          <a:p>
            <a:pPr algn="r" marL="764540" marR="5715" indent="-655955">
              <a:lnSpc>
                <a:spcPct val="100000"/>
              </a:lnSpc>
              <a:spcBef>
                <a:spcPts val="5"/>
              </a:spcBef>
            </a:pPr>
            <a:r>
              <a:rPr dirty="0" sz="1800" spc="-10">
                <a:latin typeface="Trebuchet MS"/>
                <a:cs typeface="Trebuchet MS"/>
              </a:rPr>
              <a:t>Sebuah</a:t>
            </a:r>
            <a:r>
              <a:rPr dirty="0" sz="1800" spc="30">
                <a:latin typeface="Trebuchet MS"/>
                <a:cs typeface="Trebuchet MS"/>
              </a:rPr>
              <a:t> </a:t>
            </a:r>
            <a:r>
              <a:rPr dirty="0" sz="1800" spc="-5">
                <a:latin typeface="Trebuchet MS"/>
                <a:cs typeface="Trebuchet MS"/>
              </a:rPr>
              <a:t>iklan</a:t>
            </a:r>
            <a:r>
              <a:rPr dirty="0" sz="1800" spc="-10">
                <a:latin typeface="Trebuchet MS"/>
                <a:cs typeface="Trebuchet MS"/>
              </a:rPr>
              <a:t> yang</a:t>
            </a:r>
            <a:r>
              <a:rPr dirty="0" sz="1800" spc="20">
                <a:latin typeface="Trebuchet MS"/>
                <a:cs typeface="Trebuchet MS"/>
              </a:rPr>
              <a:t> </a:t>
            </a:r>
            <a:r>
              <a:rPr dirty="0" sz="1800" spc="-5">
                <a:latin typeface="Trebuchet MS"/>
                <a:cs typeface="Trebuchet MS"/>
              </a:rPr>
              <a:t>telah</a:t>
            </a:r>
            <a:r>
              <a:rPr dirty="0" sz="1800" spc="-10">
                <a:latin typeface="Trebuchet MS"/>
                <a:cs typeface="Trebuchet MS"/>
              </a:rPr>
              <a:t> </a:t>
            </a:r>
            <a:r>
              <a:rPr dirty="0" sz="1800" spc="-5">
                <a:latin typeface="Trebuchet MS"/>
                <a:cs typeface="Trebuchet MS"/>
              </a:rPr>
              <a:t>ditentukan</a:t>
            </a:r>
            <a:r>
              <a:rPr dirty="0" sz="1800" spc="15">
                <a:latin typeface="Trebuchet MS"/>
                <a:cs typeface="Trebuchet MS"/>
              </a:rPr>
              <a:t> </a:t>
            </a:r>
            <a:r>
              <a:rPr dirty="0" sz="1800" spc="-10">
                <a:latin typeface="Trebuchet MS"/>
                <a:cs typeface="Trebuchet MS"/>
              </a:rPr>
              <a:t>pesannya,</a:t>
            </a:r>
            <a:r>
              <a:rPr dirty="0" sz="1800" spc="55">
                <a:latin typeface="Trebuchet MS"/>
                <a:cs typeface="Trebuchet MS"/>
              </a:rPr>
              <a:t> </a:t>
            </a:r>
            <a:r>
              <a:rPr dirty="0" sz="1800" spc="-5">
                <a:latin typeface="Trebuchet MS"/>
                <a:cs typeface="Trebuchet MS"/>
              </a:rPr>
              <a:t>tentu </a:t>
            </a:r>
            <a:r>
              <a:rPr dirty="0" sz="1800" spc="-525">
                <a:latin typeface="Trebuchet MS"/>
                <a:cs typeface="Trebuchet MS"/>
              </a:rPr>
              <a:t> </a:t>
            </a:r>
            <a:r>
              <a:rPr dirty="0" sz="1800" spc="-5">
                <a:latin typeface="Trebuchet MS"/>
                <a:cs typeface="Trebuchet MS"/>
              </a:rPr>
              <a:t>harus</a:t>
            </a:r>
            <a:r>
              <a:rPr dirty="0" sz="1800" spc="5">
                <a:latin typeface="Trebuchet MS"/>
                <a:cs typeface="Trebuchet MS"/>
              </a:rPr>
              <a:t> </a:t>
            </a:r>
            <a:r>
              <a:rPr dirty="0" sz="1800" spc="-10">
                <a:latin typeface="Trebuchet MS"/>
                <a:cs typeface="Trebuchet MS"/>
              </a:rPr>
              <a:t>disampaikan</a:t>
            </a:r>
            <a:r>
              <a:rPr dirty="0" sz="1800" spc="45">
                <a:latin typeface="Trebuchet MS"/>
                <a:cs typeface="Trebuchet MS"/>
              </a:rPr>
              <a:t> </a:t>
            </a:r>
            <a:r>
              <a:rPr dirty="0" sz="1800" spc="-10">
                <a:latin typeface="Trebuchet MS"/>
                <a:cs typeface="Trebuchet MS"/>
              </a:rPr>
              <a:t>kepada</a:t>
            </a:r>
            <a:r>
              <a:rPr dirty="0" sz="1800" spc="30">
                <a:latin typeface="Trebuchet MS"/>
                <a:cs typeface="Trebuchet MS"/>
              </a:rPr>
              <a:t> </a:t>
            </a:r>
            <a:r>
              <a:rPr dirty="0" sz="1800" spc="-5">
                <a:latin typeface="Trebuchet MS"/>
                <a:cs typeface="Trebuchet MS"/>
              </a:rPr>
              <a:t>audience</a:t>
            </a:r>
            <a:r>
              <a:rPr dirty="0" sz="1800" spc="25">
                <a:latin typeface="Trebuchet MS"/>
                <a:cs typeface="Trebuchet MS"/>
              </a:rPr>
              <a:t> </a:t>
            </a:r>
            <a:r>
              <a:rPr dirty="0" sz="1800" spc="-10">
                <a:latin typeface="Trebuchet MS"/>
                <a:cs typeface="Trebuchet MS"/>
              </a:rPr>
              <a:t>dengan </a:t>
            </a:r>
            <a:r>
              <a:rPr dirty="0" sz="1800" spc="-5">
                <a:latin typeface="Trebuchet MS"/>
                <a:cs typeface="Trebuchet MS"/>
              </a:rPr>
              <a:t> mempertimbangkan</a:t>
            </a:r>
            <a:r>
              <a:rPr dirty="0" sz="1800" spc="30">
                <a:latin typeface="Trebuchet MS"/>
                <a:cs typeface="Trebuchet MS"/>
              </a:rPr>
              <a:t> </a:t>
            </a:r>
            <a:r>
              <a:rPr dirty="0" sz="1800" spc="-5">
                <a:latin typeface="Trebuchet MS"/>
                <a:cs typeface="Trebuchet MS"/>
              </a:rPr>
              <a:t>bentuk</a:t>
            </a:r>
            <a:r>
              <a:rPr dirty="0" sz="1800" spc="25">
                <a:latin typeface="Trebuchet MS"/>
                <a:cs typeface="Trebuchet MS"/>
              </a:rPr>
              <a:t> </a:t>
            </a:r>
            <a:r>
              <a:rPr dirty="0" sz="1800" spc="-10">
                <a:latin typeface="Trebuchet MS"/>
                <a:cs typeface="Trebuchet MS"/>
              </a:rPr>
              <a:t>penyampaiannya.</a:t>
            </a:r>
            <a:endParaRPr sz="18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850">
              <a:latin typeface="Trebuchet MS"/>
              <a:cs typeface="Trebuchet MS"/>
            </a:endParaRPr>
          </a:p>
          <a:p>
            <a:pPr algn="r" marR="6350">
              <a:lnSpc>
                <a:spcPct val="100000"/>
              </a:lnSpc>
            </a:pPr>
            <a:r>
              <a:rPr dirty="0" sz="1800" spc="-5">
                <a:latin typeface="Trebuchet MS"/>
                <a:cs typeface="Trebuchet MS"/>
              </a:rPr>
              <a:t>Contoh yaitu</a:t>
            </a:r>
            <a:r>
              <a:rPr dirty="0" sz="1800" spc="20">
                <a:latin typeface="Trebuchet MS"/>
                <a:cs typeface="Trebuchet MS"/>
              </a:rPr>
              <a:t> </a:t>
            </a:r>
            <a:r>
              <a:rPr dirty="0" sz="1800" spc="-5">
                <a:latin typeface="Trebuchet MS"/>
                <a:cs typeface="Trebuchet MS"/>
              </a:rPr>
              <a:t>Iklan</a:t>
            </a:r>
            <a:r>
              <a:rPr dirty="0" sz="1800">
                <a:latin typeface="Trebuchet MS"/>
                <a:cs typeface="Trebuchet MS"/>
              </a:rPr>
              <a:t> </a:t>
            </a:r>
            <a:r>
              <a:rPr dirty="0" sz="1800" spc="-10">
                <a:latin typeface="Trebuchet MS"/>
                <a:cs typeface="Trebuchet MS"/>
              </a:rPr>
              <a:t>Layanan</a:t>
            </a:r>
            <a:r>
              <a:rPr dirty="0" sz="1800" spc="45">
                <a:latin typeface="Trebuchet MS"/>
                <a:cs typeface="Trebuchet MS"/>
              </a:rPr>
              <a:t> </a:t>
            </a:r>
            <a:r>
              <a:rPr dirty="0" sz="1800" spc="-10">
                <a:latin typeface="Trebuchet MS"/>
                <a:cs typeface="Trebuchet MS"/>
              </a:rPr>
              <a:t>Masyarakat</a:t>
            </a:r>
            <a:r>
              <a:rPr dirty="0" sz="1800" spc="70">
                <a:latin typeface="Trebuchet MS"/>
                <a:cs typeface="Trebuchet MS"/>
              </a:rPr>
              <a:t> </a:t>
            </a:r>
            <a:r>
              <a:rPr dirty="0" sz="1800" spc="-10">
                <a:latin typeface="Trebuchet MS"/>
                <a:cs typeface="Trebuchet MS"/>
              </a:rPr>
              <a:t>“Adiksi</a:t>
            </a:r>
            <a:r>
              <a:rPr dirty="0" sz="1800" spc="30">
                <a:latin typeface="Trebuchet MS"/>
                <a:cs typeface="Trebuchet MS"/>
              </a:rPr>
              <a:t> </a:t>
            </a:r>
            <a:r>
              <a:rPr dirty="0" sz="1800" spc="-5">
                <a:latin typeface="Trebuchet MS"/>
                <a:cs typeface="Trebuchet MS"/>
              </a:rPr>
              <a:t>Game</a:t>
            </a:r>
            <a:endParaRPr sz="1800">
              <a:latin typeface="Trebuchet MS"/>
              <a:cs typeface="Trebuchet MS"/>
            </a:endParaRPr>
          </a:p>
          <a:p>
            <a:pPr algn="r" marR="5715">
              <a:lnSpc>
                <a:spcPct val="100000"/>
              </a:lnSpc>
            </a:pPr>
            <a:r>
              <a:rPr dirty="0" sz="1800" spc="-5">
                <a:latin typeface="Trebuchet MS"/>
                <a:cs typeface="Trebuchet MS"/>
              </a:rPr>
              <a:t>Online”</a:t>
            </a:r>
            <a:r>
              <a:rPr dirty="0" sz="1800" spc="-15">
                <a:latin typeface="Trebuchet MS"/>
                <a:cs typeface="Trebuchet MS"/>
              </a:rPr>
              <a:t> </a:t>
            </a:r>
            <a:r>
              <a:rPr dirty="0" sz="1800" spc="-5">
                <a:latin typeface="Trebuchet MS"/>
                <a:cs typeface="Trebuchet MS"/>
              </a:rPr>
              <a:t>disampaikan</a:t>
            </a:r>
            <a:r>
              <a:rPr dirty="0" sz="1800" spc="15">
                <a:latin typeface="Trebuchet MS"/>
                <a:cs typeface="Trebuchet MS"/>
              </a:rPr>
              <a:t> </a:t>
            </a:r>
            <a:r>
              <a:rPr dirty="0" sz="1800" spc="-5">
                <a:latin typeface="Trebuchet MS"/>
                <a:cs typeface="Trebuchet MS"/>
              </a:rPr>
              <a:t>dalam bentuk</a:t>
            </a:r>
            <a:r>
              <a:rPr dirty="0" sz="1800">
                <a:latin typeface="Trebuchet MS"/>
                <a:cs typeface="Trebuchet MS"/>
              </a:rPr>
              <a:t> video</a:t>
            </a:r>
            <a:r>
              <a:rPr dirty="0" sz="1800" spc="-5">
                <a:latin typeface="Trebuchet MS"/>
                <a:cs typeface="Trebuchet MS"/>
              </a:rPr>
              <a:t> dengan</a:t>
            </a:r>
            <a:endParaRPr sz="1800">
              <a:latin typeface="Trebuchet MS"/>
              <a:cs typeface="Trebuchet MS"/>
            </a:endParaRPr>
          </a:p>
          <a:p>
            <a:pPr algn="r" marR="5715">
              <a:lnSpc>
                <a:spcPct val="100000"/>
              </a:lnSpc>
              <a:tabLst>
                <a:tab pos="822960" algn="l"/>
              </a:tabLst>
            </a:pPr>
            <a:r>
              <a:rPr dirty="0" sz="1800" spc="-10">
                <a:latin typeface="Trebuchet MS"/>
                <a:cs typeface="Trebuchet MS"/>
              </a:rPr>
              <a:t>durasi	</a:t>
            </a:r>
            <a:r>
              <a:rPr dirty="0" sz="1800">
                <a:latin typeface="Trebuchet MS"/>
                <a:cs typeface="Trebuchet MS"/>
              </a:rPr>
              <a:t>1</a:t>
            </a:r>
            <a:r>
              <a:rPr dirty="0" sz="1800" spc="-65">
                <a:latin typeface="Trebuchet MS"/>
                <a:cs typeface="Trebuchet MS"/>
              </a:rPr>
              <a:t> </a:t>
            </a:r>
            <a:r>
              <a:rPr dirty="0" sz="1800" spc="-5">
                <a:latin typeface="Trebuchet MS"/>
                <a:cs typeface="Trebuchet MS"/>
              </a:rPr>
              <a:t>menit.</a:t>
            </a:r>
            <a:endParaRPr sz="18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850">
              <a:latin typeface="Trebuchet MS"/>
              <a:cs typeface="Trebuchet MS"/>
            </a:endParaRPr>
          </a:p>
          <a:p>
            <a:pPr algn="r" marL="1743075" marR="5080" indent="-1423035">
              <a:lnSpc>
                <a:spcPct val="100000"/>
              </a:lnSpc>
            </a:pPr>
            <a:r>
              <a:rPr dirty="0" sz="1800" spc="-10">
                <a:latin typeface="Trebuchet MS"/>
                <a:cs typeface="Trebuchet MS"/>
              </a:rPr>
              <a:t>Menggunakan</a:t>
            </a:r>
            <a:r>
              <a:rPr dirty="0" sz="1800" spc="50">
                <a:latin typeface="Trebuchet MS"/>
                <a:cs typeface="Trebuchet MS"/>
              </a:rPr>
              <a:t> </a:t>
            </a:r>
            <a:r>
              <a:rPr dirty="0" sz="1800" spc="-5">
                <a:latin typeface="Trebuchet MS"/>
                <a:cs typeface="Trebuchet MS"/>
              </a:rPr>
              <a:t>Sosial</a:t>
            </a:r>
            <a:r>
              <a:rPr dirty="0" sz="1800">
                <a:latin typeface="Trebuchet MS"/>
                <a:cs typeface="Trebuchet MS"/>
              </a:rPr>
              <a:t> </a:t>
            </a:r>
            <a:r>
              <a:rPr dirty="0" sz="1800" spc="-5">
                <a:latin typeface="Trebuchet MS"/>
                <a:cs typeface="Trebuchet MS"/>
              </a:rPr>
              <a:t>media</a:t>
            </a:r>
            <a:r>
              <a:rPr dirty="0" sz="1800">
                <a:latin typeface="Trebuchet MS"/>
                <a:cs typeface="Trebuchet MS"/>
              </a:rPr>
              <a:t> </a:t>
            </a:r>
            <a:r>
              <a:rPr dirty="0" sz="1800" spc="-10">
                <a:latin typeface="Trebuchet MS"/>
                <a:cs typeface="Trebuchet MS"/>
              </a:rPr>
              <a:t>sebagai</a:t>
            </a:r>
            <a:r>
              <a:rPr dirty="0" sz="1800" spc="25">
                <a:latin typeface="Trebuchet MS"/>
                <a:cs typeface="Trebuchet MS"/>
              </a:rPr>
              <a:t> </a:t>
            </a:r>
            <a:r>
              <a:rPr dirty="0" sz="1800" spc="-5">
                <a:latin typeface="Trebuchet MS"/>
                <a:cs typeface="Trebuchet MS"/>
              </a:rPr>
              <a:t>media</a:t>
            </a:r>
            <a:r>
              <a:rPr dirty="0" sz="1800" spc="20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lini</a:t>
            </a:r>
            <a:r>
              <a:rPr dirty="0" sz="1800" spc="-15">
                <a:latin typeface="Trebuchet MS"/>
                <a:cs typeface="Trebuchet MS"/>
              </a:rPr>
              <a:t> </a:t>
            </a:r>
            <a:r>
              <a:rPr dirty="0" sz="1800" spc="-5">
                <a:latin typeface="Trebuchet MS"/>
                <a:cs typeface="Trebuchet MS"/>
              </a:rPr>
              <a:t>atas </a:t>
            </a:r>
            <a:r>
              <a:rPr dirty="0" sz="1800" spc="-530">
                <a:latin typeface="Trebuchet MS"/>
                <a:cs typeface="Trebuchet MS"/>
              </a:rPr>
              <a:t> </a:t>
            </a:r>
            <a:r>
              <a:rPr dirty="0" sz="1800" spc="-5">
                <a:latin typeface="Trebuchet MS"/>
                <a:cs typeface="Trebuchet MS"/>
              </a:rPr>
              <a:t>dan</a:t>
            </a:r>
            <a:r>
              <a:rPr dirty="0" sz="1800">
                <a:latin typeface="Trebuchet MS"/>
                <a:cs typeface="Trebuchet MS"/>
              </a:rPr>
              <a:t> </a:t>
            </a:r>
            <a:r>
              <a:rPr dirty="0" sz="1800" spc="-5">
                <a:latin typeface="Trebuchet MS"/>
                <a:cs typeface="Trebuchet MS"/>
              </a:rPr>
              <a:t>poster</a:t>
            </a:r>
            <a:r>
              <a:rPr dirty="0" sz="1800" spc="-10">
                <a:latin typeface="Trebuchet MS"/>
                <a:cs typeface="Trebuchet MS"/>
              </a:rPr>
              <a:t> </a:t>
            </a:r>
            <a:r>
              <a:rPr dirty="0" sz="1800" spc="-5">
                <a:latin typeface="Trebuchet MS"/>
                <a:cs typeface="Trebuchet MS"/>
              </a:rPr>
              <a:t>digital</a:t>
            </a:r>
            <a:r>
              <a:rPr dirty="0" sz="1800" spc="-25">
                <a:latin typeface="Trebuchet MS"/>
                <a:cs typeface="Trebuchet MS"/>
              </a:rPr>
              <a:t> </a:t>
            </a:r>
            <a:r>
              <a:rPr dirty="0" sz="1800" spc="-5">
                <a:latin typeface="Trebuchet MS"/>
                <a:cs typeface="Trebuchet MS"/>
              </a:rPr>
              <a:t>media</a:t>
            </a:r>
            <a:r>
              <a:rPr dirty="0" sz="1800" spc="10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lini</a:t>
            </a:r>
            <a:r>
              <a:rPr dirty="0" sz="1800" spc="-20">
                <a:latin typeface="Trebuchet MS"/>
                <a:cs typeface="Trebuchet MS"/>
              </a:rPr>
              <a:t> </a:t>
            </a:r>
            <a:r>
              <a:rPr dirty="0" sz="1800" spc="-10">
                <a:latin typeface="Trebuchet MS"/>
                <a:cs typeface="Trebuchet MS"/>
              </a:rPr>
              <a:t>bawah.</a:t>
            </a:r>
            <a:endParaRPr sz="1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36206" y="2664492"/>
            <a:ext cx="930281" cy="367043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100"/>
              </a:spcBef>
            </a:pPr>
            <a:r>
              <a:rPr dirty="0"/>
              <a:t>Berfikir</a:t>
            </a:r>
            <a:r>
              <a:rPr dirty="0" spc="-40"/>
              <a:t> </a:t>
            </a:r>
            <a:r>
              <a:rPr dirty="0" spc="-20"/>
              <a:t>Visual</a:t>
            </a:r>
            <a:r>
              <a:rPr dirty="0"/>
              <a:t> </a:t>
            </a:r>
            <a:r>
              <a:rPr dirty="0" spc="-20"/>
              <a:t>(Visual</a:t>
            </a:r>
            <a:r>
              <a:rPr dirty="0" spc="-85"/>
              <a:t> </a:t>
            </a:r>
            <a:r>
              <a:rPr dirty="0" spc="-5"/>
              <a:t>Thingking)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94752" y="1366773"/>
            <a:ext cx="5782310" cy="24955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746125" algn="l"/>
              </a:tabLst>
            </a:pPr>
            <a:r>
              <a:rPr dirty="0" sz="1800" spc="-10">
                <a:latin typeface="Trebuchet MS"/>
                <a:cs typeface="Trebuchet MS"/>
              </a:rPr>
              <a:t>Visual	</a:t>
            </a:r>
            <a:r>
              <a:rPr dirty="0" sz="1800" spc="-5">
                <a:latin typeface="Trebuchet MS"/>
                <a:cs typeface="Trebuchet MS"/>
              </a:rPr>
              <a:t>Thinking</a:t>
            </a:r>
            <a:endParaRPr sz="18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850">
              <a:latin typeface="Trebuchet MS"/>
              <a:cs typeface="Trebuchet MS"/>
            </a:endParaRPr>
          </a:p>
          <a:p>
            <a:pPr marL="12700" marR="5080">
              <a:lnSpc>
                <a:spcPct val="100000"/>
              </a:lnSpc>
            </a:pPr>
            <a:r>
              <a:rPr dirty="0" sz="1800" spc="-10">
                <a:latin typeface="Trebuchet MS"/>
                <a:cs typeface="Trebuchet MS"/>
              </a:rPr>
              <a:t>Merupakan</a:t>
            </a:r>
            <a:r>
              <a:rPr dirty="0" sz="1800" spc="25">
                <a:latin typeface="Trebuchet MS"/>
                <a:cs typeface="Trebuchet MS"/>
              </a:rPr>
              <a:t> </a:t>
            </a:r>
            <a:r>
              <a:rPr dirty="0" sz="1800" spc="-5">
                <a:latin typeface="Trebuchet MS"/>
                <a:cs typeface="Trebuchet MS"/>
              </a:rPr>
              <a:t>kemampuan,</a:t>
            </a:r>
            <a:r>
              <a:rPr dirty="0" sz="1800" spc="50">
                <a:latin typeface="Trebuchet MS"/>
                <a:cs typeface="Trebuchet MS"/>
              </a:rPr>
              <a:t> </a:t>
            </a:r>
            <a:r>
              <a:rPr dirty="0" sz="1800" spc="-10">
                <a:latin typeface="Trebuchet MS"/>
                <a:cs typeface="Trebuchet MS"/>
              </a:rPr>
              <a:t>proses</a:t>
            </a:r>
            <a:r>
              <a:rPr dirty="0" sz="1800" spc="5">
                <a:latin typeface="Trebuchet MS"/>
                <a:cs typeface="Trebuchet MS"/>
              </a:rPr>
              <a:t> </a:t>
            </a:r>
            <a:r>
              <a:rPr dirty="0" sz="1800" spc="-5">
                <a:latin typeface="Trebuchet MS"/>
                <a:cs typeface="Trebuchet MS"/>
              </a:rPr>
              <a:t>dan</a:t>
            </a:r>
            <a:r>
              <a:rPr dirty="0" sz="1800" spc="10">
                <a:latin typeface="Trebuchet MS"/>
                <a:cs typeface="Trebuchet MS"/>
              </a:rPr>
              <a:t> </a:t>
            </a:r>
            <a:r>
              <a:rPr dirty="0" sz="1800" spc="-5">
                <a:latin typeface="Trebuchet MS"/>
                <a:cs typeface="Trebuchet MS"/>
              </a:rPr>
              <a:t>produk</a:t>
            </a:r>
            <a:r>
              <a:rPr dirty="0" sz="1800" spc="5">
                <a:latin typeface="Trebuchet MS"/>
                <a:cs typeface="Trebuchet MS"/>
              </a:rPr>
              <a:t> </a:t>
            </a:r>
            <a:r>
              <a:rPr dirty="0" sz="1800" spc="-5">
                <a:latin typeface="Trebuchet MS"/>
                <a:cs typeface="Trebuchet MS"/>
              </a:rPr>
              <a:t>dari </a:t>
            </a:r>
            <a:r>
              <a:rPr dirty="0" sz="1800">
                <a:latin typeface="Trebuchet MS"/>
                <a:cs typeface="Trebuchet MS"/>
              </a:rPr>
              <a:t> </a:t>
            </a:r>
            <a:r>
              <a:rPr dirty="0" sz="1800" spc="-5">
                <a:latin typeface="Trebuchet MS"/>
                <a:cs typeface="Trebuchet MS"/>
              </a:rPr>
              <a:t>penciptaan,</a:t>
            </a:r>
            <a:r>
              <a:rPr dirty="0" sz="1800" spc="15">
                <a:latin typeface="Trebuchet MS"/>
                <a:cs typeface="Trebuchet MS"/>
              </a:rPr>
              <a:t> </a:t>
            </a:r>
            <a:r>
              <a:rPr dirty="0" sz="1800" spc="-5">
                <a:latin typeface="Trebuchet MS"/>
                <a:cs typeface="Trebuchet MS"/>
              </a:rPr>
              <a:t>interpretasi,</a:t>
            </a:r>
            <a:r>
              <a:rPr dirty="0" sz="1800">
                <a:latin typeface="Trebuchet MS"/>
                <a:cs typeface="Trebuchet MS"/>
              </a:rPr>
              <a:t> </a:t>
            </a:r>
            <a:r>
              <a:rPr dirty="0" sz="1800" spc="-10">
                <a:latin typeface="Trebuchet MS"/>
                <a:cs typeface="Trebuchet MS"/>
              </a:rPr>
              <a:t>penggunaan</a:t>
            </a:r>
            <a:r>
              <a:rPr dirty="0" sz="1800" spc="60">
                <a:latin typeface="Trebuchet MS"/>
                <a:cs typeface="Trebuchet MS"/>
              </a:rPr>
              <a:t> </a:t>
            </a:r>
            <a:r>
              <a:rPr dirty="0" sz="1800" spc="-10">
                <a:latin typeface="Trebuchet MS"/>
                <a:cs typeface="Trebuchet MS"/>
              </a:rPr>
              <a:t>dan</a:t>
            </a:r>
            <a:r>
              <a:rPr dirty="0" sz="1800" spc="15">
                <a:latin typeface="Trebuchet MS"/>
                <a:cs typeface="Trebuchet MS"/>
              </a:rPr>
              <a:t> </a:t>
            </a:r>
            <a:r>
              <a:rPr dirty="0" sz="1800" spc="-5">
                <a:latin typeface="Trebuchet MS"/>
                <a:cs typeface="Trebuchet MS"/>
              </a:rPr>
              <a:t>refleksi</a:t>
            </a:r>
            <a:r>
              <a:rPr dirty="0" sz="1800" spc="10">
                <a:latin typeface="Trebuchet MS"/>
                <a:cs typeface="Trebuchet MS"/>
              </a:rPr>
              <a:t> </a:t>
            </a:r>
            <a:r>
              <a:rPr dirty="0" sz="1800" spc="-5">
                <a:latin typeface="Trebuchet MS"/>
                <a:cs typeface="Trebuchet MS"/>
              </a:rPr>
              <a:t>atas </a:t>
            </a:r>
            <a:r>
              <a:rPr dirty="0" sz="1800">
                <a:latin typeface="Trebuchet MS"/>
                <a:cs typeface="Trebuchet MS"/>
              </a:rPr>
              <a:t> </a:t>
            </a:r>
            <a:r>
              <a:rPr dirty="0" sz="1800" spc="-5">
                <a:latin typeface="Trebuchet MS"/>
                <a:cs typeface="Trebuchet MS"/>
              </a:rPr>
              <a:t>gambar</a:t>
            </a:r>
            <a:r>
              <a:rPr dirty="0" sz="1800" spc="10">
                <a:latin typeface="Trebuchet MS"/>
                <a:cs typeface="Trebuchet MS"/>
              </a:rPr>
              <a:t> </a:t>
            </a:r>
            <a:r>
              <a:rPr dirty="0" sz="1800" spc="-5">
                <a:latin typeface="Trebuchet MS"/>
                <a:cs typeface="Trebuchet MS"/>
              </a:rPr>
              <a:t>dalam</a:t>
            </a:r>
            <a:r>
              <a:rPr dirty="0" sz="1800" spc="-10">
                <a:latin typeface="Trebuchet MS"/>
                <a:cs typeface="Trebuchet MS"/>
              </a:rPr>
              <a:t> </a:t>
            </a:r>
            <a:r>
              <a:rPr dirty="0" sz="1800" spc="-5">
                <a:latin typeface="Trebuchet MS"/>
                <a:cs typeface="Trebuchet MS"/>
              </a:rPr>
              <a:t>pikiran</a:t>
            </a:r>
            <a:r>
              <a:rPr dirty="0" sz="1800" spc="10">
                <a:latin typeface="Trebuchet MS"/>
                <a:cs typeface="Trebuchet MS"/>
              </a:rPr>
              <a:t> </a:t>
            </a:r>
            <a:r>
              <a:rPr dirty="0" sz="1800" spc="-5">
                <a:latin typeface="Trebuchet MS"/>
                <a:cs typeface="Trebuchet MS"/>
              </a:rPr>
              <a:t>kita</a:t>
            </a:r>
            <a:r>
              <a:rPr dirty="0" sz="1800" spc="-20">
                <a:latin typeface="Trebuchet MS"/>
                <a:cs typeface="Trebuchet MS"/>
              </a:rPr>
              <a:t> </a:t>
            </a:r>
            <a:r>
              <a:rPr dirty="0" sz="1800" spc="-5">
                <a:latin typeface="Trebuchet MS"/>
                <a:cs typeface="Trebuchet MS"/>
              </a:rPr>
              <a:t>pada</a:t>
            </a:r>
            <a:r>
              <a:rPr dirty="0" sz="1800" spc="5">
                <a:latin typeface="Trebuchet MS"/>
                <a:cs typeface="Trebuchet MS"/>
              </a:rPr>
              <a:t> </a:t>
            </a:r>
            <a:r>
              <a:rPr dirty="0" sz="1800" spc="-5">
                <a:latin typeface="Trebuchet MS"/>
                <a:cs typeface="Trebuchet MS"/>
              </a:rPr>
              <a:t>kertas</a:t>
            </a:r>
            <a:r>
              <a:rPr dirty="0" sz="1800">
                <a:latin typeface="Trebuchet MS"/>
                <a:cs typeface="Trebuchet MS"/>
              </a:rPr>
              <a:t> </a:t>
            </a:r>
            <a:r>
              <a:rPr dirty="0" sz="1800" spc="-5">
                <a:latin typeface="Trebuchet MS"/>
                <a:cs typeface="Trebuchet MS"/>
              </a:rPr>
              <a:t>atau</a:t>
            </a:r>
            <a:r>
              <a:rPr dirty="0" sz="1800">
                <a:latin typeface="Trebuchet MS"/>
                <a:cs typeface="Trebuchet MS"/>
              </a:rPr>
              <a:t> </a:t>
            </a:r>
            <a:r>
              <a:rPr dirty="0" sz="1800" spc="-5">
                <a:latin typeface="Trebuchet MS"/>
                <a:cs typeface="Trebuchet MS"/>
              </a:rPr>
              <a:t>dengan</a:t>
            </a:r>
            <a:r>
              <a:rPr dirty="0" sz="1800" spc="10">
                <a:latin typeface="Trebuchet MS"/>
                <a:cs typeface="Trebuchet MS"/>
              </a:rPr>
              <a:t> </a:t>
            </a:r>
            <a:r>
              <a:rPr dirty="0" sz="1800" spc="-5">
                <a:latin typeface="Trebuchet MS"/>
                <a:cs typeface="Trebuchet MS"/>
              </a:rPr>
              <a:t>alat </a:t>
            </a:r>
            <a:r>
              <a:rPr dirty="0" sz="1800" spc="-530">
                <a:latin typeface="Trebuchet MS"/>
                <a:cs typeface="Trebuchet MS"/>
              </a:rPr>
              <a:t> </a:t>
            </a:r>
            <a:r>
              <a:rPr dirty="0" sz="1800" spc="-5">
                <a:latin typeface="Trebuchet MS"/>
                <a:cs typeface="Trebuchet MS"/>
              </a:rPr>
              <a:t>teknologi, dengan</a:t>
            </a:r>
            <a:r>
              <a:rPr dirty="0" sz="1800">
                <a:latin typeface="Trebuchet MS"/>
                <a:cs typeface="Trebuchet MS"/>
              </a:rPr>
              <a:t> </a:t>
            </a:r>
            <a:r>
              <a:rPr dirty="0" sz="1800" spc="-5">
                <a:latin typeface="Trebuchet MS"/>
                <a:cs typeface="Trebuchet MS"/>
              </a:rPr>
              <a:t>tujuan</a:t>
            </a:r>
            <a:r>
              <a:rPr dirty="0" sz="1800" spc="530">
                <a:latin typeface="Trebuchet MS"/>
                <a:cs typeface="Trebuchet MS"/>
              </a:rPr>
              <a:t> </a:t>
            </a:r>
            <a:r>
              <a:rPr dirty="0" sz="1800" spc="-5">
                <a:latin typeface="Trebuchet MS"/>
                <a:cs typeface="Trebuchet MS"/>
              </a:rPr>
              <a:t>menggambarkan </a:t>
            </a:r>
            <a:r>
              <a:rPr dirty="0" sz="1800">
                <a:latin typeface="Trebuchet MS"/>
                <a:cs typeface="Trebuchet MS"/>
              </a:rPr>
              <a:t> </a:t>
            </a:r>
            <a:r>
              <a:rPr dirty="0" sz="1800" spc="-5">
                <a:latin typeface="Trebuchet MS"/>
                <a:cs typeface="Trebuchet MS"/>
              </a:rPr>
              <a:t>menceritakan</a:t>
            </a:r>
            <a:r>
              <a:rPr dirty="0" sz="1800" spc="35">
                <a:latin typeface="Trebuchet MS"/>
                <a:cs typeface="Trebuchet MS"/>
              </a:rPr>
              <a:t> </a:t>
            </a:r>
            <a:r>
              <a:rPr dirty="0" sz="1800" spc="-5">
                <a:latin typeface="Trebuchet MS"/>
                <a:cs typeface="Trebuchet MS"/>
              </a:rPr>
              <a:t>informasi,</a:t>
            </a:r>
            <a:r>
              <a:rPr dirty="0" sz="1800" spc="-10">
                <a:latin typeface="Trebuchet MS"/>
                <a:cs typeface="Trebuchet MS"/>
              </a:rPr>
              <a:t> </a:t>
            </a:r>
            <a:r>
              <a:rPr dirty="0" sz="1800" spc="-5">
                <a:latin typeface="Trebuchet MS"/>
                <a:cs typeface="Trebuchet MS"/>
              </a:rPr>
              <a:t>memikirkan</a:t>
            </a:r>
            <a:r>
              <a:rPr dirty="0" sz="1800" spc="40">
                <a:latin typeface="Trebuchet MS"/>
                <a:cs typeface="Trebuchet MS"/>
              </a:rPr>
              <a:t> </a:t>
            </a:r>
            <a:r>
              <a:rPr dirty="0" sz="1800" spc="-10">
                <a:latin typeface="Trebuchet MS"/>
                <a:cs typeface="Trebuchet MS"/>
              </a:rPr>
              <a:t>dan </a:t>
            </a:r>
            <a:r>
              <a:rPr dirty="0" sz="1800" spc="-5">
                <a:latin typeface="Trebuchet MS"/>
                <a:cs typeface="Trebuchet MS"/>
              </a:rPr>
              <a:t> </a:t>
            </a:r>
            <a:r>
              <a:rPr dirty="0" sz="1800" spc="-10">
                <a:latin typeface="Trebuchet MS"/>
                <a:cs typeface="Trebuchet MS"/>
              </a:rPr>
              <a:t>mengembangkan</a:t>
            </a:r>
            <a:r>
              <a:rPr dirty="0" sz="1800" spc="55">
                <a:latin typeface="Trebuchet MS"/>
                <a:cs typeface="Trebuchet MS"/>
              </a:rPr>
              <a:t> </a:t>
            </a:r>
            <a:r>
              <a:rPr dirty="0" sz="1800" spc="-5">
                <a:latin typeface="Trebuchet MS"/>
                <a:cs typeface="Trebuchet MS"/>
              </a:rPr>
              <a:t>ide-ide</a:t>
            </a:r>
            <a:r>
              <a:rPr dirty="0" sz="1800">
                <a:latin typeface="Trebuchet MS"/>
                <a:cs typeface="Trebuchet MS"/>
              </a:rPr>
              <a:t> </a:t>
            </a:r>
            <a:r>
              <a:rPr dirty="0" sz="1800" spc="-10">
                <a:latin typeface="Trebuchet MS"/>
                <a:cs typeface="Trebuchet MS"/>
              </a:rPr>
              <a:t>yang</a:t>
            </a:r>
            <a:r>
              <a:rPr dirty="0" sz="1800" spc="40">
                <a:latin typeface="Trebuchet MS"/>
                <a:cs typeface="Trebuchet MS"/>
              </a:rPr>
              <a:t> </a:t>
            </a:r>
            <a:r>
              <a:rPr dirty="0" sz="1800" spc="-10">
                <a:latin typeface="Trebuchet MS"/>
                <a:cs typeface="Trebuchet MS"/>
              </a:rPr>
              <a:t>sebelumnya</a:t>
            </a:r>
            <a:r>
              <a:rPr dirty="0" sz="1800" spc="20">
                <a:latin typeface="Trebuchet MS"/>
                <a:cs typeface="Trebuchet MS"/>
              </a:rPr>
              <a:t> </a:t>
            </a:r>
            <a:r>
              <a:rPr dirty="0" sz="1800" spc="-5">
                <a:latin typeface="Trebuchet MS"/>
                <a:cs typeface="Trebuchet MS"/>
              </a:rPr>
              <a:t>tidak </a:t>
            </a:r>
            <a:r>
              <a:rPr dirty="0" sz="1800">
                <a:latin typeface="Trebuchet MS"/>
                <a:cs typeface="Trebuchet MS"/>
              </a:rPr>
              <a:t> </a:t>
            </a:r>
            <a:r>
              <a:rPr dirty="0" sz="1800" spc="-5">
                <a:latin typeface="Trebuchet MS"/>
                <a:cs typeface="Trebuchet MS"/>
              </a:rPr>
              <a:t>diketahui</a:t>
            </a:r>
            <a:r>
              <a:rPr dirty="0" sz="1800" spc="15">
                <a:latin typeface="Trebuchet MS"/>
                <a:cs typeface="Trebuchet MS"/>
              </a:rPr>
              <a:t> </a:t>
            </a:r>
            <a:r>
              <a:rPr dirty="0" sz="1800" spc="-5">
                <a:latin typeface="Trebuchet MS"/>
                <a:cs typeface="Trebuchet MS"/>
              </a:rPr>
              <a:t>dan</a:t>
            </a:r>
            <a:r>
              <a:rPr dirty="0" sz="1800" spc="5">
                <a:latin typeface="Trebuchet MS"/>
                <a:cs typeface="Trebuchet MS"/>
              </a:rPr>
              <a:t> </a:t>
            </a:r>
            <a:r>
              <a:rPr dirty="0" sz="1800" spc="-5">
                <a:latin typeface="Trebuchet MS"/>
                <a:cs typeface="Trebuchet MS"/>
              </a:rPr>
              <a:t>memajukan</a:t>
            </a:r>
            <a:r>
              <a:rPr dirty="0" sz="1800" spc="55">
                <a:latin typeface="Trebuchet MS"/>
                <a:cs typeface="Trebuchet MS"/>
              </a:rPr>
              <a:t> </a:t>
            </a:r>
            <a:r>
              <a:rPr dirty="0" sz="1800" spc="-5">
                <a:latin typeface="Trebuchet MS"/>
                <a:cs typeface="Trebuchet MS"/>
              </a:rPr>
              <a:t>(Arcavi</a:t>
            </a:r>
            <a:r>
              <a:rPr dirty="0" sz="1800">
                <a:latin typeface="Trebuchet MS"/>
                <a:cs typeface="Trebuchet MS"/>
              </a:rPr>
              <a:t> </a:t>
            </a:r>
            <a:r>
              <a:rPr dirty="0" sz="1800" spc="-5">
                <a:latin typeface="Trebuchet MS"/>
                <a:cs typeface="Trebuchet MS"/>
              </a:rPr>
              <a:t>2003)</a:t>
            </a:r>
            <a:endParaRPr sz="1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4707" y="1078484"/>
            <a:ext cx="6605905" cy="398970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5">
                <a:latin typeface="Trebuchet MS"/>
                <a:cs typeface="Trebuchet MS"/>
              </a:rPr>
              <a:t>langkah-langkah</a:t>
            </a:r>
            <a:r>
              <a:rPr dirty="0" sz="2000" spc="-60">
                <a:latin typeface="Trebuchet MS"/>
                <a:cs typeface="Trebuchet MS"/>
              </a:rPr>
              <a:t> </a:t>
            </a:r>
            <a:r>
              <a:rPr dirty="0" sz="2000" spc="-5">
                <a:latin typeface="Trebuchet MS"/>
                <a:cs typeface="Trebuchet MS"/>
              </a:rPr>
              <a:t>Visual</a:t>
            </a:r>
            <a:r>
              <a:rPr dirty="0" sz="2000" spc="-60">
                <a:latin typeface="Trebuchet MS"/>
                <a:cs typeface="Trebuchet MS"/>
              </a:rPr>
              <a:t> </a:t>
            </a:r>
            <a:r>
              <a:rPr dirty="0" sz="2000">
                <a:latin typeface="Trebuchet MS"/>
                <a:cs typeface="Trebuchet MS"/>
              </a:rPr>
              <a:t>Thinking</a:t>
            </a:r>
            <a:endParaRPr sz="20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050">
              <a:latin typeface="Trebuchet MS"/>
              <a:cs typeface="Trebuchet MS"/>
            </a:endParaRPr>
          </a:p>
          <a:p>
            <a:pPr marL="355600" marR="5080" indent="-34290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2000">
                <a:latin typeface="Trebuchet MS"/>
                <a:cs typeface="Trebuchet MS"/>
              </a:rPr>
              <a:t>Looking, yaitu </a:t>
            </a:r>
            <a:r>
              <a:rPr dirty="0" sz="2000" spc="-5">
                <a:latin typeface="Trebuchet MS"/>
                <a:cs typeface="Trebuchet MS"/>
              </a:rPr>
              <a:t>mengidentifikasi masalah </a:t>
            </a:r>
            <a:r>
              <a:rPr dirty="0" sz="2000">
                <a:latin typeface="Trebuchet MS"/>
                <a:cs typeface="Trebuchet MS"/>
              </a:rPr>
              <a:t>dan hubungan </a:t>
            </a:r>
            <a:r>
              <a:rPr dirty="0" sz="2000" spc="-590">
                <a:latin typeface="Trebuchet MS"/>
                <a:cs typeface="Trebuchet MS"/>
              </a:rPr>
              <a:t> </a:t>
            </a:r>
            <a:r>
              <a:rPr dirty="0" sz="2000">
                <a:latin typeface="Trebuchet MS"/>
                <a:cs typeface="Trebuchet MS"/>
              </a:rPr>
              <a:t>timbal</a:t>
            </a:r>
            <a:r>
              <a:rPr dirty="0" sz="2000" spc="-30">
                <a:latin typeface="Trebuchet MS"/>
                <a:cs typeface="Trebuchet MS"/>
              </a:rPr>
              <a:t> </a:t>
            </a:r>
            <a:r>
              <a:rPr dirty="0" sz="2000" spc="-5">
                <a:latin typeface="Trebuchet MS"/>
                <a:cs typeface="Trebuchet MS"/>
              </a:rPr>
              <a:t>baliknya</a:t>
            </a:r>
            <a:endParaRPr sz="20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Arial MT"/>
              <a:buChar char="•"/>
            </a:pPr>
            <a:endParaRPr sz="2050">
              <a:latin typeface="Trebuchet MS"/>
              <a:cs typeface="Trebuchet MS"/>
            </a:endParaRPr>
          </a:p>
          <a:p>
            <a:pPr marL="355600" marR="385445" indent="-34290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2000">
                <a:latin typeface="Trebuchet MS"/>
                <a:cs typeface="Trebuchet MS"/>
              </a:rPr>
              <a:t>Seeing,</a:t>
            </a:r>
            <a:r>
              <a:rPr dirty="0" sz="2000" spc="-45">
                <a:latin typeface="Trebuchet MS"/>
                <a:cs typeface="Trebuchet MS"/>
              </a:rPr>
              <a:t> </a:t>
            </a:r>
            <a:r>
              <a:rPr dirty="0" sz="2000">
                <a:latin typeface="Trebuchet MS"/>
                <a:cs typeface="Trebuchet MS"/>
              </a:rPr>
              <a:t>mengerti</a:t>
            </a:r>
            <a:r>
              <a:rPr dirty="0" sz="2000" spc="-50">
                <a:latin typeface="Trebuchet MS"/>
                <a:cs typeface="Trebuchet MS"/>
              </a:rPr>
              <a:t> </a:t>
            </a:r>
            <a:r>
              <a:rPr dirty="0" sz="2000" spc="-5">
                <a:latin typeface="Trebuchet MS"/>
                <a:cs typeface="Trebuchet MS"/>
              </a:rPr>
              <a:t>masalah</a:t>
            </a:r>
            <a:r>
              <a:rPr dirty="0" sz="2000" spc="-10">
                <a:latin typeface="Trebuchet MS"/>
                <a:cs typeface="Trebuchet MS"/>
              </a:rPr>
              <a:t> </a:t>
            </a:r>
            <a:r>
              <a:rPr dirty="0" sz="2000">
                <a:latin typeface="Trebuchet MS"/>
                <a:cs typeface="Trebuchet MS"/>
              </a:rPr>
              <a:t>dan</a:t>
            </a:r>
            <a:r>
              <a:rPr dirty="0" sz="2000" spc="-15">
                <a:latin typeface="Trebuchet MS"/>
                <a:cs typeface="Trebuchet MS"/>
              </a:rPr>
              <a:t> </a:t>
            </a:r>
            <a:r>
              <a:rPr dirty="0" sz="2000">
                <a:latin typeface="Trebuchet MS"/>
                <a:cs typeface="Trebuchet MS"/>
              </a:rPr>
              <a:t>kesempatan,</a:t>
            </a:r>
            <a:r>
              <a:rPr dirty="0" sz="2000" spc="-60">
                <a:latin typeface="Trebuchet MS"/>
                <a:cs typeface="Trebuchet MS"/>
              </a:rPr>
              <a:t> </a:t>
            </a:r>
            <a:r>
              <a:rPr dirty="0" sz="2000">
                <a:latin typeface="Trebuchet MS"/>
                <a:cs typeface="Trebuchet MS"/>
              </a:rPr>
              <a:t>dengan </a:t>
            </a:r>
            <a:r>
              <a:rPr dirty="0" sz="2000" spc="-590">
                <a:latin typeface="Trebuchet MS"/>
                <a:cs typeface="Trebuchet MS"/>
              </a:rPr>
              <a:t> </a:t>
            </a:r>
            <a:r>
              <a:rPr dirty="0" sz="2000">
                <a:latin typeface="Trebuchet MS"/>
                <a:cs typeface="Trebuchet MS"/>
              </a:rPr>
              <a:t>aktivitas</a:t>
            </a:r>
            <a:r>
              <a:rPr dirty="0" sz="2000" spc="-45">
                <a:latin typeface="Trebuchet MS"/>
                <a:cs typeface="Trebuchet MS"/>
              </a:rPr>
              <a:t> </a:t>
            </a:r>
            <a:r>
              <a:rPr dirty="0" sz="2000" spc="-5">
                <a:latin typeface="Trebuchet MS"/>
                <a:cs typeface="Trebuchet MS"/>
              </a:rPr>
              <a:t>menyeleksi</a:t>
            </a:r>
            <a:r>
              <a:rPr dirty="0" sz="2000" spc="15">
                <a:latin typeface="Trebuchet MS"/>
                <a:cs typeface="Trebuchet MS"/>
              </a:rPr>
              <a:t> </a:t>
            </a:r>
            <a:r>
              <a:rPr dirty="0" sz="2000">
                <a:latin typeface="Trebuchet MS"/>
                <a:cs typeface="Trebuchet MS"/>
              </a:rPr>
              <a:t>dan</a:t>
            </a:r>
            <a:r>
              <a:rPr dirty="0" sz="2000" spc="-35">
                <a:latin typeface="Trebuchet MS"/>
                <a:cs typeface="Trebuchet MS"/>
              </a:rPr>
              <a:t> </a:t>
            </a:r>
            <a:r>
              <a:rPr dirty="0" sz="2000" spc="-5">
                <a:latin typeface="Trebuchet MS"/>
                <a:cs typeface="Trebuchet MS"/>
              </a:rPr>
              <a:t>mengelompokkan</a:t>
            </a:r>
            <a:endParaRPr sz="20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Arial MT"/>
              <a:buChar char="•"/>
            </a:pPr>
            <a:endParaRPr sz="205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2000">
                <a:latin typeface="Trebuchet MS"/>
                <a:cs typeface="Trebuchet MS"/>
              </a:rPr>
              <a:t>Imagining,</a:t>
            </a:r>
            <a:r>
              <a:rPr dirty="0" sz="2000" spc="-40">
                <a:latin typeface="Trebuchet MS"/>
                <a:cs typeface="Trebuchet MS"/>
              </a:rPr>
              <a:t> </a:t>
            </a:r>
            <a:r>
              <a:rPr dirty="0" sz="2000" spc="-5">
                <a:latin typeface="Trebuchet MS"/>
                <a:cs typeface="Trebuchet MS"/>
              </a:rPr>
              <a:t>mengeneralisasikan</a:t>
            </a:r>
            <a:r>
              <a:rPr dirty="0" sz="2000" spc="-35">
                <a:latin typeface="Trebuchet MS"/>
                <a:cs typeface="Trebuchet MS"/>
              </a:rPr>
              <a:t> </a:t>
            </a:r>
            <a:r>
              <a:rPr dirty="0" sz="2000" spc="-5">
                <a:latin typeface="Trebuchet MS"/>
                <a:cs typeface="Trebuchet MS"/>
              </a:rPr>
              <a:t>langkah </a:t>
            </a:r>
            <a:r>
              <a:rPr dirty="0" sz="2000" spc="5">
                <a:latin typeface="Trebuchet MS"/>
                <a:cs typeface="Trebuchet MS"/>
              </a:rPr>
              <a:t>untuk</a:t>
            </a:r>
            <a:endParaRPr sz="2000">
              <a:latin typeface="Trebuchet MS"/>
              <a:cs typeface="Trebuchet MS"/>
            </a:endParaRPr>
          </a:p>
          <a:p>
            <a:pPr marL="355600">
              <a:lnSpc>
                <a:spcPct val="100000"/>
              </a:lnSpc>
              <a:spcBef>
                <a:spcPts val="5"/>
              </a:spcBef>
            </a:pPr>
            <a:r>
              <a:rPr dirty="0" sz="2000" spc="-5">
                <a:latin typeface="Trebuchet MS"/>
                <a:cs typeface="Trebuchet MS"/>
              </a:rPr>
              <a:t>menemukan</a:t>
            </a:r>
            <a:r>
              <a:rPr dirty="0" sz="2000" spc="-55">
                <a:latin typeface="Trebuchet MS"/>
                <a:cs typeface="Trebuchet MS"/>
              </a:rPr>
              <a:t> </a:t>
            </a:r>
            <a:r>
              <a:rPr dirty="0" sz="2000" spc="-5">
                <a:latin typeface="Trebuchet MS"/>
                <a:cs typeface="Trebuchet MS"/>
              </a:rPr>
              <a:t>solusi</a:t>
            </a:r>
            <a:r>
              <a:rPr dirty="0" sz="2000" spc="15">
                <a:latin typeface="Trebuchet MS"/>
                <a:cs typeface="Trebuchet MS"/>
              </a:rPr>
              <a:t> </a:t>
            </a:r>
            <a:r>
              <a:rPr dirty="0" sz="2000" spc="5">
                <a:latin typeface="Trebuchet MS"/>
                <a:cs typeface="Trebuchet MS"/>
              </a:rPr>
              <a:t>atau</a:t>
            </a:r>
            <a:r>
              <a:rPr dirty="0" sz="2000" spc="-45">
                <a:latin typeface="Trebuchet MS"/>
                <a:cs typeface="Trebuchet MS"/>
              </a:rPr>
              <a:t> </a:t>
            </a:r>
            <a:r>
              <a:rPr dirty="0" sz="2000">
                <a:latin typeface="Trebuchet MS"/>
                <a:cs typeface="Trebuchet MS"/>
              </a:rPr>
              <a:t>exploring</a:t>
            </a:r>
            <a:endParaRPr sz="20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05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2000">
                <a:latin typeface="Trebuchet MS"/>
                <a:cs typeface="Trebuchet MS"/>
              </a:rPr>
              <a:t>Showing</a:t>
            </a:r>
            <a:r>
              <a:rPr dirty="0" sz="2000" spc="-20">
                <a:latin typeface="Trebuchet MS"/>
                <a:cs typeface="Trebuchet MS"/>
              </a:rPr>
              <a:t> </a:t>
            </a:r>
            <a:r>
              <a:rPr dirty="0" sz="2000">
                <a:latin typeface="Trebuchet MS"/>
                <a:cs typeface="Trebuchet MS"/>
              </a:rPr>
              <a:t>and</a:t>
            </a:r>
            <a:r>
              <a:rPr dirty="0" sz="2000" spc="-75">
                <a:latin typeface="Trebuchet MS"/>
                <a:cs typeface="Trebuchet MS"/>
              </a:rPr>
              <a:t> </a:t>
            </a:r>
            <a:r>
              <a:rPr dirty="0" sz="2000" spc="-35">
                <a:latin typeface="Trebuchet MS"/>
                <a:cs typeface="Trebuchet MS"/>
              </a:rPr>
              <a:t>Telling,</a:t>
            </a:r>
            <a:r>
              <a:rPr dirty="0" sz="2000" spc="-10">
                <a:latin typeface="Trebuchet MS"/>
                <a:cs typeface="Trebuchet MS"/>
              </a:rPr>
              <a:t> </a:t>
            </a:r>
            <a:r>
              <a:rPr dirty="0" sz="2000" spc="-5">
                <a:latin typeface="Trebuchet MS"/>
                <a:cs typeface="Trebuchet MS"/>
              </a:rPr>
              <a:t>menjelaskan</a:t>
            </a:r>
            <a:r>
              <a:rPr dirty="0" sz="2000" spc="-25">
                <a:latin typeface="Trebuchet MS"/>
                <a:cs typeface="Trebuchet MS"/>
              </a:rPr>
              <a:t> </a:t>
            </a:r>
            <a:r>
              <a:rPr dirty="0" sz="2000">
                <a:latin typeface="Trebuchet MS"/>
                <a:cs typeface="Trebuchet MS"/>
              </a:rPr>
              <a:t>apa</a:t>
            </a:r>
            <a:r>
              <a:rPr dirty="0" sz="2000" spc="-5">
                <a:latin typeface="Trebuchet MS"/>
                <a:cs typeface="Trebuchet MS"/>
              </a:rPr>
              <a:t> yang</a:t>
            </a:r>
            <a:r>
              <a:rPr dirty="0" sz="2000" spc="-30">
                <a:latin typeface="Trebuchet MS"/>
                <a:cs typeface="Trebuchet MS"/>
              </a:rPr>
              <a:t> </a:t>
            </a:r>
            <a:r>
              <a:rPr dirty="0" sz="2000">
                <a:latin typeface="Trebuchet MS"/>
                <a:cs typeface="Trebuchet MS"/>
              </a:rPr>
              <a:t>dilihat</a:t>
            </a:r>
            <a:r>
              <a:rPr dirty="0" sz="2000" spc="-20">
                <a:latin typeface="Trebuchet MS"/>
                <a:cs typeface="Trebuchet MS"/>
              </a:rPr>
              <a:t> </a:t>
            </a:r>
            <a:r>
              <a:rPr dirty="0" sz="2000">
                <a:latin typeface="Trebuchet MS"/>
                <a:cs typeface="Trebuchet MS"/>
              </a:rPr>
              <a:t>dan</a:t>
            </a:r>
            <a:endParaRPr sz="2000">
              <a:latin typeface="Trebuchet MS"/>
              <a:cs typeface="Trebuchet MS"/>
            </a:endParaRPr>
          </a:p>
          <a:p>
            <a:pPr marL="355600">
              <a:lnSpc>
                <a:spcPct val="100000"/>
              </a:lnSpc>
              <a:spcBef>
                <a:spcPts val="5"/>
              </a:spcBef>
            </a:pPr>
            <a:r>
              <a:rPr dirty="0" sz="2000">
                <a:latin typeface="Trebuchet MS"/>
                <a:cs typeface="Trebuchet MS"/>
              </a:rPr>
              <a:t>diperoleh</a:t>
            </a:r>
            <a:r>
              <a:rPr dirty="0" sz="2000" spc="-85">
                <a:latin typeface="Trebuchet MS"/>
                <a:cs typeface="Trebuchet MS"/>
              </a:rPr>
              <a:t> </a:t>
            </a:r>
            <a:r>
              <a:rPr dirty="0" sz="2000">
                <a:latin typeface="Trebuchet MS"/>
                <a:cs typeface="Trebuchet MS"/>
              </a:rPr>
              <a:t>kemudian</a:t>
            </a:r>
            <a:endParaRPr sz="20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70757" y="2880519"/>
            <a:ext cx="1188922" cy="36704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89240" y="1114804"/>
            <a:ext cx="2862569" cy="310263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687069" y="2014791"/>
            <a:ext cx="5445760" cy="167258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>
                <a:solidFill>
                  <a:srgbClr val="001F5F"/>
                </a:solidFill>
                <a:latin typeface="Trebuchet MS"/>
                <a:cs typeface="Trebuchet MS"/>
              </a:rPr>
              <a:t>Iklan</a:t>
            </a:r>
            <a:r>
              <a:rPr dirty="0" sz="1800" spc="894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800" spc="894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800">
                <a:solidFill>
                  <a:srgbClr val="001F5F"/>
                </a:solidFill>
                <a:latin typeface="Trebuchet MS"/>
                <a:cs typeface="Trebuchet MS"/>
              </a:rPr>
              <a:t>kreatif    </a:t>
            </a:r>
            <a:r>
              <a:rPr dirty="0" sz="1800" spc="18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800" spc="-5">
                <a:solidFill>
                  <a:srgbClr val="001F5F"/>
                </a:solidFill>
                <a:latin typeface="Trebuchet MS"/>
                <a:cs typeface="Trebuchet MS"/>
              </a:rPr>
              <a:t>adalah</a:t>
            </a:r>
            <a:r>
              <a:rPr dirty="0" sz="1800" spc="894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800" spc="90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800" spc="-5">
                <a:solidFill>
                  <a:srgbClr val="001F5F"/>
                </a:solidFill>
                <a:latin typeface="Trebuchet MS"/>
                <a:cs typeface="Trebuchet MS"/>
              </a:rPr>
              <a:t>iklan</a:t>
            </a:r>
            <a:r>
              <a:rPr dirty="0" sz="1800" spc="894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800" spc="90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800" spc="-5">
                <a:solidFill>
                  <a:srgbClr val="001F5F"/>
                </a:solidFill>
                <a:latin typeface="Trebuchet MS"/>
                <a:cs typeface="Trebuchet MS"/>
              </a:rPr>
              <a:t>yang</a:t>
            </a:r>
            <a:r>
              <a:rPr dirty="0" sz="1800" spc="894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800" spc="894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800">
                <a:solidFill>
                  <a:srgbClr val="001F5F"/>
                </a:solidFill>
                <a:latin typeface="Trebuchet MS"/>
                <a:cs typeface="Trebuchet MS"/>
              </a:rPr>
              <a:t>mampu</a:t>
            </a:r>
            <a:endParaRPr sz="1800">
              <a:latin typeface="Trebuchet MS"/>
              <a:cs typeface="Trebuchet MS"/>
            </a:endParaRPr>
          </a:p>
          <a:p>
            <a:pPr algn="just" marL="27305">
              <a:lnSpc>
                <a:spcPct val="100000"/>
              </a:lnSpc>
            </a:pPr>
            <a:r>
              <a:rPr dirty="0" sz="1800" spc="-10">
                <a:solidFill>
                  <a:srgbClr val="001F5F"/>
                </a:solidFill>
                <a:latin typeface="Trebuchet MS"/>
                <a:cs typeface="Trebuchet MS"/>
              </a:rPr>
              <a:t>meningkatkan</a:t>
            </a:r>
            <a:r>
              <a:rPr dirty="0" sz="1800" spc="5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800" spc="-5">
                <a:solidFill>
                  <a:srgbClr val="001F5F"/>
                </a:solidFill>
                <a:latin typeface="Trebuchet MS"/>
                <a:cs typeface="Trebuchet MS"/>
              </a:rPr>
              <a:t>penjualan</a:t>
            </a:r>
            <a:r>
              <a:rPr dirty="0" sz="1800" spc="3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800" spc="-10">
                <a:solidFill>
                  <a:srgbClr val="001F5F"/>
                </a:solidFill>
                <a:latin typeface="Trebuchet MS"/>
                <a:cs typeface="Trebuchet MS"/>
              </a:rPr>
              <a:t>produk.</a:t>
            </a:r>
            <a:endParaRPr sz="18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850">
              <a:latin typeface="Trebuchet MS"/>
              <a:cs typeface="Trebuchet MS"/>
            </a:endParaRPr>
          </a:p>
          <a:p>
            <a:pPr algn="just" marL="27305" marR="5080" indent="-15240">
              <a:lnSpc>
                <a:spcPct val="100000"/>
              </a:lnSpc>
            </a:pPr>
            <a:r>
              <a:rPr dirty="0" sz="1800" spc="-5">
                <a:solidFill>
                  <a:srgbClr val="001F5F"/>
                </a:solidFill>
                <a:latin typeface="Trebuchet MS"/>
                <a:cs typeface="Trebuchet MS"/>
              </a:rPr>
              <a:t>Iklan yang </a:t>
            </a:r>
            <a:r>
              <a:rPr dirty="0" sz="1800">
                <a:solidFill>
                  <a:srgbClr val="001F5F"/>
                </a:solidFill>
                <a:latin typeface="Trebuchet MS"/>
                <a:cs typeface="Trebuchet MS"/>
              </a:rPr>
              <a:t>kreatif </a:t>
            </a:r>
            <a:r>
              <a:rPr dirty="0" sz="1800" spc="-5">
                <a:solidFill>
                  <a:srgbClr val="001F5F"/>
                </a:solidFill>
                <a:latin typeface="Trebuchet MS"/>
                <a:cs typeface="Trebuchet MS"/>
              </a:rPr>
              <a:t>adalah iklan yang berasal dari ide </a:t>
            </a:r>
            <a:r>
              <a:rPr dirty="0" sz="180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800" spc="-10">
                <a:solidFill>
                  <a:srgbClr val="001F5F"/>
                </a:solidFill>
                <a:latin typeface="Trebuchet MS"/>
                <a:cs typeface="Trebuchet MS"/>
              </a:rPr>
              <a:t>yang</a:t>
            </a:r>
            <a:r>
              <a:rPr dirty="0" sz="1800" spc="-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800">
                <a:solidFill>
                  <a:srgbClr val="001F5F"/>
                </a:solidFill>
                <a:latin typeface="Trebuchet MS"/>
                <a:cs typeface="Trebuchet MS"/>
              </a:rPr>
              <a:t>orisinal,</a:t>
            </a:r>
            <a:r>
              <a:rPr dirty="0" sz="1800" spc="5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800" spc="-5">
                <a:solidFill>
                  <a:srgbClr val="001F5F"/>
                </a:solidFill>
                <a:latin typeface="Trebuchet MS"/>
                <a:cs typeface="Trebuchet MS"/>
              </a:rPr>
              <a:t>memiliki</a:t>
            </a:r>
            <a:r>
              <a:rPr dirty="0" sz="180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800" spc="-5">
                <a:solidFill>
                  <a:srgbClr val="001F5F"/>
                </a:solidFill>
                <a:latin typeface="Trebuchet MS"/>
                <a:cs typeface="Trebuchet MS"/>
              </a:rPr>
              <a:t>nilai</a:t>
            </a:r>
            <a:r>
              <a:rPr dirty="0" sz="180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800" spc="-10">
                <a:solidFill>
                  <a:srgbClr val="001F5F"/>
                </a:solidFill>
                <a:latin typeface="Trebuchet MS"/>
                <a:cs typeface="Trebuchet MS"/>
              </a:rPr>
              <a:t>artistic</a:t>
            </a:r>
            <a:r>
              <a:rPr dirty="0" sz="1800" spc="-5">
                <a:solidFill>
                  <a:srgbClr val="001F5F"/>
                </a:solidFill>
                <a:latin typeface="Trebuchet MS"/>
                <a:cs typeface="Trebuchet MS"/>
              </a:rPr>
              <a:t> dan</a:t>
            </a:r>
            <a:r>
              <a:rPr dirty="0" sz="180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800" spc="-5">
                <a:solidFill>
                  <a:srgbClr val="001F5F"/>
                </a:solidFill>
                <a:latin typeface="Trebuchet MS"/>
                <a:cs typeface="Trebuchet MS"/>
              </a:rPr>
              <a:t>estetika </a:t>
            </a:r>
            <a:r>
              <a:rPr dirty="0" sz="1800" spc="-53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800" spc="-5">
                <a:solidFill>
                  <a:srgbClr val="001F5F"/>
                </a:solidFill>
                <a:latin typeface="Trebuchet MS"/>
                <a:cs typeface="Trebuchet MS"/>
              </a:rPr>
              <a:t>serta</a:t>
            </a:r>
            <a:r>
              <a:rPr dirty="0" sz="1800" spc="1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800" spc="-5">
                <a:solidFill>
                  <a:srgbClr val="001F5F"/>
                </a:solidFill>
                <a:latin typeface="Trebuchet MS"/>
                <a:cs typeface="Trebuchet MS"/>
              </a:rPr>
              <a:t>mampu memenangkan</a:t>
            </a:r>
            <a:r>
              <a:rPr dirty="0" sz="1800" spc="7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dirty="0" sz="1800" spc="-10">
                <a:solidFill>
                  <a:srgbClr val="001F5F"/>
                </a:solidFill>
                <a:latin typeface="Trebuchet MS"/>
                <a:cs typeface="Trebuchet MS"/>
              </a:rPr>
              <a:t>penghargaan.</a:t>
            </a:r>
            <a:endParaRPr sz="1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2174" y="991106"/>
            <a:ext cx="3116823" cy="316359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618490" y="1722754"/>
            <a:ext cx="6409055" cy="41567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2765425">
              <a:lnSpc>
                <a:spcPct val="114999"/>
              </a:lnSpc>
              <a:spcBef>
                <a:spcPts val="100"/>
              </a:spcBef>
            </a:pPr>
            <a:r>
              <a:rPr dirty="0" sz="2000" spc="-10">
                <a:latin typeface="Trebuchet MS"/>
                <a:cs typeface="Trebuchet MS"/>
              </a:rPr>
              <a:t>Pencarian</a:t>
            </a:r>
            <a:r>
              <a:rPr dirty="0" sz="2000" spc="-95">
                <a:latin typeface="Trebuchet MS"/>
                <a:cs typeface="Trebuchet MS"/>
              </a:rPr>
              <a:t> </a:t>
            </a:r>
            <a:r>
              <a:rPr dirty="0" sz="2000">
                <a:latin typeface="Trebuchet MS"/>
                <a:cs typeface="Trebuchet MS"/>
              </a:rPr>
              <a:t>data</a:t>
            </a:r>
            <a:r>
              <a:rPr dirty="0" sz="2000" spc="-60">
                <a:latin typeface="Trebuchet MS"/>
                <a:cs typeface="Trebuchet MS"/>
              </a:rPr>
              <a:t> </a:t>
            </a:r>
            <a:r>
              <a:rPr dirty="0" sz="2000">
                <a:latin typeface="Trebuchet MS"/>
                <a:cs typeface="Trebuchet MS"/>
              </a:rPr>
              <a:t>permasalahanan </a:t>
            </a:r>
            <a:r>
              <a:rPr dirty="0" sz="2000" spc="-585">
                <a:latin typeface="Trebuchet MS"/>
                <a:cs typeface="Trebuchet MS"/>
              </a:rPr>
              <a:t> </a:t>
            </a:r>
            <a:r>
              <a:rPr dirty="0" sz="2000">
                <a:latin typeface="Trebuchet MS"/>
                <a:cs typeface="Trebuchet MS"/>
              </a:rPr>
              <a:t>Mencari </a:t>
            </a:r>
            <a:r>
              <a:rPr dirty="0" sz="2000" spc="-10">
                <a:latin typeface="Trebuchet MS"/>
                <a:cs typeface="Trebuchet MS"/>
              </a:rPr>
              <a:t>Responsif </a:t>
            </a:r>
            <a:r>
              <a:rPr dirty="0" sz="2000">
                <a:latin typeface="Trebuchet MS"/>
                <a:cs typeface="Trebuchet MS"/>
              </a:rPr>
              <a:t>audience </a:t>
            </a:r>
            <a:r>
              <a:rPr dirty="0" sz="2000" spc="5">
                <a:latin typeface="Trebuchet MS"/>
                <a:cs typeface="Trebuchet MS"/>
              </a:rPr>
              <a:t> </a:t>
            </a:r>
            <a:r>
              <a:rPr dirty="0" sz="2000">
                <a:latin typeface="Trebuchet MS"/>
                <a:cs typeface="Trebuchet MS"/>
              </a:rPr>
              <a:t>Analisis </a:t>
            </a:r>
            <a:r>
              <a:rPr dirty="0" sz="2000" spc="-5">
                <a:latin typeface="Trebuchet MS"/>
                <a:cs typeface="Trebuchet MS"/>
              </a:rPr>
              <a:t>Data </a:t>
            </a:r>
            <a:r>
              <a:rPr dirty="0" sz="2000">
                <a:latin typeface="Trebuchet MS"/>
                <a:cs typeface="Trebuchet MS"/>
              </a:rPr>
              <a:t>(Analisis </a:t>
            </a:r>
            <a:r>
              <a:rPr dirty="0" sz="2000" spc="-5">
                <a:latin typeface="Trebuchet MS"/>
                <a:cs typeface="Trebuchet MS"/>
              </a:rPr>
              <a:t>SWOT) </a:t>
            </a:r>
            <a:r>
              <a:rPr dirty="0" sz="2000">
                <a:latin typeface="Trebuchet MS"/>
                <a:cs typeface="Trebuchet MS"/>
              </a:rPr>
              <a:t> </a:t>
            </a:r>
            <a:r>
              <a:rPr dirty="0" sz="2000" spc="-45">
                <a:latin typeface="Trebuchet MS"/>
                <a:cs typeface="Trebuchet MS"/>
              </a:rPr>
              <a:t>Tujuan</a:t>
            </a:r>
            <a:r>
              <a:rPr dirty="0" sz="2000" spc="-35">
                <a:latin typeface="Trebuchet MS"/>
                <a:cs typeface="Trebuchet MS"/>
              </a:rPr>
              <a:t> </a:t>
            </a:r>
            <a:r>
              <a:rPr dirty="0" sz="2000" spc="-10">
                <a:latin typeface="Trebuchet MS"/>
                <a:cs typeface="Trebuchet MS"/>
              </a:rPr>
              <a:t>Komunikasi</a:t>
            </a:r>
            <a:endParaRPr sz="20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360"/>
              </a:spcBef>
            </a:pPr>
            <a:r>
              <a:rPr dirty="0" sz="2000" spc="-5">
                <a:latin typeface="Trebuchet MS"/>
                <a:cs typeface="Trebuchet MS"/>
              </a:rPr>
              <a:t>Solusi</a:t>
            </a:r>
            <a:r>
              <a:rPr dirty="0" sz="2000" spc="-15">
                <a:latin typeface="Trebuchet MS"/>
                <a:cs typeface="Trebuchet MS"/>
              </a:rPr>
              <a:t> </a:t>
            </a:r>
            <a:r>
              <a:rPr dirty="0" sz="2000" spc="-10">
                <a:latin typeface="Trebuchet MS"/>
                <a:cs typeface="Trebuchet MS"/>
              </a:rPr>
              <a:t>Permasalahan</a:t>
            </a:r>
            <a:endParaRPr sz="20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650">
              <a:latin typeface="Trebuchet MS"/>
              <a:cs typeface="Trebuchet MS"/>
            </a:endParaRPr>
          </a:p>
          <a:p>
            <a:pPr marL="314960" indent="-302260">
              <a:lnSpc>
                <a:spcPct val="100000"/>
              </a:lnSpc>
              <a:buAutoNum type="arabicPeriod"/>
              <a:tabLst>
                <a:tab pos="314960" algn="l"/>
              </a:tabLst>
            </a:pPr>
            <a:r>
              <a:rPr dirty="0" sz="2000">
                <a:latin typeface="Trebuchet MS"/>
                <a:cs typeface="Trebuchet MS"/>
              </a:rPr>
              <a:t>Strategi</a:t>
            </a:r>
            <a:r>
              <a:rPr dirty="0" sz="2000" spc="-35">
                <a:latin typeface="Trebuchet MS"/>
                <a:cs typeface="Trebuchet MS"/>
              </a:rPr>
              <a:t> </a:t>
            </a:r>
            <a:r>
              <a:rPr dirty="0" sz="2000">
                <a:latin typeface="Trebuchet MS"/>
                <a:cs typeface="Trebuchet MS"/>
              </a:rPr>
              <a:t>kreatif</a:t>
            </a:r>
            <a:r>
              <a:rPr dirty="0" sz="2000" spc="-40">
                <a:latin typeface="Trebuchet MS"/>
                <a:cs typeface="Trebuchet MS"/>
              </a:rPr>
              <a:t> </a:t>
            </a:r>
            <a:r>
              <a:rPr dirty="0" sz="2000">
                <a:latin typeface="Trebuchet MS"/>
                <a:cs typeface="Trebuchet MS"/>
              </a:rPr>
              <a:t>=</a:t>
            </a:r>
            <a:r>
              <a:rPr dirty="0" sz="2000" spc="-20">
                <a:latin typeface="Trebuchet MS"/>
                <a:cs typeface="Trebuchet MS"/>
              </a:rPr>
              <a:t> </a:t>
            </a:r>
            <a:r>
              <a:rPr dirty="0" sz="2000">
                <a:latin typeface="Trebuchet MS"/>
                <a:cs typeface="Trebuchet MS"/>
              </a:rPr>
              <a:t>What</a:t>
            </a:r>
            <a:r>
              <a:rPr dirty="0" sz="2000" spc="-55">
                <a:latin typeface="Trebuchet MS"/>
                <a:cs typeface="Trebuchet MS"/>
              </a:rPr>
              <a:t> </a:t>
            </a:r>
            <a:r>
              <a:rPr dirty="0" sz="2000" spc="-125">
                <a:latin typeface="Trebuchet MS"/>
                <a:cs typeface="Trebuchet MS"/>
              </a:rPr>
              <a:t>To</a:t>
            </a:r>
            <a:r>
              <a:rPr dirty="0" sz="2000" spc="-20">
                <a:latin typeface="Trebuchet MS"/>
                <a:cs typeface="Trebuchet MS"/>
              </a:rPr>
              <a:t> </a:t>
            </a:r>
            <a:r>
              <a:rPr dirty="0" sz="2000">
                <a:latin typeface="Trebuchet MS"/>
                <a:cs typeface="Trebuchet MS"/>
              </a:rPr>
              <a:t>Say</a:t>
            </a:r>
            <a:r>
              <a:rPr dirty="0" sz="2000" spc="-15">
                <a:latin typeface="Trebuchet MS"/>
                <a:cs typeface="Trebuchet MS"/>
              </a:rPr>
              <a:t> </a:t>
            </a:r>
            <a:r>
              <a:rPr dirty="0" sz="2000">
                <a:latin typeface="Trebuchet MS"/>
                <a:cs typeface="Trebuchet MS"/>
              </a:rPr>
              <a:t>dan</a:t>
            </a:r>
            <a:r>
              <a:rPr dirty="0" sz="2000" spc="-10">
                <a:latin typeface="Trebuchet MS"/>
                <a:cs typeface="Trebuchet MS"/>
              </a:rPr>
              <a:t> </a:t>
            </a:r>
            <a:r>
              <a:rPr dirty="0" sz="2000" spc="-5">
                <a:latin typeface="Trebuchet MS"/>
                <a:cs typeface="Trebuchet MS"/>
              </a:rPr>
              <a:t>How</a:t>
            </a:r>
            <a:r>
              <a:rPr dirty="0" sz="2000" spc="-35">
                <a:latin typeface="Trebuchet MS"/>
                <a:cs typeface="Trebuchet MS"/>
              </a:rPr>
              <a:t> </a:t>
            </a:r>
            <a:r>
              <a:rPr dirty="0" sz="2000" spc="-125">
                <a:latin typeface="Trebuchet MS"/>
                <a:cs typeface="Trebuchet MS"/>
              </a:rPr>
              <a:t>To</a:t>
            </a:r>
            <a:r>
              <a:rPr dirty="0" sz="2000" spc="-20">
                <a:latin typeface="Trebuchet MS"/>
                <a:cs typeface="Trebuchet MS"/>
              </a:rPr>
              <a:t> </a:t>
            </a:r>
            <a:r>
              <a:rPr dirty="0" sz="2000">
                <a:latin typeface="Trebuchet MS"/>
                <a:cs typeface="Trebuchet MS"/>
              </a:rPr>
              <a:t>Say</a:t>
            </a:r>
            <a:endParaRPr sz="20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Font typeface="Trebuchet MS"/>
              <a:buAutoNum type="arabicPeriod"/>
            </a:pPr>
            <a:endParaRPr sz="2650">
              <a:latin typeface="Trebuchet MS"/>
              <a:cs typeface="Trebuchet MS"/>
            </a:endParaRPr>
          </a:p>
          <a:p>
            <a:pPr marL="401320" indent="-388620">
              <a:lnSpc>
                <a:spcPts val="2280"/>
              </a:lnSpc>
              <a:buAutoNum type="arabicPeriod"/>
              <a:tabLst>
                <a:tab pos="400685" algn="l"/>
                <a:tab pos="401320" algn="l"/>
                <a:tab pos="1460500" algn="l"/>
                <a:tab pos="2319020" algn="l"/>
                <a:tab pos="2613660" algn="l"/>
                <a:tab pos="3447415" algn="l"/>
                <a:tab pos="3968115" algn="l"/>
                <a:tab pos="4600575" algn="l"/>
                <a:tab pos="5175250" algn="l"/>
                <a:tab pos="6038850" algn="l"/>
              </a:tabLst>
            </a:pPr>
            <a:r>
              <a:rPr dirty="0" sz="2000">
                <a:latin typeface="Trebuchet MS"/>
                <a:cs typeface="Trebuchet MS"/>
              </a:rPr>
              <a:t>Str</a:t>
            </a:r>
            <a:r>
              <a:rPr dirty="0" sz="2000" spc="10">
                <a:latin typeface="Trebuchet MS"/>
                <a:cs typeface="Trebuchet MS"/>
              </a:rPr>
              <a:t>a</a:t>
            </a:r>
            <a:r>
              <a:rPr dirty="0" sz="2000" spc="-15">
                <a:latin typeface="Trebuchet MS"/>
                <a:cs typeface="Trebuchet MS"/>
              </a:rPr>
              <a:t>t</a:t>
            </a:r>
            <a:r>
              <a:rPr dirty="0" sz="2000" spc="5">
                <a:latin typeface="Trebuchet MS"/>
                <a:cs typeface="Trebuchet MS"/>
              </a:rPr>
              <a:t>e</a:t>
            </a:r>
            <a:r>
              <a:rPr dirty="0" sz="2000">
                <a:latin typeface="Trebuchet MS"/>
                <a:cs typeface="Trebuchet MS"/>
              </a:rPr>
              <a:t>gi	</a:t>
            </a:r>
            <a:r>
              <a:rPr dirty="0" sz="2000" spc="-5">
                <a:latin typeface="Trebuchet MS"/>
                <a:cs typeface="Trebuchet MS"/>
              </a:rPr>
              <a:t>m</a:t>
            </a:r>
            <a:r>
              <a:rPr dirty="0" sz="2000" spc="-15">
                <a:latin typeface="Trebuchet MS"/>
                <a:cs typeface="Trebuchet MS"/>
              </a:rPr>
              <a:t>e</a:t>
            </a:r>
            <a:r>
              <a:rPr dirty="0" sz="2000">
                <a:latin typeface="Trebuchet MS"/>
                <a:cs typeface="Trebuchet MS"/>
              </a:rPr>
              <a:t>d</a:t>
            </a:r>
            <a:r>
              <a:rPr dirty="0" sz="2000" spc="-15">
                <a:latin typeface="Trebuchet MS"/>
                <a:cs typeface="Trebuchet MS"/>
              </a:rPr>
              <a:t>i</a:t>
            </a:r>
            <a:r>
              <a:rPr dirty="0" sz="2000">
                <a:latin typeface="Trebuchet MS"/>
                <a:cs typeface="Trebuchet MS"/>
              </a:rPr>
              <a:t>a	=	</a:t>
            </a:r>
            <a:r>
              <a:rPr dirty="0" sz="2000" spc="-5">
                <a:latin typeface="Trebuchet MS"/>
                <a:cs typeface="Trebuchet MS"/>
              </a:rPr>
              <a:t>M</a:t>
            </a:r>
            <a:r>
              <a:rPr dirty="0" sz="2000" spc="5">
                <a:latin typeface="Trebuchet MS"/>
                <a:cs typeface="Trebuchet MS"/>
              </a:rPr>
              <a:t>e</a:t>
            </a:r>
            <a:r>
              <a:rPr dirty="0" sz="2000">
                <a:latin typeface="Trebuchet MS"/>
                <a:cs typeface="Trebuchet MS"/>
              </a:rPr>
              <a:t>d</a:t>
            </a:r>
            <a:r>
              <a:rPr dirty="0" sz="2000" spc="5">
                <a:latin typeface="Trebuchet MS"/>
                <a:cs typeface="Trebuchet MS"/>
              </a:rPr>
              <a:t>i</a:t>
            </a:r>
            <a:r>
              <a:rPr dirty="0" sz="2000">
                <a:latin typeface="Trebuchet MS"/>
                <a:cs typeface="Trebuchet MS"/>
              </a:rPr>
              <a:t>a	</a:t>
            </a:r>
            <a:r>
              <a:rPr dirty="0" sz="2000" spc="-10">
                <a:latin typeface="Trebuchet MS"/>
                <a:cs typeface="Trebuchet MS"/>
              </a:rPr>
              <a:t>l</a:t>
            </a:r>
            <a:r>
              <a:rPr dirty="0" sz="2000" spc="-15">
                <a:latin typeface="Trebuchet MS"/>
                <a:cs typeface="Trebuchet MS"/>
              </a:rPr>
              <a:t>i</a:t>
            </a:r>
            <a:r>
              <a:rPr dirty="0" sz="2000" spc="5">
                <a:latin typeface="Trebuchet MS"/>
                <a:cs typeface="Trebuchet MS"/>
              </a:rPr>
              <a:t>n</a:t>
            </a:r>
            <a:r>
              <a:rPr dirty="0" sz="2000">
                <a:latin typeface="Trebuchet MS"/>
                <a:cs typeface="Trebuchet MS"/>
              </a:rPr>
              <a:t>i	</a:t>
            </a:r>
            <a:r>
              <a:rPr dirty="0" sz="2000" spc="-15">
                <a:latin typeface="Trebuchet MS"/>
                <a:cs typeface="Trebuchet MS"/>
              </a:rPr>
              <a:t>a</a:t>
            </a:r>
            <a:r>
              <a:rPr dirty="0" sz="2000" spc="5">
                <a:latin typeface="Trebuchet MS"/>
                <a:cs typeface="Trebuchet MS"/>
              </a:rPr>
              <a:t>ta</a:t>
            </a:r>
            <a:r>
              <a:rPr dirty="0" sz="2000">
                <a:latin typeface="Trebuchet MS"/>
                <a:cs typeface="Trebuchet MS"/>
              </a:rPr>
              <a:t>s	d</a:t>
            </a:r>
            <a:r>
              <a:rPr dirty="0" sz="2000" spc="-15">
                <a:latin typeface="Trebuchet MS"/>
                <a:cs typeface="Trebuchet MS"/>
              </a:rPr>
              <a:t>a</a:t>
            </a:r>
            <a:r>
              <a:rPr dirty="0" sz="2000">
                <a:latin typeface="Trebuchet MS"/>
                <a:cs typeface="Trebuchet MS"/>
              </a:rPr>
              <a:t>n	</a:t>
            </a:r>
            <a:r>
              <a:rPr dirty="0" sz="2000" spc="-5">
                <a:latin typeface="Trebuchet MS"/>
                <a:cs typeface="Trebuchet MS"/>
              </a:rPr>
              <a:t>m</a:t>
            </a:r>
            <a:r>
              <a:rPr dirty="0" sz="2000" spc="5">
                <a:latin typeface="Trebuchet MS"/>
                <a:cs typeface="Trebuchet MS"/>
              </a:rPr>
              <a:t>e</a:t>
            </a:r>
            <a:r>
              <a:rPr dirty="0" sz="2000">
                <a:latin typeface="Trebuchet MS"/>
                <a:cs typeface="Trebuchet MS"/>
              </a:rPr>
              <a:t>d</a:t>
            </a:r>
            <a:r>
              <a:rPr dirty="0" sz="2000" spc="5">
                <a:latin typeface="Trebuchet MS"/>
                <a:cs typeface="Trebuchet MS"/>
              </a:rPr>
              <a:t>i</a:t>
            </a:r>
            <a:r>
              <a:rPr dirty="0" sz="2000">
                <a:latin typeface="Trebuchet MS"/>
                <a:cs typeface="Trebuchet MS"/>
              </a:rPr>
              <a:t>a	</a:t>
            </a:r>
            <a:r>
              <a:rPr dirty="0" sz="2000" spc="-10">
                <a:latin typeface="Trebuchet MS"/>
                <a:cs typeface="Trebuchet MS"/>
              </a:rPr>
              <a:t>l</a:t>
            </a:r>
            <a:r>
              <a:rPr dirty="0" sz="2000" spc="-15">
                <a:latin typeface="Trebuchet MS"/>
                <a:cs typeface="Trebuchet MS"/>
              </a:rPr>
              <a:t>i</a:t>
            </a:r>
            <a:r>
              <a:rPr dirty="0" sz="2000" spc="5">
                <a:latin typeface="Trebuchet MS"/>
                <a:cs typeface="Trebuchet MS"/>
              </a:rPr>
              <a:t>n</a:t>
            </a:r>
            <a:r>
              <a:rPr dirty="0" sz="2000">
                <a:latin typeface="Trebuchet MS"/>
                <a:cs typeface="Trebuchet MS"/>
              </a:rPr>
              <a:t>i</a:t>
            </a:r>
            <a:endParaRPr sz="2000">
              <a:latin typeface="Trebuchet MS"/>
              <a:cs typeface="Trebuchet MS"/>
            </a:endParaRPr>
          </a:p>
          <a:p>
            <a:pPr marL="286385">
              <a:lnSpc>
                <a:spcPts val="2280"/>
              </a:lnSpc>
            </a:pPr>
            <a:r>
              <a:rPr dirty="0" sz="2000">
                <a:latin typeface="Trebuchet MS"/>
                <a:cs typeface="Trebuchet MS"/>
              </a:rPr>
              <a:t>bawah</a:t>
            </a:r>
            <a:endParaRPr sz="20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65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2000">
                <a:latin typeface="Trebuchet MS"/>
                <a:cs typeface="Trebuchet MS"/>
              </a:rPr>
              <a:t>.</a:t>
            </a:r>
            <a:endParaRPr sz="20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16597" y="897890"/>
            <a:ext cx="6154420" cy="54673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2050"/>
              </a:lnSpc>
              <a:spcBef>
                <a:spcPts val="100"/>
              </a:spcBef>
              <a:tabLst>
                <a:tab pos="754380" algn="l"/>
                <a:tab pos="1374140" algn="l"/>
                <a:tab pos="2812415" algn="l"/>
                <a:tab pos="3635375" algn="l"/>
                <a:tab pos="4626610" algn="l"/>
                <a:tab pos="5454650" algn="l"/>
              </a:tabLst>
            </a:pPr>
            <a:r>
              <a:rPr dirty="0" sz="1900" spc="-5"/>
              <a:t>Salah	satu	pendekatan	paling	popular	dalam	proses</a:t>
            </a:r>
            <a:endParaRPr sz="1900"/>
          </a:p>
          <a:p>
            <a:pPr marL="12700">
              <a:lnSpc>
                <a:spcPts val="2050"/>
              </a:lnSpc>
            </a:pPr>
            <a:r>
              <a:rPr dirty="0" sz="1900" spc="-5"/>
              <a:t>kreatif</a:t>
            </a:r>
            <a:r>
              <a:rPr dirty="0" sz="1900" spc="-30"/>
              <a:t> </a:t>
            </a:r>
            <a:r>
              <a:rPr dirty="0" sz="1900" spc="-5"/>
              <a:t>iklan yaitu</a:t>
            </a:r>
            <a:r>
              <a:rPr dirty="0" sz="1900" spc="-25"/>
              <a:t> </a:t>
            </a:r>
            <a:r>
              <a:rPr dirty="0" sz="1900"/>
              <a:t>:</a:t>
            </a:r>
            <a:endParaRPr sz="1900"/>
          </a:p>
        </p:txBody>
      </p:sp>
      <p:sp>
        <p:nvSpPr>
          <p:cNvPr id="3" name="object 3"/>
          <p:cNvSpPr txBox="1"/>
          <p:nvPr/>
        </p:nvSpPr>
        <p:spPr>
          <a:xfrm>
            <a:off x="536257" y="1726397"/>
            <a:ext cx="3651250" cy="2029460"/>
          </a:xfrm>
          <a:prstGeom prst="rect">
            <a:avLst/>
          </a:prstGeom>
        </p:spPr>
        <p:txBody>
          <a:bodyPr wrap="square" lIns="0" tIns="30480" rIns="0" bIns="0" rtlCol="0" vert="horz">
            <a:spAutoFit/>
          </a:bodyPr>
          <a:lstStyle/>
          <a:p>
            <a:pPr marL="373380" indent="-360680">
              <a:lnSpc>
                <a:spcPct val="100000"/>
              </a:lnSpc>
              <a:spcBef>
                <a:spcPts val="240"/>
              </a:spcBef>
              <a:buClr>
                <a:srgbClr val="2E5796"/>
              </a:buClr>
              <a:buSzPct val="71052"/>
              <a:buFont typeface="Wingdings"/>
              <a:buChar char=""/>
              <a:tabLst>
                <a:tab pos="372745" algn="l"/>
                <a:tab pos="373380" algn="l"/>
              </a:tabLst>
            </a:pPr>
            <a:r>
              <a:rPr dirty="0" sz="1900" b="1">
                <a:latin typeface="Trebuchet MS"/>
                <a:cs typeface="Trebuchet MS"/>
              </a:rPr>
              <a:t>Immertion</a:t>
            </a:r>
            <a:r>
              <a:rPr dirty="0" sz="1900" spc="-60" b="1">
                <a:latin typeface="Trebuchet MS"/>
                <a:cs typeface="Trebuchet MS"/>
              </a:rPr>
              <a:t> </a:t>
            </a:r>
            <a:r>
              <a:rPr dirty="0" sz="1900" b="1">
                <a:latin typeface="Trebuchet MS"/>
                <a:cs typeface="Trebuchet MS"/>
              </a:rPr>
              <a:t>(keterlibatan</a:t>
            </a:r>
            <a:r>
              <a:rPr dirty="0" sz="1900" spc="-75" b="1">
                <a:latin typeface="Trebuchet MS"/>
                <a:cs typeface="Trebuchet MS"/>
              </a:rPr>
              <a:t> </a:t>
            </a:r>
            <a:r>
              <a:rPr dirty="0" sz="1900" spc="-5" b="1">
                <a:latin typeface="Trebuchet MS"/>
                <a:cs typeface="Trebuchet MS"/>
              </a:rPr>
              <a:t>diri)</a:t>
            </a:r>
            <a:endParaRPr sz="1900">
              <a:latin typeface="Trebuchet MS"/>
              <a:cs typeface="Trebuchet MS"/>
            </a:endParaRPr>
          </a:p>
          <a:p>
            <a:pPr marL="373380" indent="-360680">
              <a:lnSpc>
                <a:spcPct val="100000"/>
              </a:lnSpc>
              <a:spcBef>
                <a:spcPts val="140"/>
              </a:spcBef>
              <a:buClr>
                <a:srgbClr val="2E5796"/>
              </a:buClr>
              <a:buSzPct val="71052"/>
              <a:buFont typeface="Wingdings"/>
              <a:buChar char=""/>
              <a:tabLst>
                <a:tab pos="372745" algn="l"/>
                <a:tab pos="373380" algn="l"/>
              </a:tabLst>
            </a:pPr>
            <a:r>
              <a:rPr dirty="0" sz="1900" spc="-5" b="1">
                <a:latin typeface="Trebuchet MS"/>
                <a:cs typeface="Trebuchet MS"/>
              </a:rPr>
              <a:t>Incubation</a:t>
            </a:r>
            <a:r>
              <a:rPr dirty="0" sz="1900" spc="-10" b="1">
                <a:latin typeface="Trebuchet MS"/>
                <a:cs typeface="Trebuchet MS"/>
              </a:rPr>
              <a:t> </a:t>
            </a:r>
            <a:r>
              <a:rPr dirty="0" sz="1900" b="1">
                <a:latin typeface="Trebuchet MS"/>
                <a:cs typeface="Trebuchet MS"/>
              </a:rPr>
              <a:t>(proses</a:t>
            </a:r>
            <a:r>
              <a:rPr dirty="0" sz="1900" spc="-50" b="1">
                <a:latin typeface="Trebuchet MS"/>
                <a:cs typeface="Trebuchet MS"/>
              </a:rPr>
              <a:t> </a:t>
            </a:r>
            <a:r>
              <a:rPr dirty="0" sz="1900" spc="-5" b="1">
                <a:latin typeface="Trebuchet MS"/>
                <a:cs typeface="Trebuchet MS"/>
              </a:rPr>
              <a:t>inkubasi)</a:t>
            </a:r>
            <a:endParaRPr sz="1900">
              <a:latin typeface="Trebuchet MS"/>
              <a:cs typeface="Trebuchet MS"/>
            </a:endParaRPr>
          </a:p>
          <a:p>
            <a:pPr marL="373380" indent="-360680">
              <a:lnSpc>
                <a:spcPct val="100000"/>
              </a:lnSpc>
              <a:spcBef>
                <a:spcPts val="160"/>
              </a:spcBef>
              <a:buClr>
                <a:srgbClr val="2E5796"/>
              </a:buClr>
              <a:buSzPct val="71052"/>
              <a:buFont typeface="Wingdings"/>
              <a:buChar char=""/>
              <a:tabLst>
                <a:tab pos="372745" algn="l"/>
                <a:tab pos="373380" algn="l"/>
              </a:tabLst>
            </a:pPr>
            <a:r>
              <a:rPr dirty="0" sz="1900" spc="-5" b="1">
                <a:latin typeface="Trebuchet MS"/>
                <a:cs typeface="Trebuchet MS"/>
              </a:rPr>
              <a:t>Iluminasi</a:t>
            </a:r>
            <a:endParaRPr sz="1900">
              <a:latin typeface="Trebuchet MS"/>
              <a:cs typeface="Trebuchet MS"/>
            </a:endParaRPr>
          </a:p>
          <a:p>
            <a:pPr marL="373380" indent="-360680">
              <a:lnSpc>
                <a:spcPct val="100000"/>
              </a:lnSpc>
              <a:spcBef>
                <a:spcPts val="140"/>
              </a:spcBef>
              <a:buClr>
                <a:srgbClr val="2E5796"/>
              </a:buClr>
              <a:buSzPct val="71052"/>
              <a:buFont typeface="Wingdings"/>
              <a:buChar char=""/>
              <a:tabLst>
                <a:tab pos="372745" algn="l"/>
                <a:tab pos="373380" algn="l"/>
              </a:tabLst>
            </a:pPr>
            <a:r>
              <a:rPr dirty="0" sz="1900" spc="-20" b="1">
                <a:latin typeface="Trebuchet MS"/>
                <a:cs typeface="Trebuchet MS"/>
              </a:rPr>
              <a:t>Verifikasi</a:t>
            </a:r>
            <a:endParaRPr sz="19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2200">
              <a:latin typeface="Trebuchet MS"/>
              <a:cs typeface="Trebuchet MS"/>
            </a:endParaRPr>
          </a:p>
          <a:p>
            <a:pPr marL="166370">
              <a:lnSpc>
                <a:spcPct val="100000"/>
              </a:lnSpc>
              <a:spcBef>
                <a:spcPts val="1360"/>
              </a:spcBef>
            </a:pPr>
            <a:r>
              <a:rPr dirty="0" sz="1800">
                <a:latin typeface="Trebuchet MS"/>
                <a:cs typeface="Trebuchet MS"/>
              </a:rPr>
              <a:t>James</a:t>
            </a:r>
            <a:r>
              <a:rPr dirty="0" sz="1800" spc="-20">
                <a:latin typeface="Trebuchet MS"/>
                <a:cs typeface="Trebuchet MS"/>
              </a:rPr>
              <a:t> </a:t>
            </a:r>
            <a:r>
              <a:rPr dirty="0" sz="1800" spc="-25">
                <a:latin typeface="Trebuchet MS"/>
                <a:cs typeface="Trebuchet MS"/>
              </a:rPr>
              <a:t>Webb</a:t>
            </a:r>
            <a:r>
              <a:rPr dirty="0" sz="1800" spc="-50">
                <a:latin typeface="Trebuchet MS"/>
                <a:cs typeface="Trebuchet MS"/>
              </a:rPr>
              <a:t> Young</a:t>
            </a:r>
            <a:endParaRPr sz="1800">
              <a:latin typeface="Trebuchet MS"/>
              <a:cs typeface="Trebuchet MS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83504" y="2324430"/>
            <a:ext cx="3960495" cy="427164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88327" y="806735"/>
            <a:ext cx="7294880" cy="1092835"/>
          </a:xfrm>
          <a:prstGeom prst="rect">
            <a:avLst/>
          </a:prstGeom>
        </p:spPr>
        <p:txBody>
          <a:bodyPr wrap="square" lIns="0" tIns="88900" rIns="0" bIns="0" rtlCol="0" vert="horz">
            <a:spAutoFit/>
          </a:bodyPr>
          <a:lstStyle/>
          <a:p>
            <a:pPr marL="40640">
              <a:lnSpc>
                <a:spcPct val="100000"/>
              </a:lnSpc>
              <a:spcBef>
                <a:spcPts val="700"/>
              </a:spcBef>
            </a:pPr>
            <a:r>
              <a:rPr dirty="0" sz="2000" spc="-5" b="1">
                <a:latin typeface="Trebuchet MS"/>
                <a:cs typeface="Trebuchet MS"/>
              </a:rPr>
              <a:t>Immertion</a:t>
            </a:r>
            <a:r>
              <a:rPr dirty="0" sz="2000" spc="-15" b="1">
                <a:latin typeface="Trebuchet MS"/>
                <a:cs typeface="Trebuchet MS"/>
              </a:rPr>
              <a:t> </a:t>
            </a:r>
            <a:r>
              <a:rPr dirty="0" sz="2000" spc="-5" b="1">
                <a:latin typeface="Trebuchet MS"/>
                <a:cs typeface="Trebuchet MS"/>
              </a:rPr>
              <a:t>(keterlibatan</a:t>
            </a:r>
            <a:r>
              <a:rPr dirty="0" sz="2000" spc="-35" b="1">
                <a:latin typeface="Trebuchet MS"/>
                <a:cs typeface="Trebuchet MS"/>
              </a:rPr>
              <a:t> </a:t>
            </a:r>
            <a:r>
              <a:rPr dirty="0" sz="2000" b="1">
                <a:latin typeface="Trebuchet MS"/>
                <a:cs typeface="Trebuchet MS"/>
              </a:rPr>
              <a:t>diri)</a:t>
            </a:r>
            <a:endParaRPr sz="20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  <a:tabLst>
                <a:tab pos="1296035" algn="l"/>
                <a:tab pos="2792095" algn="l"/>
                <a:tab pos="4110354" algn="l"/>
                <a:tab pos="5045710" algn="l"/>
                <a:tab pos="5795645" algn="l"/>
                <a:tab pos="6755765" algn="l"/>
              </a:tabLst>
            </a:pPr>
            <a:r>
              <a:rPr dirty="0" sz="2000">
                <a:latin typeface="Trebuchet MS"/>
                <a:cs typeface="Trebuchet MS"/>
              </a:rPr>
              <a:t>B</a:t>
            </a:r>
            <a:r>
              <a:rPr dirty="0" sz="2000" spc="5">
                <a:latin typeface="Trebuchet MS"/>
                <a:cs typeface="Trebuchet MS"/>
              </a:rPr>
              <a:t>e</a:t>
            </a:r>
            <a:r>
              <a:rPr dirty="0" sz="2000" spc="-20">
                <a:latin typeface="Trebuchet MS"/>
                <a:cs typeface="Trebuchet MS"/>
              </a:rPr>
              <a:t>r</a:t>
            </a:r>
            <a:r>
              <a:rPr dirty="0" sz="2000" spc="5">
                <a:latin typeface="Trebuchet MS"/>
                <a:cs typeface="Trebuchet MS"/>
              </a:rPr>
              <a:t>t</a:t>
            </a:r>
            <a:r>
              <a:rPr dirty="0" sz="2000" spc="-15">
                <a:latin typeface="Trebuchet MS"/>
                <a:cs typeface="Trebuchet MS"/>
              </a:rPr>
              <a:t>a</a:t>
            </a:r>
            <a:r>
              <a:rPr dirty="0" sz="2000">
                <a:latin typeface="Trebuchet MS"/>
                <a:cs typeface="Trebuchet MS"/>
              </a:rPr>
              <a:t>n</a:t>
            </a:r>
            <a:r>
              <a:rPr dirty="0" sz="2000" spc="-10">
                <a:latin typeface="Trebuchet MS"/>
                <a:cs typeface="Trebuchet MS"/>
              </a:rPr>
              <a:t>y</a:t>
            </a:r>
            <a:r>
              <a:rPr dirty="0" sz="2000" spc="15">
                <a:latin typeface="Trebuchet MS"/>
                <a:cs typeface="Trebuchet MS"/>
              </a:rPr>
              <a:t>a</a:t>
            </a:r>
            <a:r>
              <a:rPr dirty="0" sz="2000">
                <a:latin typeface="Trebuchet MS"/>
                <a:cs typeface="Trebuchet MS"/>
              </a:rPr>
              <a:t>,</a:t>
            </a:r>
            <a:r>
              <a:rPr dirty="0" sz="2000">
                <a:latin typeface="Trebuchet MS"/>
                <a:cs typeface="Trebuchet MS"/>
              </a:rPr>
              <a:t>	</a:t>
            </a:r>
            <a:r>
              <a:rPr dirty="0" sz="2000" spc="-25">
                <a:latin typeface="Trebuchet MS"/>
                <a:cs typeface="Trebuchet MS"/>
              </a:rPr>
              <a:t>m</a:t>
            </a:r>
            <a:r>
              <a:rPr dirty="0" sz="2000" spc="5">
                <a:latin typeface="Trebuchet MS"/>
                <a:cs typeface="Trebuchet MS"/>
              </a:rPr>
              <a:t>e</a:t>
            </a:r>
            <a:r>
              <a:rPr dirty="0" sz="2000" spc="-15">
                <a:latin typeface="Trebuchet MS"/>
                <a:cs typeface="Trebuchet MS"/>
              </a:rPr>
              <a:t>n</a:t>
            </a:r>
            <a:r>
              <a:rPr dirty="0" sz="2000" spc="-5">
                <a:latin typeface="Trebuchet MS"/>
                <a:cs typeface="Trebuchet MS"/>
              </a:rPr>
              <a:t>d</a:t>
            </a:r>
            <a:r>
              <a:rPr dirty="0" sz="2000" spc="-10">
                <a:latin typeface="Trebuchet MS"/>
                <a:cs typeface="Trebuchet MS"/>
              </a:rPr>
              <a:t>e</a:t>
            </a:r>
            <a:r>
              <a:rPr dirty="0" sz="2000">
                <a:latin typeface="Trebuchet MS"/>
                <a:cs typeface="Trebuchet MS"/>
              </a:rPr>
              <a:t>ng</a:t>
            </a:r>
            <a:r>
              <a:rPr dirty="0" sz="2000" spc="-20">
                <a:latin typeface="Trebuchet MS"/>
                <a:cs typeface="Trebuchet MS"/>
              </a:rPr>
              <a:t>a</a:t>
            </a:r>
            <a:r>
              <a:rPr dirty="0" sz="2000" spc="-280">
                <a:latin typeface="Trebuchet MS"/>
                <a:cs typeface="Trebuchet MS"/>
              </a:rPr>
              <a:t>r</a:t>
            </a:r>
            <a:r>
              <a:rPr dirty="0" sz="2000">
                <a:latin typeface="Trebuchet MS"/>
                <a:cs typeface="Trebuchet MS"/>
              </a:rPr>
              <a:t>,</a:t>
            </a:r>
            <a:r>
              <a:rPr dirty="0" sz="2000">
                <a:latin typeface="Trebuchet MS"/>
                <a:cs typeface="Trebuchet MS"/>
              </a:rPr>
              <a:t>	</a:t>
            </a:r>
            <a:r>
              <a:rPr dirty="0" sz="2000">
                <a:latin typeface="Trebuchet MS"/>
                <a:cs typeface="Trebuchet MS"/>
              </a:rPr>
              <a:t>o</a:t>
            </a:r>
            <a:r>
              <a:rPr dirty="0" sz="2000" spc="5">
                <a:latin typeface="Trebuchet MS"/>
                <a:cs typeface="Trebuchet MS"/>
              </a:rPr>
              <a:t>b</a:t>
            </a:r>
            <a:r>
              <a:rPr dirty="0" sz="2000" spc="-10">
                <a:latin typeface="Trebuchet MS"/>
                <a:cs typeface="Trebuchet MS"/>
              </a:rPr>
              <a:t>s</a:t>
            </a:r>
            <a:r>
              <a:rPr dirty="0" sz="2000" spc="-15">
                <a:latin typeface="Trebuchet MS"/>
                <a:cs typeface="Trebuchet MS"/>
              </a:rPr>
              <a:t>e</a:t>
            </a:r>
            <a:r>
              <a:rPr dirty="0" sz="2000">
                <a:latin typeface="Trebuchet MS"/>
                <a:cs typeface="Trebuchet MS"/>
              </a:rPr>
              <a:t>rv</a:t>
            </a:r>
            <a:r>
              <a:rPr dirty="0" sz="2000" spc="5">
                <a:latin typeface="Trebuchet MS"/>
                <a:cs typeface="Trebuchet MS"/>
              </a:rPr>
              <a:t>a</a:t>
            </a:r>
            <a:r>
              <a:rPr dirty="0" sz="2000" spc="-10">
                <a:latin typeface="Trebuchet MS"/>
                <a:cs typeface="Trebuchet MS"/>
              </a:rPr>
              <a:t>s</a:t>
            </a:r>
            <a:r>
              <a:rPr dirty="0" sz="2000" spc="10">
                <a:latin typeface="Trebuchet MS"/>
                <a:cs typeface="Trebuchet MS"/>
              </a:rPr>
              <a:t>i</a:t>
            </a:r>
            <a:r>
              <a:rPr dirty="0" sz="2000">
                <a:latin typeface="Trebuchet MS"/>
                <a:cs typeface="Trebuchet MS"/>
              </a:rPr>
              <a:t>,</a:t>
            </a:r>
            <a:r>
              <a:rPr dirty="0" sz="2000">
                <a:latin typeface="Trebuchet MS"/>
                <a:cs typeface="Trebuchet MS"/>
              </a:rPr>
              <a:t>	</a:t>
            </a:r>
            <a:r>
              <a:rPr dirty="0" sz="2000" spc="-5">
                <a:latin typeface="Trebuchet MS"/>
                <a:cs typeface="Trebuchet MS"/>
              </a:rPr>
              <a:t>d</a:t>
            </a:r>
            <a:r>
              <a:rPr dirty="0" sz="2000" spc="10">
                <a:latin typeface="Trebuchet MS"/>
                <a:cs typeface="Trebuchet MS"/>
              </a:rPr>
              <a:t>i</a:t>
            </a:r>
            <a:r>
              <a:rPr dirty="0" sz="2000" spc="-10">
                <a:latin typeface="Trebuchet MS"/>
                <a:cs typeface="Trebuchet MS"/>
              </a:rPr>
              <a:t>s</a:t>
            </a:r>
            <a:r>
              <a:rPr dirty="0" sz="2000" spc="-15">
                <a:latin typeface="Trebuchet MS"/>
                <a:cs typeface="Trebuchet MS"/>
              </a:rPr>
              <a:t>k</a:t>
            </a:r>
            <a:r>
              <a:rPr dirty="0" sz="2000">
                <a:latin typeface="Trebuchet MS"/>
                <a:cs typeface="Trebuchet MS"/>
              </a:rPr>
              <a:t>u</a:t>
            </a:r>
            <a:r>
              <a:rPr dirty="0" sz="2000" spc="-10">
                <a:latin typeface="Trebuchet MS"/>
                <a:cs typeface="Trebuchet MS"/>
              </a:rPr>
              <a:t>s</a:t>
            </a:r>
            <a:r>
              <a:rPr dirty="0" sz="2000">
                <a:latin typeface="Trebuchet MS"/>
                <a:cs typeface="Trebuchet MS"/>
              </a:rPr>
              <a:t>i</a:t>
            </a:r>
            <a:r>
              <a:rPr dirty="0" sz="2000">
                <a:latin typeface="Trebuchet MS"/>
                <a:cs typeface="Trebuchet MS"/>
              </a:rPr>
              <a:t>	</a:t>
            </a:r>
            <a:r>
              <a:rPr dirty="0" sz="2000" spc="-10">
                <a:latin typeface="Trebuchet MS"/>
                <a:cs typeface="Trebuchet MS"/>
              </a:rPr>
              <a:t>s</a:t>
            </a:r>
            <a:r>
              <a:rPr dirty="0" sz="2000" spc="5">
                <a:latin typeface="Trebuchet MS"/>
                <a:cs typeface="Trebuchet MS"/>
              </a:rPr>
              <a:t>e</a:t>
            </a:r>
            <a:r>
              <a:rPr dirty="0" sz="2000">
                <a:latin typeface="Trebuchet MS"/>
                <a:cs typeface="Trebuchet MS"/>
              </a:rPr>
              <a:t>r</a:t>
            </a:r>
            <a:r>
              <a:rPr dirty="0" sz="2000" spc="5">
                <a:latin typeface="Trebuchet MS"/>
                <a:cs typeface="Trebuchet MS"/>
              </a:rPr>
              <a:t>t</a:t>
            </a:r>
            <a:r>
              <a:rPr dirty="0" sz="2000">
                <a:latin typeface="Trebuchet MS"/>
                <a:cs typeface="Trebuchet MS"/>
              </a:rPr>
              <a:t>a</a:t>
            </a:r>
            <a:r>
              <a:rPr dirty="0" sz="2000">
                <a:latin typeface="Trebuchet MS"/>
                <a:cs typeface="Trebuchet MS"/>
              </a:rPr>
              <a:t>	</a:t>
            </a:r>
            <a:r>
              <a:rPr dirty="0" sz="2000" spc="-15">
                <a:latin typeface="Trebuchet MS"/>
                <a:cs typeface="Trebuchet MS"/>
              </a:rPr>
              <a:t>h</a:t>
            </a:r>
            <a:r>
              <a:rPr dirty="0" sz="2000" spc="5">
                <a:latin typeface="Trebuchet MS"/>
                <a:cs typeface="Trebuchet MS"/>
              </a:rPr>
              <a:t>a</a:t>
            </a:r>
            <a:r>
              <a:rPr dirty="0" sz="2000" spc="-10">
                <a:latin typeface="Trebuchet MS"/>
                <a:cs typeface="Trebuchet MS"/>
              </a:rPr>
              <a:t>l</a:t>
            </a:r>
            <a:r>
              <a:rPr dirty="0" sz="2000">
                <a:latin typeface="Trebuchet MS"/>
                <a:cs typeface="Trebuchet MS"/>
              </a:rPr>
              <a:t>-</a:t>
            </a:r>
            <a:r>
              <a:rPr dirty="0" sz="2000" spc="-15">
                <a:latin typeface="Trebuchet MS"/>
                <a:cs typeface="Trebuchet MS"/>
              </a:rPr>
              <a:t>h</a:t>
            </a:r>
            <a:r>
              <a:rPr dirty="0" sz="2000" spc="5">
                <a:latin typeface="Trebuchet MS"/>
                <a:cs typeface="Trebuchet MS"/>
              </a:rPr>
              <a:t>a</a:t>
            </a:r>
            <a:r>
              <a:rPr dirty="0" sz="2000">
                <a:latin typeface="Trebuchet MS"/>
                <a:cs typeface="Trebuchet MS"/>
              </a:rPr>
              <a:t>l</a:t>
            </a:r>
            <a:r>
              <a:rPr dirty="0" sz="2000">
                <a:latin typeface="Trebuchet MS"/>
                <a:cs typeface="Trebuchet MS"/>
              </a:rPr>
              <a:t>	</a:t>
            </a:r>
            <a:r>
              <a:rPr dirty="0" sz="2000" spc="-10">
                <a:latin typeface="Trebuchet MS"/>
                <a:cs typeface="Trebuchet MS"/>
              </a:rPr>
              <a:t>y</a:t>
            </a:r>
            <a:r>
              <a:rPr dirty="0" sz="2000" spc="5">
                <a:latin typeface="Trebuchet MS"/>
                <a:cs typeface="Trebuchet MS"/>
              </a:rPr>
              <a:t>a</a:t>
            </a:r>
            <a:r>
              <a:rPr dirty="0" sz="2000">
                <a:latin typeface="Trebuchet MS"/>
                <a:cs typeface="Trebuchet MS"/>
              </a:rPr>
              <a:t>ng</a:t>
            </a:r>
            <a:endParaRPr sz="2000">
              <a:latin typeface="Trebuchet MS"/>
              <a:cs typeface="Trebuchet MS"/>
            </a:endParaRPr>
          </a:p>
          <a:p>
            <a:pPr marL="40640">
              <a:lnSpc>
                <a:spcPct val="100000"/>
              </a:lnSpc>
            </a:pPr>
            <a:r>
              <a:rPr dirty="0" sz="2000">
                <a:latin typeface="Trebuchet MS"/>
                <a:cs typeface="Trebuchet MS"/>
              </a:rPr>
              <a:t>bersifat</a:t>
            </a:r>
            <a:r>
              <a:rPr dirty="0" sz="2000" spc="-35">
                <a:latin typeface="Trebuchet MS"/>
                <a:cs typeface="Trebuchet MS"/>
              </a:rPr>
              <a:t> </a:t>
            </a:r>
            <a:r>
              <a:rPr dirty="0" sz="2000">
                <a:latin typeface="Trebuchet MS"/>
                <a:cs typeface="Trebuchet MS"/>
              </a:rPr>
              <a:t>pengumpulan</a:t>
            </a:r>
            <a:r>
              <a:rPr dirty="0" sz="2000" spc="-65">
                <a:latin typeface="Trebuchet MS"/>
                <a:cs typeface="Trebuchet MS"/>
              </a:rPr>
              <a:t> </a:t>
            </a:r>
            <a:r>
              <a:rPr dirty="0" sz="2000">
                <a:latin typeface="Trebuchet MS"/>
                <a:cs typeface="Trebuchet MS"/>
              </a:rPr>
              <a:t>data</a:t>
            </a:r>
            <a:r>
              <a:rPr dirty="0" sz="2000" spc="-30">
                <a:latin typeface="Trebuchet MS"/>
                <a:cs typeface="Trebuchet MS"/>
              </a:rPr>
              <a:t> </a:t>
            </a:r>
            <a:r>
              <a:rPr dirty="0" sz="2000">
                <a:latin typeface="Trebuchet MS"/>
                <a:cs typeface="Trebuchet MS"/>
              </a:rPr>
              <a:t>dari</a:t>
            </a:r>
            <a:r>
              <a:rPr dirty="0" sz="2000" spc="-10">
                <a:latin typeface="Trebuchet MS"/>
                <a:cs typeface="Trebuchet MS"/>
              </a:rPr>
              <a:t> </a:t>
            </a:r>
            <a:r>
              <a:rPr dirty="0" sz="2000" spc="-5">
                <a:latin typeface="Trebuchet MS"/>
                <a:cs typeface="Trebuchet MS"/>
              </a:rPr>
              <a:t>masalah</a:t>
            </a:r>
            <a:r>
              <a:rPr dirty="0" sz="2000" spc="-15">
                <a:latin typeface="Trebuchet MS"/>
                <a:cs typeface="Trebuchet MS"/>
              </a:rPr>
              <a:t> </a:t>
            </a:r>
            <a:r>
              <a:rPr dirty="0" sz="2000" spc="-5">
                <a:latin typeface="Trebuchet MS"/>
                <a:cs typeface="Trebuchet MS"/>
              </a:rPr>
              <a:t>yang</a:t>
            </a:r>
            <a:r>
              <a:rPr dirty="0" sz="2000" spc="-30">
                <a:latin typeface="Trebuchet MS"/>
                <a:cs typeface="Trebuchet MS"/>
              </a:rPr>
              <a:t> </a:t>
            </a:r>
            <a:r>
              <a:rPr dirty="0" sz="2000">
                <a:latin typeface="Trebuchet MS"/>
                <a:cs typeface="Trebuchet MS"/>
              </a:rPr>
              <a:t>sedang</a:t>
            </a:r>
            <a:r>
              <a:rPr dirty="0" sz="2000" spc="-45">
                <a:latin typeface="Trebuchet MS"/>
                <a:cs typeface="Trebuchet MS"/>
              </a:rPr>
              <a:t> </a:t>
            </a:r>
            <a:r>
              <a:rPr dirty="0" sz="2000" spc="5">
                <a:latin typeface="Trebuchet MS"/>
                <a:cs typeface="Trebuchet MS"/>
              </a:rPr>
              <a:t>dihadapi.</a:t>
            </a:r>
            <a:endParaRPr sz="20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88327" y="3017520"/>
            <a:ext cx="7294245" cy="1397635"/>
          </a:xfrm>
          <a:prstGeom prst="rect">
            <a:avLst/>
          </a:prstGeom>
        </p:spPr>
        <p:txBody>
          <a:bodyPr wrap="square" lIns="0" tIns="88900" rIns="0" bIns="0" rtlCol="0" vert="horz">
            <a:spAutoFit/>
          </a:bodyPr>
          <a:lstStyle/>
          <a:p>
            <a:pPr algn="just" marL="12700">
              <a:lnSpc>
                <a:spcPct val="100000"/>
              </a:lnSpc>
              <a:spcBef>
                <a:spcPts val="700"/>
              </a:spcBef>
            </a:pPr>
            <a:r>
              <a:rPr dirty="0" sz="2000" spc="-5" b="1">
                <a:latin typeface="Trebuchet MS"/>
                <a:cs typeface="Trebuchet MS"/>
              </a:rPr>
              <a:t>Incubation (proses</a:t>
            </a:r>
            <a:r>
              <a:rPr dirty="0" sz="2000" spc="-15" b="1">
                <a:latin typeface="Trebuchet MS"/>
                <a:cs typeface="Trebuchet MS"/>
              </a:rPr>
              <a:t> </a:t>
            </a:r>
            <a:r>
              <a:rPr dirty="0" sz="2000" spc="-5" b="1">
                <a:latin typeface="Trebuchet MS"/>
                <a:cs typeface="Trebuchet MS"/>
              </a:rPr>
              <a:t>inkubasi)</a:t>
            </a:r>
            <a:endParaRPr sz="2000">
              <a:latin typeface="Trebuchet MS"/>
              <a:cs typeface="Trebuchet MS"/>
            </a:endParaRPr>
          </a:p>
          <a:p>
            <a:pPr algn="just" marL="40640" marR="5080">
              <a:lnSpc>
                <a:spcPct val="100000"/>
              </a:lnSpc>
              <a:spcBef>
                <a:spcPts val="600"/>
              </a:spcBef>
            </a:pPr>
            <a:r>
              <a:rPr dirty="0" sz="2000" spc="-25">
                <a:latin typeface="Trebuchet MS"/>
                <a:cs typeface="Trebuchet MS"/>
              </a:rPr>
              <a:t>Pada </a:t>
            </a:r>
            <a:r>
              <a:rPr dirty="0" sz="2000" spc="-5">
                <a:latin typeface="Trebuchet MS"/>
                <a:cs typeface="Trebuchet MS"/>
              </a:rPr>
              <a:t>tahap ini yang dilakukan adalah meletakkan masalah </a:t>
            </a:r>
            <a:r>
              <a:rPr dirty="0" sz="2000" spc="5">
                <a:latin typeface="Trebuchet MS"/>
                <a:cs typeface="Trebuchet MS"/>
              </a:rPr>
              <a:t>di </a:t>
            </a:r>
            <a:r>
              <a:rPr dirty="0" sz="2000" spc="10">
                <a:latin typeface="Trebuchet MS"/>
                <a:cs typeface="Trebuchet MS"/>
              </a:rPr>
              <a:t> </a:t>
            </a:r>
            <a:r>
              <a:rPr dirty="0" sz="2000" spc="-5">
                <a:latin typeface="Trebuchet MS"/>
                <a:cs typeface="Trebuchet MS"/>
              </a:rPr>
              <a:t>luar</a:t>
            </a:r>
            <a:r>
              <a:rPr dirty="0" sz="2000">
                <a:latin typeface="Trebuchet MS"/>
                <a:cs typeface="Trebuchet MS"/>
              </a:rPr>
              <a:t> </a:t>
            </a:r>
            <a:r>
              <a:rPr dirty="0" sz="2000" spc="-5">
                <a:latin typeface="Trebuchet MS"/>
                <a:cs typeface="Trebuchet MS"/>
              </a:rPr>
              <a:t>pikiran</a:t>
            </a:r>
            <a:r>
              <a:rPr dirty="0" sz="2000">
                <a:latin typeface="Trebuchet MS"/>
                <a:cs typeface="Trebuchet MS"/>
              </a:rPr>
              <a:t> </a:t>
            </a:r>
            <a:r>
              <a:rPr dirty="0" sz="2000" spc="-5">
                <a:latin typeface="Trebuchet MS"/>
                <a:cs typeface="Trebuchet MS"/>
              </a:rPr>
              <a:t>sadar</a:t>
            </a:r>
            <a:r>
              <a:rPr dirty="0" sz="2000">
                <a:latin typeface="Trebuchet MS"/>
                <a:cs typeface="Trebuchet MS"/>
              </a:rPr>
              <a:t> </a:t>
            </a:r>
            <a:r>
              <a:rPr dirty="0" sz="2000" spc="-5">
                <a:latin typeface="Trebuchet MS"/>
                <a:cs typeface="Trebuchet MS"/>
              </a:rPr>
              <a:t>kita</a:t>
            </a:r>
            <a:r>
              <a:rPr dirty="0" sz="2000">
                <a:latin typeface="Trebuchet MS"/>
                <a:cs typeface="Trebuchet MS"/>
              </a:rPr>
              <a:t> </a:t>
            </a:r>
            <a:r>
              <a:rPr dirty="0" sz="2000" spc="-15">
                <a:latin typeface="Trebuchet MS"/>
                <a:cs typeface="Trebuchet MS"/>
              </a:rPr>
              <a:t>dan</a:t>
            </a:r>
            <a:r>
              <a:rPr dirty="0" sz="2000" spc="-10">
                <a:latin typeface="Trebuchet MS"/>
                <a:cs typeface="Trebuchet MS"/>
              </a:rPr>
              <a:t> mengubah</a:t>
            </a:r>
            <a:r>
              <a:rPr dirty="0" sz="2000" spc="-5">
                <a:latin typeface="Trebuchet MS"/>
                <a:cs typeface="Trebuchet MS"/>
              </a:rPr>
              <a:t> informasi</a:t>
            </a:r>
            <a:r>
              <a:rPr dirty="0" sz="2000">
                <a:latin typeface="Trebuchet MS"/>
                <a:cs typeface="Trebuchet MS"/>
              </a:rPr>
              <a:t> </a:t>
            </a:r>
            <a:r>
              <a:rPr dirty="0" sz="2000" spc="-10">
                <a:latin typeface="Trebuchet MS"/>
                <a:cs typeface="Trebuchet MS"/>
              </a:rPr>
              <a:t>ke</a:t>
            </a:r>
            <a:r>
              <a:rPr dirty="0" sz="2000" spc="580">
                <a:latin typeface="Trebuchet MS"/>
                <a:cs typeface="Trebuchet MS"/>
              </a:rPr>
              <a:t> </a:t>
            </a:r>
            <a:r>
              <a:rPr dirty="0" sz="2000" spc="-5">
                <a:latin typeface="Trebuchet MS"/>
                <a:cs typeface="Trebuchet MS"/>
              </a:rPr>
              <a:t>dalam </a:t>
            </a:r>
            <a:r>
              <a:rPr dirty="0" sz="2000">
                <a:latin typeface="Trebuchet MS"/>
                <a:cs typeface="Trebuchet MS"/>
              </a:rPr>
              <a:t> pikiran</a:t>
            </a:r>
            <a:r>
              <a:rPr dirty="0" sz="2000" spc="-30">
                <a:latin typeface="Trebuchet MS"/>
                <a:cs typeface="Trebuchet MS"/>
              </a:rPr>
              <a:t> </a:t>
            </a:r>
            <a:r>
              <a:rPr dirty="0" sz="2000">
                <a:latin typeface="Trebuchet MS"/>
                <a:cs typeface="Trebuchet MS"/>
              </a:rPr>
              <a:t>bahwa</a:t>
            </a:r>
            <a:r>
              <a:rPr dirty="0" sz="2000" spc="-15">
                <a:latin typeface="Trebuchet MS"/>
                <a:cs typeface="Trebuchet MS"/>
              </a:rPr>
              <a:t> </a:t>
            </a:r>
            <a:r>
              <a:rPr dirty="0" sz="2000">
                <a:latin typeface="Trebuchet MS"/>
                <a:cs typeface="Trebuchet MS"/>
              </a:rPr>
              <a:t>sadar</a:t>
            </a:r>
            <a:r>
              <a:rPr dirty="0" sz="2000" spc="-15">
                <a:latin typeface="Trebuchet MS"/>
                <a:cs typeface="Trebuchet MS"/>
              </a:rPr>
              <a:t> </a:t>
            </a:r>
            <a:r>
              <a:rPr dirty="0" sz="2000">
                <a:latin typeface="Trebuchet MS"/>
                <a:cs typeface="Trebuchet MS"/>
              </a:rPr>
              <a:t>untuk</a:t>
            </a:r>
            <a:r>
              <a:rPr dirty="0" sz="2000" spc="-55">
                <a:latin typeface="Trebuchet MS"/>
                <a:cs typeface="Trebuchet MS"/>
              </a:rPr>
              <a:t> </a:t>
            </a:r>
            <a:r>
              <a:rPr dirty="0" sz="2000" spc="-5">
                <a:latin typeface="Trebuchet MS"/>
                <a:cs typeface="Trebuchet MS"/>
              </a:rPr>
              <a:t>menghasilkan</a:t>
            </a:r>
            <a:r>
              <a:rPr dirty="0" sz="2000" spc="-25">
                <a:latin typeface="Trebuchet MS"/>
                <a:cs typeface="Trebuchet MS"/>
              </a:rPr>
              <a:t> </a:t>
            </a:r>
            <a:r>
              <a:rPr dirty="0" sz="2000">
                <a:latin typeface="Trebuchet MS"/>
                <a:cs typeface="Trebuchet MS"/>
              </a:rPr>
              <a:t>ide.</a:t>
            </a:r>
            <a:endParaRPr sz="20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10577" y="804427"/>
            <a:ext cx="1496060" cy="144335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12700" marR="5080">
              <a:lnSpc>
                <a:spcPct val="119300"/>
              </a:lnSpc>
              <a:spcBef>
                <a:spcPts val="95"/>
              </a:spcBef>
            </a:pPr>
            <a:r>
              <a:rPr dirty="0" sz="2600" spc="-5" b="1">
                <a:latin typeface="Trebuchet MS"/>
                <a:cs typeface="Trebuchet MS"/>
              </a:rPr>
              <a:t>Iluminasi </a:t>
            </a:r>
            <a:r>
              <a:rPr dirty="0" sz="2600" spc="-775" b="1">
                <a:latin typeface="Trebuchet MS"/>
                <a:cs typeface="Trebuchet MS"/>
              </a:rPr>
              <a:t> </a:t>
            </a:r>
            <a:r>
              <a:rPr dirty="0" sz="2600" spc="-10">
                <a:latin typeface="Trebuchet MS"/>
                <a:cs typeface="Trebuchet MS"/>
              </a:rPr>
              <a:t>Misalnya </a:t>
            </a:r>
            <a:r>
              <a:rPr dirty="0" sz="2600">
                <a:latin typeface="Trebuchet MS"/>
                <a:cs typeface="Trebuchet MS"/>
              </a:rPr>
              <a:t>: </a:t>
            </a:r>
            <a:r>
              <a:rPr dirty="0" sz="2600" spc="-775">
                <a:latin typeface="Trebuchet MS"/>
                <a:cs typeface="Trebuchet MS"/>
              </a:rPr>
              <a:t> </a:t>
            </a:r>
            <a:r>
              <a:rPr dirty="0" sz="2600" spc="-5">
                <a:latin typeface="Trebuchet MS"/>
                <a:cs typeface="Trebuchet MS"/>
              </a:rPr>
              <a:t>Inspirasi</a:t>
            </a:r>
            <a:endParaRPr sz="26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294254" y="1825625"/>
            <a:ext cx="5223510" cy="421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539240" algn="l"/>
                <a:tab pos="2863215" algn="l"/>
                <a:tab pos="3721735" algn="l"/>
                <a:tab pos="4595495" algn="l"/>
              </a:tabLst>
            </a:pPr>
            <a:r>
              <a:rPr dirty="0" sz="2600" spc="5">
                <a:latin typeface="Trebuchet MS"/>
                <a:cs typeface="Trebuchet MS"/>
              </a:rPr>
              <a:t>t</a:t>
            </a:r>
            <a:r>
              <a:rPr dirty="0" sz="2600" spc="-5">
                <a:latin typeface="Trebuchet MS"/>
                <a:cs typeface="Trebuchet MS"/>
              </a:rPr>
              <a:t>i</a:t>
            </a:r>
            <a:r>
              <a:rPr dirty="0" sz="2600" spc="-15">
                <a:latin typeface="Trebuchet MS"/>
                <a:cs typeface="Trebuchet MS"/>
              </a:rPr>
              <a:t>b</a:t>
            </a:r>
            <a:r>
              <a:rPr dirty="0" sz="2600" spc="-5">
                <a:latin typeface="Trebuchet MS"/>
                <a:cs typeface="Trebuchet MS"/>
              </a:rPr>
              <a:t>a</a:t>
            </a:r>
            <a:r>
              <a:rPr dirty="0" sz="2600" spc="5">
                <a:latin typeface="Trebuchet MS"/>
                <a:cs typeface="Trebuchet MS"/>
              </a:rPr>
              <a:t>-</a:t>
            </a:r>
            <a:r>
              <a:rPr dirty="0" sz="2600" spc="-15">
                <a:latin typeface="Trebuchet MS"/>
                <a:cs typeface="Trebuchet MS"/>
              </a:rPr>
              <a:t>t</a:t>
            </a:r>
            <a:r>
              <a:rPr dirty="0" sz="2600" spc="-5">
                <a:latin typeface="Trebuchet MS"/>
                <a:cs typeface="Trebuchet MS"/>
              </a:rPr>
              <a:t>i</a:t>
            </a:r>
            <a:r>
              <a:rPr dirty="0" sz="2600" spc="-15">
                <a:latin typeface="Trebuchet MS"/>
                <a:cs typeface="Trebuchet MS"/>
              </a:rPr>
              <a:t>b</a:t>
            </a:r>
            <a:r>
              <a:rPr dirty="0" sz="2600">
                <a:latin typeface="Trebuchet MS"/>
                <a:cs typeface="Trebuchet MS"/>
              </a:rPr>
              <a:t>a	</a:t>
            </a:r>
            <a:r>
              <a:rPr dirty="0" sz="2600" spc="15">
                <a:latin typeface="Trebuchet MS"/>
                <a:cs typeface="Trebuchet MS"/>
              </a:rPr>
              <a:t>m</a:t>
            </a:r>
            <a:r>
              <a:rPr dirty="0" sz="2600" spc="-5">
                <a:latin typeface="Trebuchet MS"/>
                <a:cs typeface="Trebuchet MS"/>
              </a:rPr>
              <a:t>un</a:t>
            </a:r>
            <a:r>
              <a:rPr dirty="0" sz="2600" spc="5">
                <a:latin typeface="Trebuchet MS"/>
                <a:cs typeface="Trebuchet MS"/>
              </a:rPr>
              <a:t>c</a:t>
            </a:r>
            <a:r>
              <a:rPr dirty="0" sz="2600" spc="-5">
                <a:latin typeface="Trebuchet MS"/>
                <a:cs typeface="Trebuchet MS"/>
              </a:rPr>
              <a:t>u</a:t>
            </a:r>
            <a:r>
              <a:rPr dirty="0" sz="2600">
                <a:latin typeface="Trebuchet MS"/>
                <a:cs typeface="Trebuchet MS"/>
              </a:rPr>
              <a:t>l	sa</a:t>
            </a:r>
            <a:r>
              <a:rPr dirty="0" sz="2600" spc="15">
                <a:latin typeface="Trebuchet MS"/>
                <a:cs typeface="Trebuchet MS"/>
              </a:rPr>
              <a:t>a</a:t>
            </a:r>
            <a:r>
              <a:rPr dirty="0" sz="2600">
                <a:latin typeface="Trebuchet MS"/>
                <a:cs typeface="Trebuchet MS"/>
              </a:rPr>
              <a:t>t	</a:t>
            </a:r>
            <a:r>
              <a:rPr dirty="0" sz="2600" spc="-5">
                <a:latin typeface="Trebuchet MS"/>
                <a:cs typeface="Trebuchet MS"/>
              </a:rPr>
              <a:t>ma</a:t>
            </a:r>
            <a:r>
              <a:rPr dirty="0" sz="2600">
                <a:latin typeface="Trebuchet MS"/>
                <a:cs typeface="Trebuchet MS"/>
              </a:rPr>
              <a:t>u	</a:t>
            </a:r>
            <a:r>
              <a:rPr dirty="0" sz="2600" spc="-5">
                <a:latin typeface="Trebuchet MS"/>
                <a:cs typeface="Trebuchet MS"/>
              </a:rPr>
              <a:t>naik</a:t>
            </a:r>
            <a:endParaRPr sz="260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10577" y="2222246"/>
            <a:ext cx="6708140" cy="34251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715">
              <a:lnSpc>
                <a:spcPct val="100000"/>
              </a:lnSpc>
              <a:spcBef>
                <a:spcPts val="100"/>
              </a:spcBef>
            </a:pPr>
            <a:r>
              <a:rPr dirty="0" sz="2600" spc="-5">
                <a:latin typeface="Trebuchet MS"/>
                <a:cs typeface="Trebuchet MS"/>
              </a:rPr>
              <a:t>mobil,</a:t>
            </a:r>
            <a:r>
              <a:rPr dirty="0" sz="2600" spc="75">
                <a:latin typeface="Trebuchet MS"/>
                <a:cs typeface="Trebuchet MS"/>
              </a:rPr>
              <a:t> </a:t>
            </a:r>
            <a:r>
              <a:rPr dirty="0" sz="2600">
                <a:latin typeface="Trebuchet MS"/>
                <a:cs typeface="Trebuchet MS"/>
              </a:rPr>
              <a:t>saat</a:t>
            </a:r>
            <a:r>
              <a:rPr dirty="0" sz="2600" spc="70">
                <a:latin typeface="Trebuchet MS"/>
                <a:cs typeface="Trebuchet MS"/>
              </a:rPr>
              <a:t> </a:t>
            </a:r>
            <a:r>
              <a:rPr dirty="0" sz="2600" spc="-5">
                <a:latin typeface="Trebuchet MS"/>
                <a:cs typeface="Trebuchet MS"/>
              </a:rPr>
              <a:t>santai,</a:t>
            </a:r>
            <a:r>
              <a:rPr dirty="0" sz="2600" spc="75">
                <a:latin typeface="Trebuchet MS"/>
                <a:cs typeface="Trebuchet MS"/>
              </a:rPr>
              <a:t> </a:t>
            </a:r>
            <a:r>
              <a:rPr dirty="0" sz="2600" spc="-5">
                <a:latin typeface="Trebuchet MS"/>
                <a:cs typeface="Trebuchet MS"/>
              </a:rPr>
              <a:t>ketika</a:t>
            </a:r>
            <a:r>
              <a:rPr dirty="0" sz="2600" spc="75">
                <a:latin typeface="Trebuchet MS"/>
                <a:cs typeface="Trebuchet MS"/>
              </a:rPr>
              <a:t> </a:t>
            </a:r>
            <a:r>
              <a:rPr dirty="0" sz="2600" spc="-5">
                <a:latin typeface="Trebuchet MS"/>
                <a:cs typeface="Trebuchet MS"/>
              </a:rPr>
              <a:t>buku</a:t>
            </a:r>
            <a:r>
              <a:rPr dirty="0" sz="2600" spc="75">
                <a:latin typeface="Trebuchet MS"/>
                <a:cs typeface="Trebuchet MS"/>
              </a:rPr>
              <a:t> </a:t>
            </a:r>
            <a:r>
              <a:rPr dirty="0" sz="2600">
                <a:latin typeface="Trebuchet MS"/>
                <a:cs typeface="Trebuchet MS"/>
              </a:rPr>
              <a:t>mau</a:t>
            </a:r>
            <a:r>
              <a:rPr dirty="0" sz="2600" spc="70">
                <a:latin typeface="Trebuchet MS"/>
                <a:cs typeface="Trebuchet MS"/>
              </a:rPr>
              <a:t> </a:t>
            </a:r>
            <a:r>
              <a:rPr dirty="0" sz="2600" spc="-5">
                <a:latin typeface="Trebuchet MS"/>
                <a:cs typeface="Trebuchet MS"/>
              </a:rPr>
              <a:t>ditutup, </a:t>
            </a:r>
            <a:r>
              <a:rPr dirty="0" sz="2600" spc="-770">
                <a:latin typeface="Trebuchet MS"/>
                <a:cs typeface="Trebuchet MS"/>
              </a:rPr>
              <a:t> </a:t>
            </a:r>
            <a:r>
              <a:rPr dirty="0" sz="2600">
                <a:latin typeface="Trebuchet MS"/>
                <a:cs typeface="Trebuchet MS"/>
              </a:rPr>
              <a:t>saat</a:t>
            </a:r>
            <a:r>
              <a:rPr dirty="0" sz="2600" spc="-35">
                <a:latin typeface="Trebuchet MS"/>
                <a:cs typeface="Trebuchet MS"/>
              </a:rPr>
              <a:t> </a:t>
            </a:r>
            <a:r>
              <a:rPr dirty="0" sz="2600" spc="-5">
                <a:latin typeface="Trebuchet MS"/>
                <a:cs typeface="Trebuchet MS"/>
              </a:rPr>
              <a:t>akan</a:t>
            </a:r>
            <a:r>
              <a:rPr dirty="0" sz="2600" spc="10">
                <a:latin typeface="Trebuchet MS"/>
                <a:cs typeface="Trebuchet MS"/>
              </a:rPr>
              <a:t> </a:t>
            </a:r>
            <a:r>
              <a:rPr dirty="0" sz="2600" spc="-5">
                <a:latin typeface="Trebuchet MS"/>
                <a:cs typeface="Trebuchet MS"/>
              </a:rPr>
              <a:t>terlelap</a:t>
            </a:r>
            <a:r>
              <a:rPr dirty="0" sz="2600" spc="-35">
                <a:latin typeface="Trebuchet MS"/>
                <a:cs typeface="Trebuchet MS"/>
              </a:rPr>
              <a:t> </a:t>
            </a:r>
            <a:r>
              <a:rPr dirty="0" sz="2600" spc="-65">
                <a:latin typeface="Trebuchet MS"/>
                <a:cs typeface="Trebuchet MS"/>
              </a:rPr>
              <a:t>tidur,</a:t>
            </a:r>
            <a:r>
              <a:rPr dirty="0" sz="2600" spc="-5">
                <a:latin typeface="Trebuchet MS"/>
                <a:cs typeface="Trebuchet MS"/>
              </a:rPr>
              <a:t> dan</a:t>
            </a:r>
            <a:r>
              <a:rPr dirty="0" sz="2600" spc="5">
                <a:latin typeface="Trebuchet MS"/>
                <a:cs typeface="Trebuchet MS"/>
              </a:rPr>
              <a:t> </a:t>
            </a:r>
            <a:r>
              <a:rPr dirty="0" sz="2600" spc="-5">
                <a:latin typeface="Trebuchet MS"/>
                <a:cs typeface="Trebuchet MS"/>
              </a:rPr>
              <a:t>sebagainya.</a:t>
            </a:r>
            <a:endParaRPr sz="26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37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2600" spc="-25" b="1">
                <a:latin typeface="Trebuchet MS"/>
                <a:cs typeface="Trebuchet MS"/>
              </a:rPr>
              <a:t>Verifikasi</a:t>
            </a:r>
            <a:endParaRPr sz="2600">
              <a:latin typeface="Trebuchet MS"/>
              <a:cs typeface="Trebuchet MS"/>
            </a:endParaRPr>
          </a:p>
          <a:p>
            <a:pPr algn="just" marL="12700" marR="5080">
              <a:lnSpc>
                <a:spcPct val="100000"/>
              </a:lnSpc>
              <a:spcBef>
                <a:spcPts val="600"/>
              </a:spcBef>
            </a:pPr>
            <a:r>
              <a:rPr dirty="0" sz="2600" spc="-55">
                <a:latin typeface="Trebuchet MS"/>
                <a:cs typeface="Trebuchet MS"/>
              </a:rPr>
              <a:t>Yaitu </a:t>
            </a:r>
            <a:r>
              <a:rPr dirty="0" sz="2600" spc="-5">
                <a:latin typeface="Trebuchet MS"/>
                <a:cs typeface="Trebuchet MS"/>
              </a:rPr>
              <a:t>kegiatan mempelajari </a:t>
            </a:r>
            <a:r>
              <a:rPr dirty="0" sz="2600" spc="-10">
                <a:latin typeface="Trebuchet MS"/>
                <a:cs typeface="Trebuchet MS"/>
              </a:rPr>
              <a:t>ide </a:t>
            </a:r>
            <a:r>
              <a:rPr dirty="0" sz="2600" spc="-5">
                <a:latin typeface="Trebuchet MS"/>
                <a:cs typeface="Trebuchet MS"/>
              </a:rPr>
              <a:t>atau gagasan </a:t>
            </a:r>
            <a:r>
              <a:rPr dirty="0" sz="2600" spc="-770">
                <a:latin typeface="Trebuchet MS"/>
                <a:cs typeface="Trebuchet MS"/>
              </a:rPr>
              <a:t> </a:t>
            </a:r>
            <a:r>
              <a:rPr dirty="0" sz="2600" spc="-5">
                <a:latin typeface="Trebuchet MS"/>
                <a:cs typeface="Trebuchet MS"/>
              </a:rPr>
              <a:t>untuk menentukan </a:t>
            </a:r>
            <a:r>
              <a:rPr dirty="0" sz="2600" spc="-10">
                <a:latin typeface="Trebuchet MS"/>
                <a:cs typeface="Trebuchet MS"/>
              </a:rPr>
              <a:t>apakah ide </a:t>
            </a:r>
            <a:r>
              <a:rPr dirty="0" sz="2600" spc="-5">
                <a:latin typeface="Trebuchet MS"/>
                <a:cs typeface="Trebuchet MS"/>
              </a:rPr>
              <a:t>atau gagasan </a:t>
            </a:r>
            <a:r>
              <a:rPr dirty="0" sz="2600">
                <a:latin typeface="Trebuchet MS"/>
                <a:cs typeface="Trebuchet MS"/>
              </a:rPr>
              <a:t> itu</a:t>
            </a:r>
            <a:r>
              <a:rPr dirty="0" sz="2600" spc="5">
                <a:latin typeface="Trebuchet MS"/>
                <a:cs typeface="Trebuchet MS"/>
              </a:rPr>
              <a:t> </a:t>
            </a:r>
            <a:r>
              <a:rPr dirty="0" sz="2600">
                <a:latin typeface="Trebuchet MS"/>
                <a:cs typeface="Trebuchet MS"/>
              </a:rPr>
              <a:t>sudah</a:t>
            </a:r>
            <a:r>
              <a:rPr dirty="0" sz="2600" spc="5">
                <a:latin typeface="Trebuchet MS"/>
                <a:cs typeface="Trebuchet MS"/>
              </a:rPr>
              <a:t> </a:t>
            </a:r>
            <a:r>
              <a:rPr dirty="0" sz="2600" spc="-5">
                <a:latin typeface="Trebuchet MS"/>
                <a:cs typeface="Trebuchet MS"/>
              </a:rPr>
              <a:t>bagus</a:t>
            </a:r>
            <a:r>
              <a:rPr dirty="0" sz="2600">
                <a:latin typeface="Trebuchet MS"/>
                <a:cs typeface="Trebuchet MS"/>
              </a:rPr>
              <a:t> </a:t>
            </a:r>
            <a:r>
              <a:rPr dirty="0" sz="2600" spc="-5">
                <a:latin typeface="Trebuchet MS"/>
                <a:cs typeface="Trebuchet MS"/>
              </a:rPr>
              <a:t>dan/atau</a:t>
            </a:r>
            <a:r>
              <a:rPr dirty="0" sz="2600">
                <a:latin typeface="Trebuchet MS"/>
                <a:cs typeface="Trebuchet MS"/>
              </a:rPr>
              <a:t> </a:t>
            </a:r>
            <a:r>
              <a:rPr dirty="0" sz="2600" spc="-5">
                <a:latin typeface="Trebuchet MS"/>
                <a:cs typeface="Trebuchet MS"/>
              </a:rPr>
              <a:t>mampu </a:t>
            </a:r>
            <a:r>
              <a:rPr dirty="0" sz="2600">
                <a:latin typeface="Trebuchet MS"/>
                <a:cs typeface="Trebuchet MS"/>
              </a:rPr>
              <a:t> </a:t>
            </a:r>
            <a:r>
              <a:rPr dirty="0" sz="2600" spc="-5">
                <a:latin typeface="Trebuchet MS"/>
                <a:cs typeface="Trebuchet MS"/>
              </a:rPr>
              <a:t>menyelesaikan masalah.</a:t>
            </a:r>
            <a:endParaRPr sz="26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0417" y="882903"/>
            <a:ext cx="7080250" cy="45993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latin typeface="Trebuchet MS"/>
                <a:cs typeface="Trebuchet MS"/>
              </a:rPr>
              <a:t>Model</a:t>
            </a:r>
            <a:r>
              <a:rPr dirty="0" sz="2000" spc="-40">
                <a:latin typeface="Trebuchet MS"/>
                <a:cs typeface="Trebuchet MS"/>
              </a:rPr>
              <a:t> </a:t>
            </a:r>
            <a:r>
              <a:rPr dirty="0" sz="2000">
                <a:latin typeface="Trebuchet MS"/>
                <a:cs typeface="Trebuchet MS"/>
              </a:rPr>
              <a:t>proses</a:t>
            </a:r>
            <a:r>
              <a:rPr dirty="0" sz="2000" spc="-10">
                <a:latin typeface="Trebuchet MS"/>
                <a:cs typeface="Trebuchet MS"/>
              </a:rPr>
              <a:t> </a:t>
            </a:r>
            <a:r>
              <a:rPr dirty="0" sz="2000">
                <a:latin typeface="Trebuchet MS"/>
                <a:cs typeface="Trebuchet MS"/>
              </a:rPr>
              <a:t>kreatif</a:t>
            </a:r>
            <a:r>
              <a:rPr dirty="0" sz="2000" spc="-40">
                <a:latin typeface="Trebuchet MS"/>
                <a:cs typeface="Trebuchet MS"/>
              </a:rPr>
              <a:t> </a:t>
            </a:r>
            <a:r>
              <a:rPr dirty="0" sz="2000">
                <a:latin typeface="Trebuchet MS"/>
                <a:cs typeface="Trebuchet MS"/>
              </a:rPr>
              <a:t>Graham</a:t>
            </a:r>
            <a:r>
              <a:rPr dirty="0" sz="2000" spc="-45">
                <a:latin typeface="Trebuchet MS"/>
                <a:cs typeface="Trebuchet MS"/>
              </a:rPr>
              <a:t> </a:t>
            </a:r>
            <a:r>
              <a:rPr dirty="0" sz="2000" spc="-25">
                <a:latin typeface="Trebuchet MS"/>
                <a:cs typeface="Trebuchet MS"/>
              </a:rPr>
              <a:t>Wallas</a:t>
            </a:r>
            <a:r>
              <a:rPr dirty="0" sz="2000" spc="5">
                <a:latin typeface="Trebuchet MS"/>
                <a:cs typeface="Trebuchet MS"/>
              </a:rPr>
              <a:t> </a:t>
            </a:r>
            <a:r>
              <a:rPr dirty="0" sz="2000">
                <a:latin typeface="Trebuchet MS"/>
                <a:cs typeface="Trebuchet MS"/>
              </a:rPr>
              <a:t>:</a:t>
            </a:r>
            <a:endParaRPr sz="20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3100">
              <a:latin typeface="Trebuchet MS"/>
              <a:cs typeface="Trebuchet MS"/>
            </a:endParaRPr>
          </a:p>
          <a:p>
            <a:pPr algn="just" marL="1452880" marR="5080" indent="-1440815">
              <a:lnSpc>
                <a:spcPct val="100000"/>
              </a:lnSpc>
            </a:pPr>
            <a:r>
              <a:rPr dirty="0" sz="2000" spc="-15" b="1">
                <a:latin typeface="Trebuchet MS"/>
                <a:cs typeface="Trebuchet MS"/>
              </a:rPr>
              <a:t>Persiapan</a:t>
            </a:r>
            <a:r>
              <a:rPr dirty="0" sz="2000" spc="-10" b="1">
                <a:latin typeface="Trebuchet MS"/>
                <a:cs typeface="Trebuchet MS"/>
              </a:rPr>
              <a:t> </a:t>
            </a:r>
            <a:r>
              <a:rPr dirty="0" sz="2000" b="1">
                <a:latin typeface="Trebuchet MS"/>
                <a:cs typeface="Trebuchet MS"/>
              </a:rPr>
              <a:t>:</a:t>
            </a:r>
            <a:r>
              <a:rPr dirty="0" sz="2000" spc="5" b="1">
                <a:latin typeface="Trebuchet MS"/>
                <a:cs typeface="Trebuchet MS"/>
              </a:rPr>
              <a:t> </a:t>
            </a:r>
            <a:r>
              <a:rPr dirty="0" sz="2000" spc="-40">
                <a:latin typeface="Trebuchet MS"/>
                <a:cs typeface="Trebuchet MS"/>
              </a:rPr>
              <a:t>Yaitu</a:t>
            </a:r>
            <a:r>
              <a:rPr dirty="0" sz="2000" spc="-35">
                <a:latin typeface="Trebuchet MS"/>
                <a:cs typeface="Trebuchet MS"/>
              </a:rPr>
              <a:t> </a:t>
            </a:r>
            <a:r>
              <a:rPr dirty="0" sz="2000" spc="-5">
                <a:latin typeface="Trebuchet MS"/>
                <a:cs typeface="Trebuchet MS"/>
              </a:rPr>
              <a:t>kegiatan</a:t>
            </a:r>
            <a:r>
              <a:rPr dirty="0" sz="2000">
                <a:latin typeface="Trebuchet MS"/>
                <a:cs typeface="Trebuchet MS"/>
              </a:rPr>
              <a:t> </a:t>
            </a:r>
            <a:r>
              <a:rPr dirty="0" sz="2000" spc="-5">
                <a:latin typeface="Trebuchet MS"/>
                <a:cs typeface="Trebuchet MS"/>
              </a:rPr>
              <a:t>mengumpulkan</a:t>
            </a:r>
            <a:r>
              <a:rPr dirty="0" sz="2000">
                <a:latin typeface="Trebuchet MS"/>
                <a:cs typeface="Trebuchet MS"/>
              </a:rPr>
              <a:t> </a:t>
            </a:r>
            <a:r>
              <a:rPr dirty="0" sz="2000" spc="-5">
                <a:latin typeface="Trebuchet MS"/>
                <a:cs typeface="Trebuchet MS"/>
              </a:rPr>
              <a:t>informasi</a:t>
            </a:r>
            <a:r>
              <a:rPr dirty="0" sz="2000">
                <a:latin typeface="Trebuchet MS"/>
                <a:cs typeface="Trebuchet MS"/>
              </a:rPr>
              <a:t> </a:t>
            </a:r>
            <a:r>
              <a:rPr dirty="0" sz="2000" spc="-10">
                <a:latin typeface="Trebuchet MS"/>
                <a:cs typeface="Trebuchet MS"/>
              </a:rPr>
              <a:t>latar </a:t>
            </a:r>
            <a:r>
              <a:rPr dirty="0" sz="2000" spc="-5">
                <a:latin typeface="Trebuchet MS"/>
                <a:cs typeface="Trebuchet MS"/>
              </a:rPr>
              <a:t> belakang</a:t>
            </a:r>
            <a:r>
              <a:rPr dirty="0" sz="2000">
                <a:latin typeface="Trebuchet MS"/>
                <a:cs typeface="Trebuchet MS"/>
              </a:rPr>
              <a:t> </a:t>
            </a:r>
            <a:r>
              <a:rPr dirty="0" sz="2000" spc="-5">
                <a:latin typeface="Trebuchet MS"/>
                <a:cs typeface="Trebuchet MS"/>
              </a:rPr>
              <a:t>yang</a:t>
            </a:r>
            <a:r>
              <a:rPr dirty="0" sz="2000">
                <a:latin typeface="Trebuchet MS"/>
                <a:cs typeface="Trebuchet MS"/>
              </a:rPr>
              <a:t> </a:t>
            </a:r>
            <a:r>
              <a:rPr dirty="0" sz="2000" spc="-5">
                <a:latin typeface="Trebuchet MS"/>
                <a:cs typeface="Trebuchet MS"/>
              </a:rPr>
              <a:t>diperlukan</a:t>
            </a:r>
            <a:r>
              <a:rPr dirty="0" sz="2000">
                <a:latin typeface="Trebuchet MS"/>
                <a:cs typeface="Trebuchet MS"/>
              </a:rPr>
              <a:t> </a:t>
            </a:r>
            <a:r>
              <a:rPr dirty="0" sz="2000" spc="-5">
                <a:latin typeface="Trebuchet MS"/>
                <a:cs typeface="Trebuchet MS"/>
              </a:rPr>
              <a:t>untuk</a:t>
            </a:r>
            <a:r>
              <a:rPr dirty="0" sz="2000">
                <a:latin typeface="Trebuchet MS"/>
                <a:cs typeface="Trebuchet MS"/>
              </a:rPr>
              <a:t> </a:t>
            </a:r>
            <a:r>
              <a:rPr dirty="0" sz="2000" spc="-5">
                <a:latin typeface="Trebuchet MS"/>
                <a:cs typeface="Trebuchet MS"/>
              </a:rPr>
              <a:t>memecahkan </a:t>
            </a:r>
            <a:r>
              <a:rPr dirty="0" sz="2000">
                <a:latin typeface="Trebuchet MS"/>
                <a:cs typeface="Trebuchet MS"/>
              </a:rPr>
              <a:t> </a:t>
            </a:r>
            <a:r>
              <a:rPr dirty="0" sz="2000" spc="-5">
                <a:latin typeface="Trebuchet MS"/>
                <a:cs typeface="Trebuchet MS"/>
              </a:rPr>
              <a:t>masalah</a:t>
            </a:r>
            <a:r>
              <a:rPr dirty="0" sz="2000" spc="-15">
                <a:latin typeface="Trebuchet MS"/>
                <a:cs typeface="Trebuchet MS"/>
              </a:rPr>
              <a:t> </a:t>
            </a:r>
            <a:r>
              <a:rPr dirty="0" sz="2000" spc="-5">
                <a:latin typeface="Trebuchet MS"/>
                <a:cs typeface="Trebuchet MS"/>
              </a:rPr>
              <a:t>melalui</a:t>
            </a:r>
            <a:r>
              <a:rPr dirty="0" sz="2000" spc="-10">
                <a:latin typeface="Trebuchet MS"/>
                <a:cs typeface="Trebuchet MS"/>
              </a:rPr>
              <a:t> </a:t>
            </a:r>
            <a:r>
              <a:rPr dirty="0" sz="2000">
                <a:latin typeface="Trebuchet MS"/>
                <a:cs typeface="Trebuchet MS"/>
              </a:rPr>
              <a:t>riset</a:t>
            </a:r>
            <a:r>
              <a:rPr dirty="0" sz="2000" spc="-15">
                <a:latin typeface="Trebuchet MS"/>
                <a:cs typeface="Trebuchet MS"/>
              </a:rPr>
              <a:t> </a:t>
            </a:r>
            <a:r>
              <a:rPr dirty="0" sz="2000">
                <a:latin typeface="Trebuchet MS"/>
                <a:cs typeface="Trebuchet MS"/>
              </a:rPr>
              <a:t>dan</a:t>
            </a:r>
            <a:r>
              <a:rPr dirty="0" sz="2000" spc="-30">
                <a:latin typeface="Trebuchet MS"/>
                <a:cs typeface="Trebuchet MS"/>
              </a:rPr>
              <a:t> </a:t>
            </a:r>
            <a:r>
              <a:rPr dirty="0" sz="2000">
                <a:latin typeface="Trebuchet MS"/>
                <a:cs typeface="Trebuchet MS"/>
              </a:rPr>
              <a:t>studi.</a:t>
            </a:r>
            <a:endParaRPr sz="20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100">
              <a:latin typeface="Trebuchet MS"/>
              <a:cs typeface="Trebuchet MS"/>
            </a:endParaRPr>
          </a:p>
          <a:p>
            <a:pPr marL="22225">
              <a:lnSpc>
                <a:spcPct val="100000"/>
              </a:lnSpc>
              <a:tabLst>
                <a:tab pos="1308100" algn="l"/>
              </a:tabLst>
            </a:pPr>
            <a:r>
              <a:rPr dirty="0" sz="2000" spc="-5" b="1">
                <a:latin typeface="Trebuchet MS"/>
                <a:cs typeface="Trebuchet MS"/>
              </a:rPr>
              <a:t>Inkubasi	</a:t>
            </a:r>
            <a:r>
              <a:rPr dirty="0" sz="2000" b="1">
                <a:latin typeface="Trebuchet MS"/>
                <a:cs typeface="Trebuchet MS"/>
              </a:rPr>
              <a:t>:</a:t>
            </a:r>
            <a:r>
              <a:rPr dirty="0" sz="2000" spc="-5" b="1">
                <a:latin typeface="Trebuchet MS"/>
                <a:cs typeface="Trebuchet MS"/>
              </a:rPr>
              <a:t> </a:t>
            </a:r>
            <a:r>
              <a:rPr dirty="0" sz="2000" spc="-35">
                <a:latin typeface="Trebuchet MS"/>
                <a:cs typeface="Trebuchet MS"/>
              </a:rPr>
              <a:t>Yaitu</a:t>
            </a:r>
            <a:r>
              <a:rPr dirty="0" sz="2000" spc="-55">
                <a:latin typeface="Trebuchet MS"/>
                <a:cs typeface="Trebuchet MS"/>
              </a:rPr>
              <a:t> </a:t>
            </a:r>
            <a:r>
              <a:rPr dirty="0" sz="2000" spc="-5">
                <a:latin typeface="Trebuchet MS"/>
                <a:cs typeface="Trebuchet MS"/>
              </a:rPr>
              <a:t>proses</a:t>
            </a:r>
            <a:r>
              <a:rPr dirty="0" sz="2000" spc="-15">
                <a:latin typeface="Trebuchet MS"/>
                <a:cs typeface="Trebuchet MS"/>
              </a:rPr>
              <a:t> </a:t>
            </a:r>
            <a:r>
              <a:rPr dirty="0" sz="2000">
                <a:latin typeface="Trebuchet MS"/>
                <a:cs typeface="Trebuchet MS"/>
              </a:rPr>
              <a:t>mengembangkan</a:t>
            </a:r>
            <a:r>
              <a:rPr dirty="0" sz="2000" spc="-70">
                <a:latin typeface="Trebuchet MS"/>
                <a:cs typeface="Trebuchet MS"/>
              </a:rPr>
              <a:t> </a:t>
            </a:r>
            <a:r>
              <a:rPr dirty="0" sz="2000">
                <a:latin typeface="Trebuchet MS"/>
                <a:cs typeface="Trebuchet MS"/>
              </a:rPr>
              <a:t>ide</a:t>
            </a:r>
            <a:r>
              <a:rPr dirty="0" sz="2000" spc="-15">
                <a:latin typeface="Trebuchet MS"/>
                <a:cs typeface="Trebuchet MS"/>
              </a:rPr>
              <a:t> </a:t>
            </a:r>
            <a:r>
              <a:rPr dirty="0" sz="2000" spc="5">
                <a:latin typeface="Trebuchet MS"/>
                <a:cs typeface="Trebuchet MS"/>
              </a:rPr>
              <a:t>atau</a:t>
            </a:r>
            <a:r>
              <a:rPr dirty="0" sz="2000" spc="-35">
                <a:latin typeface="Trebuchet MS"/>
                <a:cs typeface="Trebuchet MS"/>
              </a:rPr>
              <a:t> </a:t>
            </a:r>
            <a:r>
              <a:rPr dirty="0" sz="2000">
                <a:latin typeface="Trebuchet MS"/>
                <a:cs typeface="Trebuchet MS"/>
              </a:rPr>
              <a:t>gagasan.</a:t>
            </a:r>
            <a:endParaRPr sz="20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100">
              <a:latin typeface="Trebuchet MS"/>
              <a:cs typeface="Trebuchet MS"/>
            </a:endParaRPr>
          </a:p>
          <a:p>
            <a:pPr marL="22225">
              <a:lnSpc>
                <a:spcPct val="100000"/>
              </a:lnSpc>
              <a:tabLst>
                <a:tab pos="1236980" algn="l"/>
              </a:tabLst>
            </a:pPr>
            <a:r>
              <a:rPr dirty="0" sz="2000" spc="-5" b="1">
                <a:latin typeface="Trebuchet MS"/>
                <a:cs typeface="Trebuchet MS"/>
              </a:rPr>
              <a:t>Iluminasi	</a:t>
            </a:r>
            <a:r>
              <a:rPr dirty="0" sz="2000" b="1">
                <a:latin typeface="Trebuchet MS"/>
                <a:cs typeface="Trebuchet MS"/>
              </a:rPr>
              <a:t>:</a:t>
            </a:r>
            <a:r>
              <a:rPr dirty="0" sz="2000" spc="-5" b="1">
                <a:latin typeface="Trebuchet MS"/>
                <a:cs typeface="Trebuchet MS"/>
              </a:rPr>
              <a:t> </a:t>
            </a:r>
            <a:r>
              <a:rPr dirty="0" sz="2000" spc="-5">
                <a:latin typeface="Trebuchet MS"/>
                <a:cs typeface="Trebuchet MS"/>
              </a:rPr>
              <a:t>Upaya </a:t>
            </a:r>
            <a:r>
              <a:rPr dirty="0" sz="2000">
                <a:latin typeface="Trebuchet MS"/>
                <a:cs typeface="Trebuchet MS"/>
              </a:rPr>
              <a:t>mencari</a:t>
            </a:r>
            <a:r>
              <a:rPr dirty="0" sz="2000" spc="-45">
                <a:latin typeface="Trebuchet MS"/>
                <a:cs typeface="Trebuchet MS"/>
              </a:rPr>
              <a:t> </a:t>
            </a:r>
            <a:r>
              <a:rPr dirty="0" sz="2000">
                <a:latin typeface="Trebuchet MS"/>
                <a:cs typeface="Trebuchet MS"/>
              </a:rPr>
              <a:t>pemecahan</a:t>
            </a:r>
            <a:r>
              <a:rPr dirty="0" sz="2000" spc="-65">
                <a:latin typeface="Trebuchet MS"/>
                <a:cs typeface="Trebuchet MS"/>
              </a:rPr>
              <a:t> </a:t>
            </a:r>
            <a:r>
              <a:rPr dirty="0" sz="2000" spc="-5">
                <a:latin typeface="Trebuchet MS"/>
                <a:cs typeface="Trebuchet MS"/>
              </a:rPr>
              <a:t>masalah</a:t>
            </a:r>
            <a:endParaRPr sz="20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100">
              <a:latin typeface="Trebuchet MS"/>
              <a:cs typeface="Trebuchet MS"/>
            </a:endParaRPr>
          </a:p>
          <a:p>
            <a:pPr algn="just" marL="1452880" marR="5080" indent="-1440815">
              <a:lnSpc>
                <a:spcPct val="100000"/>
              </a:lnSpc>
            </a:pPr>
            <a:r>
              <a:rPr dirty="0" sz="2000" spc="-20" b="1">
                <a:latin typeface="Trebuchet MS"/>
                <a:cs typeface="Trebuchet MS"/>
              </a:rPr>
              <a:t>Verifikasi </a:t>
            </a:r>
            <a:r>
              <a:rPr dirty="0" sz="2000" b="1">
                <a:latin typeface="Trebuchet MS"/>
                <a:cs typeface="Trebuchet MS"/>
              </a:rPr>
              <a:t>: </a:t>
            </a:r>
            <a:r>
              <a:rPr dirty="0" sz="2000" spc="-40">
                <a:latin typeface="Trebuchet MS"/>
                <a:cs typeface="Trebuchet MS"/>
              </a:rPr>
              <a:t>Yaitu </a:t>
            </a:r>
            <a:r>
              <a:rPr dirty="0" sz="2000" spc="-10">
                <a:latin typeface="Trebuchet MS"/>
                <a:cs typeface="Trebuchet MS"/>
              </a:rPr>
              <a:t>upaya </a:t>
            </a:r>
            <a:r>
              <a:rPr dirty="0" sz="2000" spc="-5">
                <a:latin typeface="Trebuchet MS"/>
                <a:cs typeface="Trebuchet MS"/>
              </a:rPr>
              <a:t>memperbaiki ide atau gagasan dan </a:t>
            </a:r>
            <a:r>
              <a:rPr dirty="0" sz="2000">
                <a:latin typeface="Trebuchet MS"/>
                <a:cs typeface="Trebuchet MS"/>
              </a:rPr>
              <a:t> </a:t>
            </a:r>
            <a:r>
              <a:rPr dirty="0" sz="2000" spc="-5">
                <a:latin typeface="Trebuchet MS"/>
                <a:cs typeface="Trebuchet MS"/>
              </a:rPr>
              <a:t>menentukan</a:t>
            </a:r>
            <a:r>
              <a:rPr dirty="0" sz="2000">
                <a:latin typeface="Trebuchet MS"/>
                <a:cs typeface="Trebuchet MS"/>
              </a:rPr>
              <a:t> jika</a:t>
            </a:r>
            <a:r>
              <a:rPr dirty="0" sz="2000" spc="5">
                <a:latin typeface="Trebuchet MS"/>
                <a:cs typeface="Trebuchet MS"/>
              </a:rPr>
              <a:t> </a:t>
            </a:r>
            <a:r>
              <a:rPr dirty="0" sz="2000" spc="-5">
                <a:latin typeface="Trebuchet MS"/>
                <a:cs typeface="Trebuchet MS"/>
              </a:rPr>
              <a:t>ide</a:t>
            </a:r>
            <a:r>
              <a:rPr dirty="0" sz="2000">
                <a:latin typeface="Trebuchet MS"/>
                <a:cs typeface="Trebuchet MS"/>
              </a:rPr>
              <a:t> </a:t>
            </a:r>
            <a:r>
              <a:rPr dirty="0" sz="2000" spc="-10">
                <a:latin typeface="Trebuchet MS"/>
                <a:cs typeface="Trebuchet MS"/>
              </a:rPr>
              <a:t>atau</a:t>
            </a:r>
            <a:r>
              <a:rPr dirty="0" sz="2000" spc="-5">
                <a:latin typeface="Trebuchet MS"/>
                <a:cs typeface="Trebuchet MS"/>
              </a:rPr>
              <a:t> gagasan</a:t>
            </a:r>
            <a:r>
              <a:rPr dirty="0" sz="2000">
                <a:latin typeface="Trebuchet MS"/>
                <a:cs typeface="Trebuchet MS"/>
              </a:rPr>
              <a:t> </a:t>
            </a:r>
            <a:r>
              <a:rPr dirty="0" sz="2000" spc="-10">
                <a:latin typeface="Trebuchet MS"/>
                <a:cs typeface="Trebuchet MS"/>
              </a:rPr>
              <a:t>tersebut </a:t>
            </a:r>
            <a:r>
              <a:rPr dirty="0" sz="2000" spc="-5">
                <a:latin typeface="Trebuchet MS"/>
                <a:cs typeface="Trebuchet MS"/>
              </a:rPr>
              <a:t> </a:t>
            </a:r>
            <a:r>
              <a:rPr dirty="0" sz="2000">
                <a:latin typeface="Trebuchet MS"/>
                <a:cs typeface="Trebuchet MS"/>
              </a:rPr>
              <a:t>merupakan</a:t>
            </a:r>
            <a:r>
              <a:rPr dirty="0" sz="2000" spc="-55">
                <a:latin typeface="Trebuchet MS"/>
                <a:cs typeface="Trebuchet MS"/>
              </a:rPr>
              <a:t> </a:t>
            </a:r>
            <a:r>
              <a:rPr dirty="0" sz="2000" spc="-5">
                <a:latin typeface="Trebuchet MS"/>
                <a:cs typeface="Trebuchet MS"/>
              </a:rPr>
              <a:t>solusi</a:t>
            </a:r>
            <a:r>
              <a:rPr dirty="0" sz="2000" spc="30">
                <a:latin typeface="Trebuchet MS"/>
                <a:cs typeface="Trebuchet MS"/>
              </a:rPr>
              <a:t> </a:t>
            </a:r>
            <a:r>
              <a:rPr dirty="0" sz="2000" spc="-5">
                <a:latin typeface="Trebuchet MS"/>
                <a:cs typeface="Trebuchet MS"/>
              </a:rPr>
              <a:t>yang</a:t>
            </a:r>
            <a:r>
              <a:rPr dirty="0" sz="2000" spc="-35">
                <a:latin typeface="Trebuchet MS"/>
                <a:cs typeface="Trebuchet MS"/>
              </a:rPr>
              <a:t> </a:t>
            </a:r>
            <a:r>
              <a:rPr dirty="0" sz="2000" spc="5">
                <a:latin typeface="Trebuchet MS"/>
                <a:cs typeface="Trebuchet MS"/>
              </a:rPr>
              <a:t>tepat.</a:t>
            </a:r>
            <a:endParaRPr sz="20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34871" y="1132965"/>
            <a:ext cx="6258486" cy="318391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3370579" y="1883473"/>
            <a:ext cx="4366260" cy="6356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066800" algn="l"/>
                <a:tab pos="2802255" algn="l"/>
                <a:tab pos="3846195" algn="l"/>
              </a:tabLst>
            </a:pPr>
            <a:r>
              <a:rPr dirty="0" sz="2000">
                <a:latin typeface="Trebuchet MS"/>
                <a:cs typeface="Trebuchet MS"/>
              </a:rPr>
              <a:t>n</a:t>
            </a:r>
            <a:r>
              <a:rPr dirty="0" sz="2000" spc="5">
                <a:latin typeface="Trebuchet MS"/>
                <a:cs typeface="Trebuchet MS"/>
              </a:rPr>
              <a:t>a</a:t>
            </a:r>
            <a:r>
              <a:rPr dirty="0" sz="2000" spc="-10">
                <a:latin typeface="Trebuchet MS"/>
                <a:cs typeface="Trebuchet MS"/>
              </a:rPr>
              <a:t>s</a:t>
            </a:r>
            <a:r>
              <a:rPr dirty="0" sz="2000" spc="-15">
                <a:latin typeface="Trebuchet MS"/>
                <a:cs typeface="Trebuchet MS"/>
              </a:rPr>
              <a:t>k</a:t>
            </a:r>
            <a:r>
              <a:rPr dirty="0" sz="2000" spc="5">
                <a:latin typeface="Trebuchet MS"/>
                <a:cs typeface="Trebuchet MS"/>
              </a:rPr>
              <a:t>a</a:t>
            </a:r>
            <a:r>
              <a:rPr dirty="0" sz="2000">
                <a:latin typeface="Trebuchet MS"/>
                <a:cs typeface="Trebuchet MS"/>
              </a:rPr>
              <a:t>h</a:t>
            </a:r>
            <a:r>
              <a:rPr dirty="0" sz="2000">
                <a:latin typeface="Trebuchet MS"/>
                <a:cs typeface="Trebuchet MS"/>
              </a:rPr>
              <a:t>	</a:t>
            </a:r>
            <a:r>
              <a:rPr dirty="0" sz="2000" spc="-5">
                <a:latin typeface="Trebuchet MS"/>
                <a:cs typeface="Trebuchet MS"/>
              </a:rPr>
              <a:t>p</a:t>
            </a:r>
            <a:r>
              <a:rPr dirty="0" sz="2000" spc="10">
                <a:latin typeface="Trebuchet MS"/>
                <a:cs typeface="Trebuchet MS"/>
              </a:rPr>
              <a:t>e</a:t>
            </a:r>
            <a:r>
              <a:rPr dirty="0" sz="2000" spc="-20">
                <a:latin typeface="Trebuchet MS"/>
                <a:cs typeface="Trebuchet MS"/>
              </a:rPr>
              <a:t>r</a:t>
            </a:r>
            <a:r>
              <a:rPr dirty="0" sz="2000" spc="-15">
                <a:latin typeface="Trebuchet MS"/>
                <a:cs typeface="Trebuchet MS"/>
              </a:rPr>
              <a:t>e</a:t>
            </a:r>
            <a:r>
              <a:rPr dirty="0" sz="2000">
                <a:latin typeface="Trebuchet MS"/>
                <a:cs typeface="Trebuchet MS"/>
              </a:rPr>
              <a:t>n</a:t>
            </a:r>
            <a:r>
              <a:rPr dirty="0" sz="2000" spc="-15">
                <a:latin typeface="Trebuchet MS"/>
                <a:cs typeface="Trebuchet MS"/>
              </a:rPr>
              <a:t>c</a:t>
            </a:r>
            <a:r>
              <a:rPr dirty="0" sz="2000" spc="5">
                <a:latin typeface="Trebuchet MS"/>
                <a:cs typeface="Trebuchet MS"/>
              </a:rPr>
              <a:t>a</a:t>
            </a:r>
            <a:r>
              <a:rPr dirty="0" sz="2000" spc="-15">
                <a:latin typeface="Trebuchet MS"/>
                <a:cs typeface="Trebuchet MS"/>
              </a:rPr>
              <a:t>n</a:t>
            </a:r>
            <a:r>
              <a:rPr dirty="0" sz="2000" spc="5">
                <a:latin typeface="Trebuchet MS"/>
                <a:cs typeface="Trebuchet MS"/>
              </a:rPr>
              <a:t>a</a:t>
            </a:r>
            <a:r>
              <a:rPr dirty="0" sz="2000" spc="-15">
                <a:latin typeface="Trebuchet MS"/>
                <a:cs typeface="Trebuchet MS"/>
              </a:rPr>
              <a:t>a</a:t>
            </a:r>
            <a:r>
              <a:rPr dirty="0" sz="2000">
                <a:latin typeface="Trebuchet MS"/>
                <a:cs typeface="Trebuchet MS"/>
              </a:rPr>
              <a:t>n</a:t>
            </a:r>
            <a:r>
              <a:rPr dirty="0" sz="2000">
                <a:latin typeface="Trebuchet MS"/>
                <a:cs typeface="Trebuchet MS"/>
              </a:rPr>
              <a:t>	</a:t>
            </a:r>
            <a:r>
              <a:rPr dirty="0" sz="2000" spc="-15">
                <a:latin typeface="Trebuchet MS"/>
                <a:cs typeface="Trebuchet MS"/>
              </a:rPr>
              <a:t>k</a:t>
            </a:r>
            <a:r>
              <a:rPr dirty="0" sz="2000">
                <a:latin typeface="Trebuchet MS"/>
                <a:cs typeface="Trebuchet MS"/>
              </a:rPr>
              <a:t>r</a:t>
            </a:r>
            <a:r>
              <a:rPr dirty="0" sz="2000" spc="5">
                <a:latin typeface="Trebuchet MS"/>
                <a:cs typeface="Trebuchet MS"/>
              </a:rPr>
              <a:t>e</a:t>
            </a:r>
            <a:r>
              <a:rPr dirty="0" sz="2000" spc="-15">
                <a:latin typeface="Trebuchet MS"/>
                <a:cs typeface="Trebuchet MS"/>
              </a:rPr>
              <a:t>a</a:t>
            </a:r>
            <a:r>
              <a:rPr dirty="0" sz="2000" spc="5">
                <a:latin typeface="Trebuchet MS"/>
                <a:cs typeface="Trebuchet MS"/>
              </a:rPr>
              <a:t>ti</a:t>
            </a:r>
            <a:r>
              <a:rPr dirty="0" sz="2000">
                <a:latin typeface="Trebuchet MS"/>
                <a:cs typeface="Trebuchet MS"/>
              </a:rPr>
              <a:t>f</a:t>
            </a:r>
            <a:r>
              <a:rPr dirty="0" sz="2000">
                <a:latin typeface="Trebuchet MS"/>
                <a:cs typeface="Trebuchet MS"/>
              </a:rPr>
              <a:t>	</a:t>
            </a:r>
            <a:r>
              <a:rPr dirty="0" sz="2000" spc="5">
                <a:latin typeface="Trebuchet MS"/>
                <a:cs typeface="Trebuchet MS"/>
              </a:rPr>
              <a:t>a</a:t>
            </a:r>
            <a:r>
              <a:rPr dirty="0" sz="2000" spc="-15">
                <a:latin typeface="Trebuchet MS"/>
                <a:cs typeface="Trebuchet MS"/>
              </a:rPr>
              <a:t>t</a:t>
            </a:r>
            <a:r>
              <a:rPr dirty="0" sz="2000" spc="5">
                <a:latin typeface="Trebuchet MS"/>
                <a:cs typeface="Trebuchet MS"/>
              </a:rPr>
              <a:t>a</a:t>
            </a:r>
            <a:r>
              <a:rPr dirty="0" sz="2000">
                <a:latin typeface="Trebuchet MS"/>
                <a:cs typeface="Trebuchet MS"/>
              </a:rPr>
              <a:t>u</a:t>
            </a:r>
            <a:endParaRPr sz="2000">
              <a:latin typeface="Trebuchet MS"/>
              <a:cs typeface="Trebuchet MS"/>
            </a:endParaRPr>
          </a:p>
          <a:p>
            <a:pPr marL="20320">
              <a:lnSpc>
                <a:spcPct val="100000"/>
              </a:lnSpc>
            </a:pPr>
            <a:r>
              <a:rPr dirty="0" sz="2000">
                <a:latin typeface="Trebuchet MS"/>
                <a:cs typeface="Trebuchet MS"/>
              </a:rPr>
              <a:t>biasa</a:t>
            </a:r>
            <a:endParaRPr sz="200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432553" y="2188590"/>
            <a:ext cx="3303270" cy="330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18260" algn="l"/>
                <a:tab pos="2636520" algn="l"/>
              </a:tabLst>
            </a:pPr>
            <a:r>
              <a:rPr dirty="0" sz="2000">
                <a:latin typeface="Trebuchet MS"/>
                <a:cs typeface="Trebuchet MS"/>
              </a:rPr>
              <a:t>d</a:t>
            </a:r>
            <a:r>
              <a:rPr dirty="0" sz="2000" spc="5">
                <a:latin typeface="Trebuchet MS"/>
                <a:cs typeface="Trebuchet MS"/>
              </a:rPr>
              <a:t>i</a:t>
            </a:r>
            <a:r>
              <a:rPr dirty="0" sz="2000" spc="-10">
                <a:latin typeface="Trebuchet MS"/>
                <a:cs typeface="Trebuchet MS"/>
              </a:rPr>
              <a:t>s</a:t>
            </a:r>
            <a:r>
              <a:rPr dirty="0" sz="2000" spc="5">
                <a:latin typeface="Trebuchet MS"/>
                <a:cs typeface="Trebuchet MS"/>
              </a:rPr>
              <a:t>e</a:t>
            </a:r>
            <a:r>
              <a:rPr dirty="0" sz="2000" spc="-15">
                <a:latin typeface="Trebuchet MS"/>
                <a:cs typeface="Trebuchet MS"/>
              </a:rPr>
              <a:t>b</a:t>
            </a:r>
            <a:r>
              <a:rPr dirty="0" sz="2000" spc="5">
                <a:latin typeface="Trebuchet MS"/>
                <a:cs typeface="Trebuchet MS"/>
              </a:rPr>
              <a:t>u</a:t>
            </a:r>
            <a:r>
              <a:rPr dirty="0" sz="2000">
                <a:latin typeface="Trebuchet MS"/>
                <a:cs typeface="Trebuchet MS"/>
              </a:rPr>
              <a:t>t	</a:t>
            </a:r>
            <a:r>
              <a:rPr dirty="0" sz="2000" spc="-10">
                <a:latin typeface="Trebuchet MS"/>
                <a:cs typeface="Trebuchet MS"/>
              </a:rPr>
              <a:t>s</a:t>
            </a:r>
            <a:r>
              <a:rPr dirty="0" sz="2000" spc="-15">
                <a:latin typeface="Trebuchet MS"/>
                <a:cs typeface="Trebuchet MS"/>
              </a:rPr>
              <a:t>e</a:t>
            </a:r>
            <a:r>
              <a:rPr dirty="0" sz="2000">
                <a:latin typeface="Trebuchet MS"/>
                <a:cs typeface="Trebuchet MS"/>
              </a:rPr>
              <a:t>b</a:t>
            </a:r>
            <a:r>
              <a:rPr dirty="0" sz="2000" spc="5">
                <a:latin typeface="Trebuchet MS"/>
                <a:cs typeface="Trebuchet MS"/>
              </a:rPr>
              <a:t>a</a:t>
            </a:r>
            <a:r>
              <a:rPr dirty="0" sz="2000">
                <a:latin typeface="Trebuchet MS"/>
                <a:cs typeface="Trebuchet MS"/>
              </a:rPr>
              <a:t>g</a:t>
            </a:r>
            <a:r>
              <a:rPr dirty="0" sz="2000" spc="-15">
                <a:latin typeface="Trebuchet MS"/>
                <a:cs typeface="Trebuchet MS"/>
              </a:rPr>
              <a:t>a</a:t>
            </a:r>
            <a:r>
              <a:rPr dirty="0" sz="2000">
                <a:latin typeface="Trebuchet MS"/>
                <a:cs typeface="Trebuchet MS"/>
              </a:rPr>
              <a:t>i	</a:t>
            </a:r>
            <a:r>
              <a:rPr dirty="0" sz="2000" spc="-10">
                <a:latin typeface="Trebuchet MS"/>
                <a:cs typeface="Trebuchet MS"/>
              </a:rPr>
              <a:t>“</a:t>
            </a:r>
            <a:r>
              <a:rPr dirty="0" sz="2000" i="1">
                <a:latin typeface="Trebuchet MS"/>
                <a:cs typeface="Trebuchet MS"/>
              </a:rPr>
              <a:t>copy</a:t>
            </a:r>
            <a:endParaRPr sz="200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378200" y="2493390"/>
            <a:ext cx="4358005" cy="330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i="1">
                <a:latin typeface="Trebuchet MS"/>
                <a:cs typeface="Trebuchet MS"/>
              </a:rPr>
              <a:t>platform”</a:t>
            </a:r>
            <a:r>
              <a:rPr dirty="0" sz="2000" spc="270" i="1">
                <a:latin typeface="Trebuchet MS"/>
                <a:cs typeface="Trebuchet MS"/>
              </a:rPr>
              <a:t> </a:t>
            </a:r>
            <a:r>
              <a:rPr dirty="0" sz="2000" spc="-5" i="1">
                <a:latin typeface="Trebuchet MS"/>
                <a:cs typeface="Trebuchet MS"/>
              </a:rPr>
              <a:t>yaitu</a:t>
            </a:r>
            <a:r>
              <a:rPr dirty="0" sz="2000" spc="265" i="1">
                <a:latin typeface="Trebuchet MS"/>
                <a:cs typeface="Trebuchet MS"/>
              </a:rPr>
              <a:t> </a:t>
            </a:r>
            <a:r>
              <a:rPr dirty="0" sz="2000" spc="-5">
                <a:latin typeface="Trebuchet MS"/>
                <a:cs typeface="Trebuchet MS"/>
              </a:rPr>
              <a:t>dokumen</a:t>
            </a:r>
            <a:r>
              <a:rPr dirty="0" sz="2000" spc="290">
                <a:latin typeface="Trebuchet MS"/>
                <a:cs typeface="Trebuchet MS"/>
              </a:rPr>
              <a:t> </a:t>
            </a:r>
            <a:r>
              <a:rPr dirty="0" sz="2000" spc="-5">
                <a:latin typeface="Trebuchet MS"/>
                <a:cs typeface="Trebuchet MS"/>
              </a:rPr>
              <a:t>yang</a:t>
            </a:r>
            <a:r>
              <a:rPr dirty="0" sz="2000" spc="254">
                <a:latin typeface="Trebuchet MS"/>
                <a:cs typeface="Trebuchet MS"/>
              </a:rPr>
              <a:t> </a:t>
            </a:r>
            <a:r>
              <a:rPr dirty="0" sz="2000">
                <a:latin typeface="Trebuchet MS"/>
                <a:cs typeface="Trebuchet MS"/>
              </a:rPr>
              <a:t>biasa</a:t>
            </a:r>
            <a:endParaRPr sz="2000">
              <a:latin typeface="Trebuchet MS"/>
              <a:cs typeface="Trebuchet M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378200" y="2798127"/>
            <a:ext cx="3494404" cy="6356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214880" algn="l"/>
              </a:tabLst>
            </a:pPr>
            <a:r>
              <a:rPr dirty="0" sz="2000" spc="-5">
                <a:latin typeface="Trebuchet MS"/>
                <a:cs typeface="Trebuchet MS"/>
              </a:rPr>
              <a:t>dipergunakan	sebagai</a:t>
            </a:r>
            <a:endParaRPr sz="20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tabLst>
                <a:tab pos="2080260" algn="l"/>
                <a:tab pos="2825115" algn="l"/>
              </a:tabLst>
            </a:pPr>
            <a:r>
              <a:rPr dirty="0" sz="2000">
                <a:latin typeface="Trebuchet MS"/>
                <a:cs typeface="Trebuchet MS"/>
              </a:rPr>
              <a:t>p</a:t>
            </a:r>
            <a:r>
              <a:rPr dirty="0" sz="2000" spc="-15">
                <a:latin typeface="Trebuchet MS"/>
                <a:cs typeface="Trebuchet MS"/>
              </a:rPr>
              <a:t>e</a:t>
            </a:r>
            <a:r>
              <a:rPr dirty="0" sz="2000" spc="5">
                <a:latin typeface="Trebuchet MS"/>
                <a:cs typeface="Trebuchet MS"/>
              </a:rPr>
              <a:t>n</a:t>
            </a:r>
            <a:r>
              <a:rPr dirty="0" sz="2000">
                <a:latin typeface="Trebuchet MS"/>
                <a:cs typeface="Trebuchet MS"/>
              </a:rPr>
              <a:t>ge</a:t>
            </a:r>
            <a:r>
              <a:rPr dirty="0" sz="2000" spc="-5">
                <a:latin typeface="Trebuchet MS"/>
                <a:cs typeface="Trebuchet MS"/>
              </a:rPr>
              <a:t>m</a:t>
            </a:r>
            <a:r>
              <a:rPr dirty="0" sz="2000" spc="-15">
                <a:latin typeface="Trebuchet MS"/>
                <a:cs typeface="Trebuchet MS"/>
              </a:rPr>
              <a:t>ba</a:t>
            </a:r>
            <a:r>
              <a:rPr dirty="0" sz="2000" spc="5">
                <a:latin typeface="Trebuchet MS"/>
                <a:cs typeface="Trebuchet MS"/>
              </a:rPr>
              <a:t>n</a:t>
            </a:r>
            <a:r>
              <a:rPr dirty="0" sz="2000">
                <a:latin typeface="Trebuchet MS"/>
                <a:cs typeface="Trebuchet MS"/>
              </a:rPr>
              <a:t>g</a:t>
            </a:r>
            <a:r>
              <a:rPr dirty="0" sz="2000" spc="-15">
                <a:latin typeface="Trebuchet MS"/>
                <a:cs typeface="Trebuchet MS"/>
              </a:rPr>
              <a:t>a</a:t>
            </a:r>
            <a:r>
              <a:rPr dirty="0" sz="2000">
                <a:latin typeface="Trebuchet MS"/>
                <a:cs typeface="Trebuchet MS"/>
              </a:rPr>
              <a:t>n	</a:t>
            </a:r>
            <a:r>
              <a:rPr dirty="0" sz="2000" spc="-15">
                <a:latin typeface="Trebuchet MS"/>
                <a:cs typeface="Trebuchet MS"/>
              </a:rPr>
              <a:t>i</a:t>
            </a:r>
            <a:r>
              <a:rPr dirty="0" sz="2000" spc="5">
                <a:latin typeface="Trebuchet MS"/>
                <a:cs typeface="Trebuchet MS"/>
              </a:rPr>
              <a:t>nt</a:t>
            </a:r>
            <a:r>
              <a:rPr dirty="0" sz="2000">
                <a:latin typeface="Trebuchet MS"/>
                <a:cs typeface="Trebuchet MS"/>
              </a:rPr>
              <a:t>i	p</a:t>
            </a:r>
            <a:r>
              <a:rPr dirty="0" sz="2000" spc="5">
                <a:latin typeface="Trebuchet MS"/>
                <a:cs typeface="Trebuchet MS"/>
              </a:rPr>
              <a:t>e</a:t>
            </a:r>
            <a:r>
              <a:rPr dirty="0" sz="2000" spc="-10">
                <a:latin typeface="Trebuchet MS"/>
                <a:cs typeface="Trebuchet MS"/>
              </a:rPr>
              <a:t>s</a:t>
            </a:r>
            <a:r>
              <a:rPr dirty="0" sz="2000" spc="5">
                <a:latin typeface="Trebuchet MS"/>
                <a:cs typeface="Trebuchet MS"/>
              </a:rPr>
              <a:t>a</a:t>
            </a:r>
            <a:r>
              <a:rPr dirty="0" sz="2000">
                <a:latin typeface="Trebuchet MS"/>
                <a:cs typeface="Trebuchet MS"/>
              </a:rPr>
              <a:t>n</a:t>
            </a:r>
            <a:endParaRPr sz="2000">
              <a:latin typeface="Trebuchet MS"/>
              <a:cs typeface="Trebuchet M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102856" y="2798127"/>
            <a:ext cx="634365" cy="6356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20">
                <a:latin typeface="Trebuchet MS"/>
                <a:cs typeface="Trebuchet MS"/>
              </a:rPr>
              <a:t>d</a:t>
            </a:r>
            <a:r>
              <a:rPr dirty="0" sz="2000" spc="5">
                <a:latin typeface="Trebuchet MS"/>
                <a:cs typeface="Trebuchet MS"/>
              </a:rPr>
              <a:t>a</a:t>
            </a:r>
            <a:r>
              <a:rPr dirty="0" sz="2000" spc="-10">
                <a:latin typeface="Trebuchet MS"/>
                <a:cs typeface="Trebuchet MS"/>
              </a:rPr>
              <a:t>s</a:t>
            </a:r>
            <a:r>
              <a:rPr dirty="0" sz="2000" spc="5">
                <a:latin typeface="Trebuchet MS"/>
                <a:cs typeface="Trebuchet MS"/>
              </a:rPr>
              <a:t>a</a:t>
            </a:r>
            <a:r>
              <a:rPr dirty="0" sz="2000">
                <a:latin typeface="Trebuchet MS"/>
                <a:cs typeface="Trebuchet MS"/>
              </a:rPr>
              <a:t>r</a:t>
            </a:r>
            <a:endParaRPr sz="2000">
              <a:latin typeface="Trebuchet MS"/>
              <a:cs typeface="Trebuchet MS"/>
            </a:endParaRPr>
          </a:p>
          <a:p>
            <a:pPr marL="116205">
              <a:lnSpc>
                <a:spcPct val="100000"/>
              </a:lnSpc>
            </a:pPr>
            <a:r>
              <a:rPr dirty="0" sz="2000" spc="5">
                <a:latin typeface="Trebuchet MS"/>
                <a:cs typeface="Trebuchet MS"/>
              </a:rPr>
              <a:t>a</a:t>
            </a:r>
            <a:r>
              <a:rPr dirty="0" sz="2000" spc="-15">
                <a:latin typeface="Trebuchet MS"/>
                <a:cs typeface="Trebuchet MS"/>
              </a:rPr>
              <a:t>ta</a:t>
            </a:r>
            <a:r>
              <a:rPr dirty="0" sz="2000">
                <a:latin typeface="Trebuchet MS"/>
                <a:cs typeface="Trebuchet MS"/>
              </a:rPr>
              <a:t>u</a:t>
            </a:r>
            <a:endParaRPr sz="2000">
              <a:latin typeface="Trebuchet MS"/>
              <a:cs typeface="Trebuchet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378200" y="3408045"/>
            <a:ext cx="3884295" cy="330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latin typeface="Trebuchet MS"/>
                <a:cs typeface="Trebuchet MS"/>
              </a:rPr>
              <a:t>bentuk</a:t>
            </a:r>
            <a:r>
              <a:rPr dirty="0" sz="2000" spc="-55">
                <a:latin typeface="Trebuchet MS"/>
                <a:cs typeface="Trebuchet MS"/>
              </a:rPr>
              <a:t> </a:t>
            </a:r>
            <a:r>
              <a:rPr dirty="0" sz="2000">
                <a:latin typeface="Trebuchet MS"/>
                <a:cs typeface="Trebuchet MS"/>
              </a:rPr>
              <a:t>pesan</a:t>
            </a:r>
            <a:r>
              <a:rPr dirty="0" sz="2000" spc="-45">
                <a:latin typeface="Trebuchet MS"/>
                <a:cs typeface="Trebuchet MS"/>
              </a:rPr>
              <a:t> </a:t>
            </a:r>
            <a:r>
              <a:rPr dirty="0" sz="2000" spc="-5">
                <a:latin typeface="Trebuchet MS"/>
                <a:cs typeface="Trebuchet MS"/>
              </a:rPr>
              <a:t>yang</a:t>
            </a:r>
            <a:r>
              <a:rPr dirty="0" sz="2000" spc="-25">
                <a:latin typeface="Trebuchet MS"/>
                <a:cs typeface="Trebuchet MS"/>
              </a:rPr>
              <a:t> </a:t>
            </a:r>
            <a:r>
              <a:rPr dirty="0" sz="2000">
                <a:latin typeface="Trebuchet MS"/>
                <a:cs typeface="Trebuchet MS"/>
              </a:rPr>
              <a:t>lebih</a:t>
            </a:r>
            <a:r>
              <a:rPr dirty="0" sz="2000" spc="-45">
                <a:latin typeface="Trebuchet MS"/>
                <a:cs typeface="Trebuchet MS"/>
              </a:rPr>
              <a:t> </a:t>
            </a:r>
            <a:r>
              <a:rPr dirty="0" sz="2000">
                <a:latin typeface="Trebuchet MS"/>
                <a:cs typeface="Trebuchet MS"/>
              </a:rPr>
              <a:t>kongkrit.</a:t>
            </a:r>
            <a:endParaRPr sz="2000">
              <a:latin typeface="Trebuchet MS"/>
              <a:cs typeface="Trebuchet MS"/>
            </a:endParaRPr>
          </a:p>
        </p:txBody>
      </p:sp>
      <p:pic>
        <p:nvPicPr>
          <p:cNvPr id="9" name="object 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57162" y="1857387"/>
            <a:ext cx="2714625" cy="452437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46417" y="790257"/>
            <a:ext cx="3025775" cy="4973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5">
                <a:latin typeface="Trebuchet MS"/>
                <a:cs typeface="Trebuchet MS"/>
              </a:rPr>
              <a:t>COPY</a:t>
            </a:r>
            <a:r>
              <a:rPr dirty="0" sz="2000" spc="-80">
                <a:latin typeface="Trebuchet MS"/>
                <a:cs typeface="Trebuchet MS"/>
              </a:rPr>
              <a:t> </a:t>
            </a:r>
            <a:r>
              <a:rPr dirty="0" sz="2000" spc="-30">
                <a:latin typeface="Trebuchet MS"/>
                <a:cs typeface="Trebuchet MS"/>
              </a:rPr>
              <a:t>PLATFORM</a:t>
            </a:r>
            <a:endParaRPr sz="20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100">
              <a:latin typeface="Trebuchet MS"/>
              <a:cs typeface="Trebuchet MS"/>
            </a:endParaRPr>
          </a:p>
          <a:p>
            <a:pPr marL="391160" indent="-302260">
              <a:lnSpc>
                <a:spcPct val="100000"/>
              </a:lnSpc>
              <a:buAutoNum type="arabicPeriod"/>
              <a:tabLst>
                <a:tab pos="391160" algn="l"/>
              </a:tabLst>
            </a:pPr>
            <a:r>
              <a:rPr dirty="0" sz="2000" spc="-5">
                <a:latin typeface="Trebuchet MS"/>
                <a:cs typeface="Trebuchet MS"/>
              </a:rPr>
              <a:t>Masalah</a:t>
            </a:r>
            <a:r>
              <a:rPr dirty="0" sz="2000">
                <a:latin typeface="Trebuchet MS"/>
                <a:cs typeface="Trebuchet MS"/>
              </a:rPr>
              <a:t> </a:t>
            </a:r>
            <a:r>
              <a:rPr dirty="0" sz="2000" spc="-5">
                <a:latin typeface="Trebuchet MS"/>
                <a:cs typeface="Trebuchet MS"/>
              </a:rPr>
              <a:t>komunikasi</a:t>
            </a:r>
            <a:r>
              <a:rPr dirty="0" sz="2000" spc="-15">
                <a:latin typeface="Trebuchet MS"/>
                <a:cs typeface="Trebuchet MS"/>
              </a:rPr>
              <a:t> </a:t>
            </a:r>
            <a:r>
              <a:rPr dirty="0" sz="2000">
                <a:latin typeface="Trebuchet MS"/>
                <a:cs typeface="Trebuchet MS"/>
              </a:rPr>
              <a:t>/</a:t>
            </a:r>
            <a:endParaRPr sz="2000">
              <a:latin typeface="Trebuchet MS"/>
              <a:cs typeface="Trebuchet MS"/>
            </a:endParaRPr>
          </a:p>
          <a:p>
            <a:pPr marL="393700">
              <a:lnSpc>
                <a:spcPct val="100000"/>
              </a:lnSpc>
              <a:spcBef>
                <a:spcPts val="600"/>
              </a:spcBef>
            </a:pPr>
            <a:r>
              <a:rPr dirty="0" sz="2000">
                <a:latin typeface="Trebuchet MS"/>
                <a:cs typeface="Trebuchet MS"/>
              </a:rPr>
              <a:t>periklanan</a:t>
            </a:r>
            <a:endParaRPr sz="2000">
              <a:latin typeface="Trebuchet MS"/>
              <a:cs typeface="Trebuchet MS"/>
            </a:endParaRPr>
          </a:p>
          <a:p>
            <a:pPr marL="388620" indent="-299720">
              <a:lnSpc>
                <a:spcPct val="100000"/>
              </a:lnSpc>
              <a:spcBef>
                <a:spcPts val="600"/>
              </a:spcBef>
              <a:buAutoNum type="arabicPeriod" startAt="2"/>
              <a:tabLst>
                <a:tab pos="388620" algn="l"/>
              </a:tabLst>
            </a:pPr>
            <a:r>
              <a:rPr dirty="0" sz="2000" spc="-45">
                <a:latin typeface="Trebuchet MS"/>
                <a:cs typeface="Trebuchet MS"/>
              </a:rPr>
              <a:t>Tujuan</a:t>
            </a:r>
            <a:r>
              <a:rPr dirty="0" sz="2000" spc="-70">
                <a:latin typeface="Trebuchet MS"/>
                <a:cs typeface="Trebuchet MS"/>
              </a:rPr>
              <a:t> </a:t>
            </a:r>
            <a:r>
              <a:rPr dirty="0" sz="2000" spc="-5">
                <a:latin typeface="Trebuchet MS"/>
                <a:cs typeface="Trebuchet MS"/>
              </a:rPr>
              <a:t>komunikasi</a:t>
            </a:r>
            <a:endParaRPr sz="2000">
              <a:latin typeface="Trebuchet MS"/>
              <a:cs typeface="Trebuchet MS"/>
            </a:endParaRPr>
          </a:p>
          <a:p>
            <a:pPr marL="391160" indent="-302260">
              <a:lnSpc>
                <a:spcPct val="100000"/>
              </a:lnSpc>
              <a:spcBef>
                <a:spcPts val="600"/>
              </a:spcBef>
              <a:buAutoNum type="arabicPeriod" startAt="2"/>
              <a:tabLst>
                <a:tab pos="391160" algn="l"/>
              </a:tabLst>
            </a:pPr>
            <a:r>
              <a:rPr dirty="0" sz="2000" spc="-5">
                <a:latin typeface="Trebuchet MS"/>
                <a:cs typeface="Trebuchet MS"/>
              </a:rPr>
              <a:t>Keistimewaan</a:t>
            </a:r>
            <a:r>
              <a:rPr dirty="0" sz="2000" spc="-100">
                <a:latin typeface="Trebuchet MS"/>
                <a:cs typeface="Trebuchet MS"/>
              </a:rPr>
              <a:t> </a:t>
            </a:r>
            <a:r>
              <a:rPr dirty="0" sz="2000">
                <a:latin typeface="Trebuchet MS"/>
                <a:cs typeface="Trebuchet MS"/>
              </a:rPr>
              <a:t>(produk)</a:t>
            </a:r>
            <a:endParaRPr sz="2000">
              <a:latin typeface="Trebuchet MS"/>
              <a:cs typeface="Trebuchet MS"/>
            </a:endParaRPr>
          </a:p>
          <a:p>
            <a:pPr marL="391160" indent="-302260">
              <a:lnSpc>
                <a:spcPct val="100000"/>
              </a:lnSpc>
              <a:spcBef>
                <a:spcPts val="600"/>
              </a:spcBef>
              <a:buAutoNum type="arabicPeriod" startAt="2"/>
              <a:tabLst>
                <a:tab pos="391160" algn="l"/>
              </a:tabLst>
            </a:pPr>
            <a:r>
              <a:rPr dirty="0" sz="2000">
                <a:latin typeface="Trebuchet MS"/>
                <a:cs typeface="Trebuchet MS"/>
              </a:rPr>
              <a:t>Sasaran</a:t>
            </a:r>
            <a:endParaRPr sz="2000">
              <a:latin typeface="Trebuchet MS"/>
              <a:cs typeface="Trebuchet MS"/>
            </a:endParaRPr>
          </a:p>
          <a:p>
            <a:pPr marL="391160" indent="-302260">
              <a:lnSpc>
                <a:spcPct val="100000"/>
              </a:lnSpc>
              <a:spcBef>
                <a:spcPts val="605"/>
              </a:spcBef>
              <a:buAutoNum type="arabicPeriod" startAt="2"/>
              <a:tabLst>
                <a:tab pos="391160" algn="l"/>
              </a:tabLst>
            </a:pPr>
            <a:r>
              <a:rPr dirty="0" sz="2000">
                <a:latin typeface="Trebuchet MS"/>
                <a:cs typeface="Trebuchet MS"/>
              </a:rPr>
              <a:t>Saingan</a:t>
            </a:r>
            <a:endParaRPr sz="2000">
              <a:latin typeface="Trebuchet MS"/>
              <a:cs typeface="Trebuchet MS"/>
            </a:endParaRPr>
          </a:p>
          <a:p>
            <a:pPr marL="391160" indent="-302260">
              <a:lnSpc>
                <a:spcPct val="100000"/>
              </a:lnSpc>
              <a:spcBef>
                <a:spcPts val="1145"/>
              </a:spcBef>
              <a:buAutoNum type="arabicPeriod" startAt="2"/>
              <a:tabLst>
                <a:tab pos="391160" algn="l"/>
              </a:tabLst>
            </a:pPr>
            <a:r>
              <a:rPr dirty="0" sz="2000" spc="-20">
                <a:latin typeface="Trebuchet MS"/>
                <a:cs typeface="Trebuchet MS"/>
              </a:rPr>
              <a:t>Posisi</a:t>
            </a:r>
            <a:r>
              <a:rPr dirty="0" sz="2000">
                <a:latin typeface="Trebuchet MS"/>
                <a:cs typeface="Trebuchet MS"/>
              </a:rPr>
              <a:t> </a:t>
            </a:r>
            <a:r>
              <a:rPr dirty="0" sz="2000" spc="-5">
                <a:latin typeface="Trebuchet MS"/>
                <a:cs typeface="Trebuchet MS"/>
              </a:rPr>
              <a:t>(produk)</a:t>
            </a:r>
            <a:endParaRPr sz="2000">
              <a:latin typeface="Trebuchet MS"/>
              <a:cs typeface="Trebuchet MS"/>
            </a:endParaRPr>
          </a:p>
          <a:p>
            <a:pPr marL="391160" indent="-302260">
              <a:lnSpc>
                <a:spcPct val="100000"/>
              </a:lnSpc>
              <a:spcBef>
                <a:spcPts val="600"/>
              </a:spcBef>
              <a:buAutoNum type="arabicPeriod" startAt="2"/>
              <a:tabLst>
                <a:tab pos="391160" algn="l"/>
              </a:tabLst>
            </a:pPr>
            <a:r>
              <a:rPr dirty="0" sz="2000">
                <a:latin typeface="Trebuchet MS"/>
                <a:cs typeface="Trebuchet MS"/>
              </a:rPr>
              <a:t>Ide</a:t>
            </a:r>
            <a:r>
              <a:rPr dirty="0" sz="2000" spc="-40">
                <a:latin typeface="Trebuchet MS"/>
                <a:cs typeface="Trebuchet MS"/>
              </a:rPr>
              <a:t> </a:t>
            </a:r>
            <a:r>
              <a:rPr dirty="0" sz="2000">
                <a:latin typeface="Trebuchet MS"/>
                <a:cs typeface="Trebuchet MS"/>
              </a:rPr>
              <a:t>besar</a:t>
            </a:r>
            <a:endParaRPr sz="2000">
              <a:latin typeface="Trebuchet MS"/>
              <a:cs typeface="Trebuchet MS"/>
            </a:endParaRPr>
          </a:p>
          <a:p>
            <a:pPr marL="391160" indent="-302260">
              <a:lnSpc>
                <a:spcPct val="100000"/>
              </a:lnSpc>
              <a:spcBef>
                <a:spcPts val="605"/>
              </a:spcBef>
              <a:buAutoNum type="arabicPeriod" startAt="2"/>
              <a:tabLst>
                <a:tab pos="391160" algn="l"/>
              </a:tabLst>
            </a:pPr>
            <a:r>
              <a:rPr dirty="0" sz="2000">
                <a:latin typeface="Trebuchet MS"/>
                <a:cs typeface="Trebuchet MS"/>
              </a:rPr>
              <a:t>Strategi</a:t>
            </a:r>
            <a:r>
              <a:rPr dirty="0" sz="2000" spc="-60">
                <a:latin typeface="Trebuchet MS"/>
                <a:cs typeface="Trebuchet MS"/>
              </a:rPr>
              <a:t> </a:t>
            </a:r>
            <a:r>
              <a:rPr dirty="0" sz="2000" spc="-5">
                <a:latin typeface="Trebuchet MS"/>
                <a:cs typeface="Trebuchet MS"/>
              </a:rPr>
              <a:t>kmunikasi</a:t>
            </a:r>
            <a:endParaRPr sz="2000">
              <a:latin typeface="Trebuchet MS"/>
              <a:cs typeface="Trebuchet MS"/>
            </a:endParaRPr>
          </a:p>
          <a:p>
            <a:pPr marL="391160" indent="-302260">
              <a:lnSpc>
                <a:spcPct val="100000"/>
              </a:lnSpc>
              <a:spcBef>
                <a:spcPts val="600"/>
              </a:spcBef>
              <a:buAutoNum type="arabicPeriod" startAt="2"/>
              <a:tabLst>
                <a:tab pos="391160" algn="l"/>
              </a:tabLst>
            </a:pPr>
            <a:r>
              <a:rPr dirty="0" sz="2000" spc="-10">
                <a:latin typeface="Trebuchet MS"/>
                <a:cs typeface="Trebuchet MS"/>
              </a:rPr>
              <a:t>Pendekatan</a:t>
            </a:r>
            <a:endParaRPr sz="2000">
              <a:latin typeface="Trebuchet MS"/>
              <a:cs typeface="Trebuchet MS"/>
            </a:endParaRPr>
          </a:p>
          <a:p>
            <a:pPr marL="525780" indent="-437515">
              <a:lnSpc>
                <a:spcPct val="100000"/>
              </a:lnSpc>
              <a:spcBef>
                <a:spcPts val="600"/>
              </a:spcBef>
              <a:buAutoNum type="arabicPeriod" startAt="2"/>
              <a:tabLst>
                <a:tab pos="526415" algn="l"/>
              </a:tabLst>
            </a:pPr>
            <a:r>
              <a:rPr dirty="0" sz="2000" spc="-10">
                <a:latin typeface="Trebuchet MS"/>
                <a:cs typeface="Trebuchet MS"/>
              </a:rPr>
              <a:t>Pelaksanaan</a:t>
            </a:r>
            <a:endParaRPr sz="2000">
              <a:latin typeface="Trebuchet MS"/>
              <a:cs typeface="Trebuchet MS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572000" y="0"/>
            <a:ext cx="4571999" cy="685799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Annelies</dc:creator>
  <dc:title>KOMUNIKASI ORGANISASI</dc:title>
  <dcterms:created xsi:type="dcterms:W3CDTF">2024-10-21T02:27:09Z</dcterms:created>
  <dcterms:modified xsi:type="dcterms:W3CDTF">2024-10-21T02:27:09Z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2023-12-07T00:00:00Z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2024-10-21T00:00:00Z</vt:filetime>
  </property>
</Properties>
</file>