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4B8CF-04C2-449B-8C27-4A421A54549A}" type="datetimeFigureOut">
              <a:rPr lang="en-ID" smtClean="0"/>
              <a:t>03/12/2024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19D32-B527-42DE-805E-70D9955018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512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Sintesis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en-ID" dirty="0"/>
              <a:t>proses </a:t>
            </a:r>
            <a:r>
              <a:rPr lang="en-ID" dirty="0" err="1"/>
              <a:t>menyatukan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elemen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r>
              <a:rPr lang="en-ID" b="0" i="0" dirty="0" err="1">
                <a:solidFill>
                  <a:srgbClr val="211B00"/>
                </a:solidFill>
                <a:effectLst/>
                <a:latin typeface="Google Sans"/>
              </a:rPr>
              <a:t>Analisis</a:t>
            </a:r>
            <a:r>
              <a:rPr lang="en-ID" b="0" i="0" dirty="0">
                <a:solidFill>
                  <a:srgbClr val="211B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11B00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rgbClr val="211B00"/>
                </a:solidFill>
                <a:effectLst/>
                <a:latin typeface="Google Sans"/>
              </a:rPr>
              <a:t> proses </a:t>
            </a:r>
            <a:r>
              <a:rPr lang="en-ID" b="0" i="0" dirty="0" err="1">
                <a:solidFill>
                  <a:srgbClr val="211B00"/>
                </a:solidFill>
                <a:effectLst/>
                <a:latin typeface="Google Sans"/>
              </a:rPr>
              <a:t>penyelidikan</a:t>
            </a:r>
            <a:r>
              <a:rPr lang="en-ID" b="0" i="0" dirty="0">
                <a:solidFill>
                  <a:srgbClr val="211B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11B00"/>
                </a:solidFill>
                <a:effectLst/>
                <a:latin typeface="Google Sans"/>
              </a:rPr>
              <a:t>atau</a:t>
            </a:r>
            <a:r>
              <a:rPr lang="en-ID" b="0" i="0" dirty="0">
                <a:solidFill>
                  <a:srgbClr val="211B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11B00"/>
                </a:solidFill>
                <a:effectLst/>
                <a:latin typeface="Google Sans"/>
              </a:rPr>
              <a:t>pencarian</a:t>
            </a:r>
            <a:r>
              <a:rPr lang="en-ID" b="0" i="0" dirty="0">
                <a:solidFill>
                  <a:srgbClr val="211B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11B00"/>
                </a:solidFill>
                <a:effectLst/>
                <a:latin typeface="Google Sans"/>
              </a:rPr>
              <a:t>fakta</a:t>
            </a:r>
            <a:r>
              <a:rPr lang="en-ID" b="0" i="0" dirty="0">
                <a:solidFill>
                  <a:srgbClr val="211B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11B00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rgbClr val="211B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11B00"/>
                </a:solidFill>
                <a:effectLst/>
                <a:latin typeface="Google Sans"/>
              </a:rPr>
              <a:t>mengetahui</a:t>
            </a:r>
            <a:r>
              <a:rPr lang="en-ID" b="0" i="0" dirty="0">
                <a:solidFill>
                  <a:srgbClr val="211B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11B00"/>
                </a:solidFill>
                <a:effectLst/>
                <a:latin typeface="Google Sans"/>
              </a:rPr>
              <a:t>keadaan</a:t>
            </a:r>
            <a:r>
              <a:rPr lang="en-ID" b="0" i="0" dirty="0">
                <a:solidFill>
                  <a:srgbClr val="211B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11B00"/>
                </a:solidFill>
                <a:effectLst/>
                <a:latin typeface="Google Sans"/>
              </a:rPr>
              <a:t>sebenarnya</a:t>
            </a:r>
            <a:r>
              <a:rPr lang="en-ID" b="0" i="0" dirty="0">
                <a:solidFill>
                  <a:srgbClr val="211B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11B00"/>
                </a:solidFill>
                <a:effectLst/>
                <a:latin typeface="Google Sans"/>
              </a:rPr>
              <a:t>dari</a:t>
            </a:r>
            <a:r>
              <a:rPr lang="en-ID" b="0" i="0" dirty="0">
                <a:solidFill>
                  <a:srgbClr val="211B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11B00"/>
                </a:solidFill>
                <a:effectLst/>
                <a:latin typeface="Google Sans"/>
              </a:rPr>
              <a:t>suatu</a:t>
            </a:r>
            <a:r>
              <a:rPr lang="en-ID" b="0" i="0" dirty="0">
                <a:solidFill>
                  <a:srgbClr val="211B00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211B00"/>
                </a:solidFill>
                <a:effectLst/>
                <a:latin typeface="Google Sans"/>
              </a:rPr>
              <a:t>peristiwa</a:t>
            </a:r>
            <a:r>
              <a:rPr lang="en-ID" b="0" i="0" dirty="0">
                <a:solidFill>
                  <a:srgbClr val="211B00"/>
                </a:solidFill>
                <a:effectLst/>
                <a:latin typeface="Google Sans"/>
              </a:rPr>
              <a:t>. 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32-B527-42DE-805E-70D9955018CE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246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50" b="0" i="0">
                <a:solidFill>
                  <a:srgbClr val="F35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9999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15661" y="5435597"/>
            <a:ext cx="9872345" cy="4851400"/>
          </a:xfrm>
          <a:custGeom>
            <a:avLst/>
            <a:gdLst/>
            <a:ahLst/>
            <a:cxnLst/>
            <a:rect l="l" t="t" r="r" b="b"/>
            <a:pathLst>
              <a:path w="9872344" h="4851400">
                <a:moveTo>
                  <a:pt x="7484751" y="177800"/>
                </a:moveTo>
                <a:lnTo>
                  <a:pt x="4531852" y="177800"/>
                </a:lnTo>
                <a:lnTo>
                  <a:pt x="4297203" y="241300"/>
                </a:lnTo>
                <a:lnTo>
                  <a:pt x="4250721" y="266700"/>
                </a:lnTo>
                <a:lnTo>
                  <a:pt x="4020645" y="330200"/>
                </a:lnTo>
                <a:lnTo>
                  <a:pt x="3975107" y="355600"/>
                </a:lnTo>
                <a:lnTo>
                  <a:pt x="3839475" y="393700"/>
                </a:lnTo>
                <a:lnTo>
                  <a:pt x="3794597" y="419100"/>
                </a:lnTo>
                <a:lnTo>
                  <a:pt x="3749889" y="431800"/>
                </a:lnTo>
                <a:lnTo>
                  <a:pt x="3705351" y="457200"/>
                </a:lnTo>
                <a:lnTo>
                  <a:pt x="3616793" y="482600"/>
                </a:lnTo>
                <a:lnTo>
                  <a:pt x="3572776" y="508000"/>
                </a:lnTo>
                <a:lnTo>
                  <a:pt x="3528936" y="520700"/>
                </a:lnTo>
                <a:lnTo>
                  <a:pt x="3441794" y="571500"/>
                </a:lnTo>
                <a:lnTo>
                  <a:pt x="3398494" y="584200"/>
                </a:lnTo>
                <a:lnTo>
                  <a:pt x="3355378" y="609600"/>
                </a:lnTo>
                <a:lnTo>
                  <a:pt x="3312447" y="622300"/>
                </a:lnTo>
                <a:lnTo>
                  <a:pt x="3227145" y="673100"/>
                </a:lnTo>
                <a:lnTo>
                  <a:pt x="3184778" y="685800"/>
                </a:lnTo>
                <a:lnTo>
                  <a:pt x="3017237" y="787400"/>
                </a:lnTo>
                <a:lnTo>
                  <a:pt x="2975842" y="800100"/>
                </a:lnTo>
                <a:lnTo>
                  <a:pt x="2893650" y="850900"/>
                </a:lnTo>
                <a:lnTo>
                  <a:pt x="2651979" y="1003300"/>
                </a:lnTo>
                <a:lnTo>
                  <a:pt x="2456396" y="1130300"/>
                </a:lnTo>
                <a:lnTo>
                  <a:pt x="2417932" y="1168400"/>
                </a:lnTo>
                <a:lnTo>
                  <a:pt x="2266305" y="1270000"/>
                </a:lnTo>
                <a:lnTo>
                  <a:pt x="2228963" y="1308100"/>
                </a:lnTo>
                <a:lnTo>
                  <a:pt x="2154969" y="1358900"/>
                </a:lnTo>
                <a:lnTo>
                  <a:pt x="2118319" y="1397000"/>
                </a:lnTo>
                <a:lnTo>
                  <a:pt x="2045723" y="1447800"/>
                </a:lnTo>
                <a:lnTo>
                  <a:pt x="2009780" y="1485900"/>
                </a:lnTo>
                <a:lnTo>
                  <a:pt x="1974076" y="1511300"/>
                </a:lnTo>
                <a:lnTo>
                  <a:pt x="1938611" y="1549400"/>
                </a:lnTo>
                <a:lnTo>
                  <a:pt x="1903389" y="1574800"/>
                </a:lnTo>
                <a:lnTo>
                  <a:pt x="1868410" y="1612900"/>
                </a:lnTo>
                <a:lnTo>
                  <a:pt x="1833676" y="1638300"/>
                </a:lnTo>
                <a:lnTo>
                  <a:pt x="1799189" y="1676400"/>
                </a:lnTo>
                <a:lnTo>
                  <a:pt x="1764949" y="1701800"/>
                </a:lnTo>
                <a:lnTo>
                  <a:pt x="1697222" y="1778000"/>
                </a:lnTo>
                <a:lnTo>
                  <a:pt x="1663736" y="1803400"/>
                </a:lnTo>
                <a:lnTo>
                  <a:pt x="1630505" y="1841500"/>
                </a:lnTo>
                <a:lnTo>
                  <a:pt x="1597531" y="1866900"/>
                </a:lnTo>
                <a:lnTo>
                  <a:pt x="1564813" y="1905000"/>
                </a:lnTo>
                <a:lnTo>
                  <a:pt x="1500158" y="1981200"/>
                </a:lnTo>
                <a:lnTo>
                  <a:pt x="1468224" y="2006600"/>
                </a:lnTo>
                <a:lnTo>
                  <a:pt x="1436553" y="2044700"/>
                </a:lnTo>
                <a:lnTo>
                  <a:pt x="1405148" y="2082800"/>
                </a:lnTo>
                <a:lnTo>
                  <a:pt x="1374010" y="2120900"/>
                </a:lnTo>
                <a:lnTo>
                  <a:pt x="1343140" y="2146300"/>
                </a:lnTo>
                <a:lnTo>
                  <a:pt x="1312541" y="2184400"/>
                </a:lnTo>
                <a:lnTo>
                  <a:pt x="1282214" y="2222500"/>
                </a:lnTo>
                <a:lnTo>
                  <a:pt x="1252160" y="2260600"/>
                </a:lnTo>
                <a:lnTo>
                  <a:pt x="1222382" y="2298700"/>
                </a:lnTo>
                <a:lnTo>
                  <a:pt x="1192880" y="2336800"/>
                </a:lnTo>
                <a:lnTo>
                  <a:pt x="1163656" y="2374900"/>
                </a:lnTo>
                <a:lnTo>
                  <a:pt x="1134712" y="2413000"/>
                </a:lnTo>
                <a:lnTo>
                  <a:pt x="1106049" y="2451100"/>
                </a:lnTo>
                <a:lnTo>
                  <a:pt x="1077670" y="2489200"/>
                </a:lnTo>
                <a:lnTo>
                  <a:pt x="1049574" y="2514600"/>
                </a:lnTo>
                <a:lnTo>
                  <a:pt x="1021765" y="2565400"/>
                </a:lnTo>
                <a:lnTo>
                  <a:pt x="994244" y="2603500"/>
                </a:lnTo>
                <a:lnTo>
                  <a:pt x="967012" y="2641600"/>
                </a:lnTo>
                <a:lnTo>
                  <a:pt x="940071" y="2679700"/>
                </a:lnTo>
                <a:lnTo>
                  <a:pt x="913422" y="2717800"/>
                </a:lnTo>
                <a:lnTo>
                  <a:pt x="887067" y="2755900"/>
                </a:lnTo>
                <a:lnTo>
                  <a:pt x="861008" y="2794000"/>
                </a:lnTo>
                <a:lnTo>
                  <a:pt x="835246" y="2832100"/>
                </a:lnTo>
                <a:lnTo>
                  <a:pt x="809783" y="2870200"/>
                </a:lnTo>
                <a:lnTo>
                  <a:pt x="784621" y="2908300"/>
                </a:lnTo>
                <a:lnTo>
                  <a:pt x="759760" y="2959100"/>
                </a:lnTo>
                <a:lnTo>
                  <a:pt x="735202" y="2997200"/>
                </a:lnTo>
                <a:lnTo>
                  <a:pt x="710950" y="3035300"/>
                </a:lnTo>
                <a:lnTo>
                  <a:pt x="687005" y="3073400"/>
                </a:lnTo>
                <a:lnTo>
                  <a:pt x="663368" y="3111500"/>
                </a:lnTo>
                <a:lnTo>
                  <a:pt x="640040" y="3162300"/>
                </a:lnTo>
                <a:lnTo>
                  <a:pt x="617024" y="3200400"/>
                </a:lnTo>
                <a:lnTo>
                  <a:pt x="594321" y="3238500"/>
                </a:lnTo>
                <a:lnTo>
                  <a:pt x="571933" y="3289300"/>
                </a:lnTo>
                <a:lnTo>
                  <a:pt x="549861" y="3327400"/>
                </a:lnTo>
                <a:lnTo>
                  <a:pt x="528107" y="3365500"/>
                </a:lnTo>
                <a:lnTo>
                  <a:pt x="506671" y="3416300"/>
                </a:lnTo>
                <a:lnTo>
                  <a:pt x="485557" y="3454400"/>
                </a:lnTo>
                <a:lnTo>
                  <a:pt x="464766" y="3492500"/>
                </a:lnTo>
                <a:lnTo>
                  <a:pt x="444298" y="3543300"/>
                </a:lnTo>
                <a:lnTo>
                  <a:pt x="424156" y="3581400"/>
                </a:lnTo>
                <a:lnTo>
                  <a:pt x="404342" y="3632200"/>
                </a:lnTo>
                <a:lnTo>
                  <a:pt x="384856" y="3670300"/>
                </a:lnTo>
                <a:lnTo>
                  <a:pt x="365701" y="3708400"/>
                </a:lnTo>
                <a:lnTo>
                  <a:pt x="346877" y="3759200"/>
                </a:lnTo>
                <a:lnTo>
                  <a:pt x="328388" y="3797300"/>
                </a:lnTo>
                <a:lnTo>
                  <a:pt x="310233" y="3848100"/>
                </a:lnTo>
                <a:lnTo>
                  <a:pt x="292415" y="3886200"/>
                </a:lnTo>
                <a:lnTo>
                  <a:pt x="274936" y="3937000"/>
                </a:lnTo>
                <a:lnTo>
                  <a:pt x="257796" y="3975100"/>
                </a:lnTo>
                <a:lnTo>
                  <a:pt x="240998" y="4025900"/>
                </a:lnTo>
                <a:lnTo>
                  <a:pt x="224543" y="4076700"/>
                </a:lnTo>
                <a:lnTo>
                  <a:pt x="208433" y="4114800"/>
                </a:lnTo>
                <a:lnTo>
                  <a:pt x="192669" y="4165600"/>
                </a:lnTo>
                <a:lnTo>
                  <a:pt x="177252" y="4203700"/>
                </a:lnTo>
                <a:lnTo>
                  <a:pt x="162186" y="4254500"/>
                </a:lnTo>
                <a:lnTo>
                  <a:pt x="147470" y="4305300"/>
                </a:lnTo>
                <a:lnTo>
                  <a:pt x="133106" y="4343400"/>
                </a:lnTo>
                <a:lnTo>
                  <a:pt x="119097" y="4394200"/>
                </a:lnTo>
                <a:lnTo>
                  <a:pt x="105444" y="4432300"/>
                </a:lnTo>
                <a:lnTo>
                  <a:pt x="92148" y="4483100"/>
                </a:lnTo>
                <a:lnTo>
                  <a:pt x="79210" y="4533900"/>
                </a:lnTo>
                <a:lnTo>
                  <a:pt x="66634" y="4584700"/>
                </a:lnTo>
                <a:lnTo>
                  <a:pt x="54419" y="4622800"/>
                </a:lnTo>
                <a:lnTo>
                  <a:pt x="42568" y="4673600"/>
                </a:lnTo>
                <a:lnTo>
                  <a:pt x="31082" y="4724400"/>
                </a:lnTo>
                <a:lnTo>
                  <a:pt x="19963" y="4762500"/>
                </a:lnTo>
                <a:lnTo>
                  <a:pt x="9212" y="4813300"/>
                </a:lnTo>
                <a:lnTo>
                  <a:pt x="0" y="4851400"/>
                </a:lnTo>
                <a:lnTo>
                  <a:pt x="9872339" y="4851400"/>
                </a:lnTo>
                <a:lnTo>
                  <a:pt x="9872339" y="1371600"/>
                </a:lnTo>
                <a:lnTo>
                  <a:pt x="9861459" y="1358900"/>
                </a:lnTo>
                <a:lnTo>
                  <a:pt x="9787474" y="1308100"/>
                </a:lnTo>
                <a:lnTo>
                  <a:pt x="9750137" y="1270000"/>
                </a:lnTo>
                <a:lnTo>
                  <a:pt x="9598528" y="1168400"/>
                </a:lnTo>
                <a:lnTo>
                  <a:pt x="9560069" y="1130300"/>
                </a:lnTo>
                <a:lnTo>
                  <a:pt x="9364507" y="1003300"/>
                </a:lnTo>
                <a:lnTo>
                  <a:pt x="9122861" y="850900"/>
                </a:lnTo>
                <a:lnTo>
                  <a:pt x="9040677" y="800100"/>
                </a:lnTo>
                <a:lnTo>
                  <a:pt x="8999286" y="787400"/>
                </a:lnTo>
                <a:lnTo>
                  <a:pt x="8831759" y="685800"/>
                </a:lnTo>
                <a:lnTo>
                  <a:pt x="8789395" y="673100"/>
                </a:lnTo>
                <a:lnTo>
                  <a:pt x="8704100" y="622300"/>
                </a:lnTo>
                <a:lnTo>
                  <a:pt x="8661172" y="609600"/>
                </a:lnTo>
                <a:lnTo>
                  <a:pt x="8618059" y="584200"/>
                </a:lnTo>
                <a:lnTo>
                  <a:pt x="8574763" y="571500"/>
                </a:lnTo>
                <a:lnTo>
                  <a:pt x="8487626" y="520700"/>
                </a:lnTo>
                <a:lnTo>
                  <a:pt x="8443789" y="508000"/>
                </a:lnTo>
                <a:lnTo>
                  <a:pt x="8399775" y="482600"/>
                </a:lnTo>
                <a:lnTo>
                  <a:pt x="8311222" y="457200"/>
                </a:lnTo>
                <a:lnTo>
                  <a:pt x="8266687" y="431800"/>
                </a:lnTo>
                <a:lnTo>
                  <a:pt x="8221980" y="419100"/>
                </a:lnTo>
                <a:lnTo>
                  <a:pt x="8177105" y="393700"/>
                </a:lnTo>
                <a:lnTo>
                  <a:pt x="8041479" y="355600"/>
                </a:lnTo>
                <a:lnTo>
                  <a:pt x="7995943" y="330200"/>
                </a:lnTo>
                <a:lnTo>
                  <a:pt x="7765875" y="266700"/>
                </a:lnTo>
                <a:lnTo>
                  <a:pt x="7719395" y="241300"/>
                </a:lnTo>
                <a:lnTo>
                  <a:pt x="7484751" y="177800"/>
                </a:lnTo>
                <a:close/>
              </a:path>
              <a:path w="9872344" h="4851400">
                <a:moveTo>
                  <a:pt x="7246511" y="127000"/>
                </a:moveTo>
                <a:lnTo>
                  <a:pt x="4770094" y="127000"/>
                </a:lnTo>
                <a:lnTo>
                  <a:pt x="4579219" y="177800"/>
                </a:lnTo>
                <a:lnTo>
                  <a:pt x="7437384" y="177800"/>
                </a:lnTo>
                <a:lnTo>
                  <a:pt x="7246511" y="127000"/>
                </a:lnTo>
                <a:close/>
              </a:path>
              <a:path w="9872344" h="4851400">
                <a:moveTo>
                  <a:pt x="7053462" y="88900"/>
                </a:moveTo>
                <a:lnTo>
                  <a:pt x="4963143" y="88900"/>
                </a:lnTo>
                <a:lnTo>
                  <a:pt x="4818157" y="127000"/>
                </a:lnTo>
                <a:lnTo>
                  <a:pt x="7198449" y="127000"/>
                </a:lnTo>
                <a:lnTo>
                  <a:pt x="7053462" y="88900"/>
                </a:lnTo>
                <a:close/>
              </a:path>
              <a:path w="9872344" h="4851400">
                <a:moveTo>
                  <a:pt x="6956154" y="76200"/>
                </a:moveTo>
                <a:lnTo>
                  <a:pt x="5060450" y="76200"/>
                </a:lnTo>
                <a:lnTo>
                  <a:pt x="5011732" y="88900"/>
                </a:lnTo>
                <a:lnTo>
                  <a:pt x="7004872" y="88900"/>
                </a:lnTo>
                <a:lnTo>
                  <a:pt x="6956154" y="76200"/>
                </a:lnTo>
                <a:close/>
              </a:path>
              <a:path w="9872344" h="4851400">
                <a:moveTo>
                  <a:pt x="6858340" y="63500"/>
                </a:moveTo>
                <a:lnTo>
                  <a:pt x="5158263" y="63500"/>
                </a:lnTo>
                <a:lnTo>
                  <a:pt x="5109294" y="76200"/>
                </a:lnTo>
                <a:lnTo>
                  <a:pt x="6907310" y="76200"/>
                </a:lnTo>
                <a:lnTo>
                  <a:pt x="6858340" y="63500"/>
                </a:lnTo>
                <a:close/>
              </a:path>
              <a:path w="9872344" h="4851400">
                <a:moveTo>
                  <a:pt x="6760033" y="50800"/>
                </a:moveTo>
                <a:lnTo>
                  <a:pt x="5256568" y="50800"/>
                </a:lnTo>
                <a:lnTo>
                  <a:pt x="5207355" y="63500"/>
                </a:lnTo>
                <a:lnTo>
                  <a:pt x="6809247" y="63500"/>
                </a:lnTo>
                <a:lnTo>
                  <a:pt x="6760033" y="50800"/>
                </a:lnTo>
                <a:close/>
              </a:path>
              <a:path w="9872344" h="4851400">
                <a:moveTo>
                  <a:pt x="6661245" y="38100"/>
                </a:moveTo>
                <a:lnTo>
                  <a:pt x="5355354" y="38100"/>
                </a:lnTo>
                <a:lnTo>
                  <a:pt x="5305902" y="50800"/>
                </a:lnTo>
                <a:lnTo>
                  <a:pt x="6710698" y="50800"/>
                </a:lnTo>
                <a:lnTo>
                  <a:pt x="6661245" y="38100"/>
                </a:lnTo>
                <a:close/>
              </a:path>
              <a:path w="9872344" h="4851400">
                <a:moveTo>
                  <a:pt x="6561989" y="25400"/>
                </a:moveTo>
                <a:lnTo>
                  <a:pt x="5454606" y="25400"/>
                </a:lnTo>
                <a:lnTo>
                  <a:pt x="5404922" y="38100"/>
                </a:lnTo>
                <a:lnTo>
                  <a:pt x="6611675" y="38100"/>
                </a:lnTo>
                <a:lnTo>
                  <a:pt x="6561989" y="25400"/>
                </a:lnTo>
                <a:close/>
              </a:path>
              <a:path w="9872344" h="4851400">
                <a:moveTo>
                  <a:pt x="6412256" y="12700"/>
                </a:moveTo>
                <a:lnTo>
                  <a:pt x="5604334" y="12700"/>
                </a:lnTo>
                <a:lnTo>
                  <a:pt x="5554314" y="25400"/>
                </a:lnTo>
                <a:lnTo>
                  <a:pt x="6462279" y="25400"/>
                </a:lnTo>
                <a:lnTo>
                  <a:pt x="6412256" y="12700"/>
                </a:lnTo>
                <a:close/>
              </a:path>
              <a:path w="9872344" h="4851400">
                <a:moveTo>
                  <a:pt x="6059135" y="0"/>
                </a:moveTo>
                <a:lnTo>
                  <a:pt x="5957438" y="0"/>
                </a:lnTo>
                <a:lnTo>
                  <a:pt x="5906688" y="12700"/>
                </a:lnTo>
                <a:lnTo>
                  <a:pt x="6109888" y="12700"/>
                </a:lnTo>
                <a:lnTo>
                  <a:pt x="6059135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558009" y="1951248"/>
            <a:ext cx="1285875" cy="1276985"/>
          </a:xfrm>
          <a:custGeom>
            <a:avLst/>
            <a:gdLst/>
            <a:ahLst/>
            <a:cxnLst/>
            <a:rect l="l" t="t" r="r" b="b"/>
            <a:pathLst>
              <a:path w="1285875" h="1276985">
                <a:moveTo>
                  <a:pt x="1015304" y="118659"/>
                </a:moveTo>
                <a:lnTo>
                  <a:pt x="974834" y="92082"/>
                </a:lnTo>
                <a:lnTo>
                  <a:pt x="933470" y="69111"/>
                </a:lnTo>
                <a:lnTo>
                  <a:pt x="891066" y="49474"/>
                </a:lnTo>
                <a:lnTo>
                  <a:pt x="847797" y="33140"/>
                </a:lnTo>
                <a:lnTo>
                  <a:pt x="803835" y="20081"/>
                </a:lnTo>
                <a:lnTo>
                  <a:pt x="759353" y="10267"/>
                </a:lnTo>
                <a:lnTo>
                  <a:pt x="714526" y="3668"/>
                </a:lnTo>
                <a:lnTo>
                  <a:pt x="669526" y="255"/>
                </a:lnTo>
                <a:lnTo>
                  <a:pt x="624528" y="0"/>
                </a:lnTo>
                <a:lnTo>
                  <a:pt x="579703" y="2871"/>
                </a:lnTo>
                <a:lnTo>
                  <a:pt x="535227" y="8840"/>
                </a:lnTo>
                <a:lnTo>
                  <a:pt x="491272" y="17878"/>
                </a:lnTo>
                <a:lnTo>
                  <a:pt x="448011" y="29956"/>
                </a:lnTo>
                <a:lnTo>
                  <a:pt x="405618" y="45042"/>
                </a:lnTo>
                <a:lnTo>
                  <a:pt x="364267" y="63109"/>
                </a:lnTo>
                <a:lnTo>
                  <a:pt x="324131" y="84127"/>
                </a:lnTo>
                <a:lnTo>
                  <a:pt x="285383" y="108067"/>
                </a:lnTo>
                <a:lnTo>
                  <a:pt x="248196" y="134898"/>
                </a:lnTo>
                <a:lnTo>
                  <a:pt x="212745" y="164593"/>
                </a:lnTo>
                <a:lnTo>
                  <a:pt x="179201" y="197120"/>
                </a:lnTo>
                <a:lnTo>
                  <a:pt x="147740" y="232452"/>
                </a:lnTo>
                <a:lnTo>
                  <a:pt x="118534" y="270557"/>
                </a:lnTo>
                <a:lnTo>
                  <a:pt x="89634" y="314998"/>
                </a:lnTo>
                <a:lnTo>
                  <a:pt x="64838" y="360897"/>
                </a:lnTo>
                <a:lnTo>
                  <a:pt x="44106" y="408020"/>
                </a:lnTo>
                <a:lnTo>
                  <a:pt x="27398" y="456134"/>
                </a:lnTo>
                <a:lnTo>
                  <a:pt x="14674" y="505005"/>
                </a:lnTo>
                <a:lnTo>
                  <a:pt x="5893" y="554399"/>
                </a:lnTo>
                <a:lnTo>
                  <a:pt x="1015" y="604083"/>
                </a:lnTo>
                <a:lnTo>
                  <a:pt x="0" y="653823"/>
                </a:lnTo>
                <a:lnTo>
                  <a:pt x="2806" y="703385"/>
                </a:lnTo>
                <a:lnTo>
                  <a:pt x="9395" y="752536"/>
                </a:lnTo>
                <a:lnTo>
                  <a:pt x="58150" y="746336"/>
                </a:lnTo>
                <a:lnTo>
                  <a:pt x="107291" y="743857"/>
                </a:lnTo>
                <a:lnTo>
                  <a:pt x="156589" y="745138"/>
                </a:lnTo>
                <a:lnTo>
                  <a:pt x="205817" y="750215"/>
                </a:lnTo>
                <a:lnTo>
                  <a:pt x="254744" y="759127"/>
                </a:lnTo>
                <a:lnTo>
                  <a:pt x="303145" y="771910"/>
                </a:lnTo>
                <a:lnTo>
                  <a:pt x="350790" y="788603"/>
                </a:lnTo>
                <a:lnTo>
                  <a:pt x="397452" y="809243"/>
                </a:lnTo>
                <a:lnTo>
                  <a:pt x="442902" y="833867"/>
                </a:lnTo>
                <a:lnTo>
                  <a:pt x="486912" y="862513"/>
                </a:lnTo>
                <a:lnTo>
                  <a:pt x="962629" y="1200133"/>
                </a:lnTo>
                <a:lnTo>
                  <a:pt x="980204" y="1190248"/>
                </a:lnTo>
                <a:lnTo>
                  <a:pt x="1022135" y="1162106"/>
                </a:lnTo>
                <a:lnTo>
                  <a:pt x="1062036" y="1130453"/>
                </a:lnTo>
                <a:lnTo>
                  <a:pt x="1099674" y="1095328"/>
                </a:lnTo>
                <a:lnTo>
                  <a:pt x="1134815" y="1056771"/>
                </a:lnTo>
                <a:lnTo>
                  <a:pt x="1167225" y="1014821"/>
                </a:lnTo>
                <a:lnTo>
                  <a:pt x="1193555" y="974674"/>
                </a:lnTo>
                <a:lnTo>
                  <a:pt x="1216522" y="933314"/>
                </a:lnTo>
                <a:lnTo>
                  <a:pt x="1236155" y="890915"/>
                </a:lnTo>
                <a:lnTo>
                  <a:pt x="1252485" y="847650"/>
                </a:lnTo>
                <a:lnTo>
                  <a:pt x="1265541" y="803692"/>
                </a:lnTo>
                <a:lnTo>
                  <a:pt x="1275351" y="759215"/>
                </a:lnTo>
                <a:lnTo>
                  <a:pt x="1281946" y="714393"/>
                </a:lnTo>
                <a:lnTo>
                  <a:pt x="1285355" y="669398"/>
                </a:lnTo>
                <a:lnTo>
                  <a:pt x="1285607" y="624403"/>
                </a:lnTo>
                <a:lnTo>
                  <a:pt x="1282731" y="579583"/>
                </a:lnTo>
                <a:lnTo>
                  <a:pt x="1276758" y="535110"/>
                </a:lnTo>
                <a:lnTo>
                  <a:pt x="1267716" y="491158"/>
                </a:lnTo>
                <a:lnTo>
                  <a:pt x="1255634" y="447900"/>
                </a:lnTo>
                <a:lnTo>
                  <a:pt x="1240543" y="405510"/>
                </a:lnTo>
                <a:lnTo>
                  <a:pt x="1222471" y="364160"/>
                </a:lnTo>
                <a:lnTo>
                  <a:pt x="1201448" y="324025"/>
                </a:lnTo>
                <a:lnTo>
                  <a:pt x="1177504" y="285277"/>
                </a:lnTo>
                <a:lnTo>
                  <a:pt x="1150667" y="248089"/>
                </a:lnTo>
                <a:lnTo>
                  <a:pt x="1120967" y="212636"/>
                </a:lnTo>
                <a:lnTo>
                  <a:pt x="1088434" y="179090"/>
                </a:lnTo>
                <a:lnTo>
                  <a:pt x="1053097" y="147625"/>
                </a:lnTo>
                <a:lnTo>
                  <a:pt x="1015304" y="118659"/>
                </a:lnTo>
                <a:close/>
              </a:path>
              <a:path w="1285875" h="1276985">
                <a:moveTo>
                  <a:pt x="962629" y="1200133"/>
                </a:moveTo>
                <a:lnTo>
                  <a:pt x="486912" y="862513"/>
                </a:lnTo>
                <a:lnTo>
                  <a:pt x="528486" y="894607"/>
                </a:lnTo>
                <a:lnTo>
                  <a:pt x="566736" y="929385"/>
                </a:lnTo>
                <a:lnTo>
                  <a:pt x="601621" y="966620"/>
                </a:lnTo>
                <a:lnTo>
                  <a:pt x="633103" y="1006084"/>
                </a:lnTo>
                <a:lnTo>
                  <a:pt x="661141" y="1047550"/>
                </a:lnTo>
                <a:lnTo>
                  <a:pt x="685697" y="1090790"/>
                </a:lnTo>
                <a:lnTo>
                  <a:pt x="706729" y="1135576"/>
                </a:lnTo>
                <a:lnTo>
                  <a:pt x="724200" y="1181682"/>
                </a:lnTo>
                <a:lnTo>
                  <a:pt x="738068" y="1228879"/>
                </a:lnTo>
                <a:lnTo>
                  <a:pt x="748296" y="1276940"/>
                </a:lnTo>
                <a:lnTo>
                  <a:pt x="796865" y="1266934"/>
                </a:lnTo>
                <a:lnTo>
                  <a:pt x="844574" y="1253223"/>
                </a:lnTo>
                <a:lnTo>
                  <a:pt x="891190" y="1235846"/>
                </a:lnTo>
                <a:lnTo>
                  <a:pt x="936478" y="1214841"/>
                </a:lnTo>
                <a:lnTo>
                  <a:pt x="962629" y="1200133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200" y="2232660"/>
            <a:ext cx="6042659" cy="80543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50" b="0" i="0">
                <a:solidFill>
                  <a:srgbClr val="F35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9999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887" y="2563148"/>
            <a:ext cx="762000" cy="789940"/>
          </a:xfrm>
          <a:custGeom>
            <a:avLst/>
            <a:gdLst/>
            <a:ahLst/>
            <a:cxnLst/>
            <a:rect l="l" t="t" r="r" b="b"/>
            <a:pathLst>
              <a:path w="762000" h="789939">
                <a:moveTo>
                  <a:pt x="503593" y="0"/>
                </a:moveTo>
                <a:lnTo>
                  <a:pt x="0" y="0"/>
                </a:lnTo>
                <a:lnTo>
                  <a:pt x="0" y="522092"/>
                </a:lnTo>
                <a:lnTo>
                  <a:pt x="4154" y="570147"/>
                </a:lnTo>
                <a:lnTo>
                  <a:pt x="16132" y="615375"/>
                </a:lnTo>
                <a:lnTo>
                  <a:pt x="35204" y="657022"/>
                </a:lnTo>
                <a:lnTo>
                  <a:pt x="60643" y="694333"/>
                </a:lnTo>
                <a:lnTo>
                  <a:pt x="91721" y="726553"/>
                </a:lnTo>
                <a:lnTo>
                  <a:pt x="127708" y="752927"/>
                </a:lnTo>
                <a:lnTo>
                  <a:pt x="167877" y="772700"/>
                </a:lnTo>
                <a:lnTo>
                  <a:pt x="211499" y="785118"/>
                </a:lnTo>
                <a:lnTo>
                  <a:pt x="257846" y="789425"/>
                </a:lnTo>
                <a:lnTo>
                  <a:pt x="761448" y="789425"/>
                </a:lnTo>
                <a:lnTo>
                  <a:pt x="761448" y="267322"/>
                </a:lnTo>
                <a:lnTo>
                  <a:pt x="757294" y="219275"/>
                </a:lnTo>
                <a:lnTo>
                  <a:pt x="745317" y="174052"/>
                </a:lnTo>
                <a:lnTo>
                  <a:pt x="726245" y="132407"/>
                </a:lnTo>
                <a:lnTo>
                  <a:pt x="700807" y="95097"/>
                </a:lnTo>
                <a:lnTo>
                  <a:pt x="669729" y="62877"/>
                </a:lnTo>
                <a:lnTo>
                  <a:pt x="633741" y="36501"/>
                </a:lnTo>
                <a:lnTo>
                  <a:pt x="593571" y="16726"/>
                </a:lnTo>
                <a:lnTo>
                  <a:pt x="549945" y="4307"/>
                </a:lnTo>
                <a:lnTo>
                  <a:pt x="503593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401091" y="0"/>
            <a:ext cx="1887220" cy="2283460"/>
          </a:xfrm>
          <a:custGeom>
            <a:avLst/>
            <a:gdLst/>
            <a:ahLst/>
            <a:cxnLst/>
            <a:rect l="l" t="t" r="r" b="b"/>
            <a:pathLst>
              <a:path w="1887219" h="2283460">
                <a:moveTo>
                  <a:pt x="0" y="0"/>
                </a:moveTo>
                <a:lnTo>
                  <a:pt x="0" y="1450035"/>
                </a:lnTo>
                <a:lnTo>
                  <a:pt x="1539" y="1499498"/>
                </a:lnTo>
                <a:lnTo>
                  <a:pt x="6410" y="1551529"/>
                </a:lnTo>
                <a:lnTo>
                  <a:pt x="14409" y="1602588"/>
                </a:lnTo>
                <a:lnTo>
                  <a:pt x="25437" y="1652575"/>
                </a:lnTo>
                <a:lnTo>
                  <a:pt x="39395" y="1701393"/>
                </a:lnTo>
                <a:lnTo>
                  <a:pt x="56186" y="1748944"/>
                </a:lnTo>
                <a:lnTo>
                  <a:pt x="75710" y="1795131"/>
                </a:lnTo>
                <a:lnTo>
                  <a:pt x="97870" y="1839855"/>
                </a:lnTo>
                <a:lnTo>
                  <a:pt x="122567" y="1883019"/>
                </a:lnTo>
                <a:lnTo>
                  <a:pt x="149703" y="1924525"/>
                </a:lnTo>
                <a:lnTo>
                  <a:pt x="179179" y="1964275"/>
                </a:lnTo>
                <a:lnTo>
                  <a:pt x="210897" y="2002172"/>
                </a:lnTo>
                <a:lnTo>
                  <a:pt x="244758" y="2038117"/>
                </a:lnTo>
                <a:lnTo>
                  <a:pt x="280661" y="2072013"/>
                </a:lnTo>
                <a:lnTo>
                  <a:pt x="318515" y="2103761"/>
                </a:lnTo>
                <a:lnTo>
                  <a:pt x="358221" y="2133262"/>
                </a:lnTo>
                <a:lnTo>
                  <a:pt x="399681" y="2160419"/>
                </a:lnTo>
                <a:lnTo>
                  <a:pt x="442798" y="2185133"/>
                </a:lnTo>
                <a:lnTo>
                  <a:pt x="487473" y="2207306"/>
                </a:lnTo>
                <a:lnTo>
                  <a:pt x="533608" y="2226841"/>
                </a:lnTo>
                <a:lnTo>
                  <a:pt x="581105" y="2243640"/>
                </a:lnTo>
                <a:lnTo>
                  <a:pt x="629866" y="2257604"/>
                </a:lnTo>
                <a:lnTo>
                  <a:pt x="679793" y="2268635"/>
                </a:lnTo>
                <a:lnTo>
                  <a:pt x="730788" y="2276636"/>
                </a:lnTo>
                <a:lnTo>
                  <a:pt x="782752" y="2281508"/>
                </a:lnTo>
                <a:lnTo>
                  <a:pt x="835588" y="2283154"/>
                </a:lnTo>
                <a:lnTo>
                  <a:pt x="1886907" y="2283154"/>
                </a:lnTo>
                <a:lnTo>
                  <a:pt x="1886907" y="1446590"/>
                </a:lnTo>
                <a:lnTo>
                  <a:pt x="835587" y="1446590"/>
                </a:lnTo>
                <a:lnTo>
                  <a:pt x="8355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50" b="0" i="0">
                <a:solidFill>
                  <a:srgbClr val="F35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50" b="0" i="0">
                <a:solidFill>
                  <a:srgbClr val="F35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3152" y="476885"/>
            <a:ext cx="11127803" cy="1534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50" b="0" i="0">
                <a:solidFill>
                  <a:srgbClr val="F35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809" y="2541143"/>
            <a:ext cx="7961630" cy="674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9999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89819" y="3088739"/>
            <a:ext cx="7195820" cy="7196455"/>
          </a:xfrm>
          <a:custGeom>
            <a:avLst/>
            <a:gdLst/>
            <a:ahLst/>
            <a:cxnLst/>
            <a:rect l="l" t="t" r="r" b="b"/>
            <a:pathLst>
              <a:path w="7195819" h="7196455">
                <a:moveTo>
                  <a:pt x="7195718" y="0"/>
                </a:moveTo>
                <a:lnTo>
                  <a:pt x="4279980" y="0"/>
                </a:lnTo>
                <a:lnTo>
                  <a:pt x="4231472" y="269"/>
                </a:lnTo>
                <a:lnTo>
                  <a:pt x="4183092" y="1075"/>
                </a:lnTo>
                <a:lnTo>
                  <a:pt x="4134845" y="2414"/>
                </a:lnTo>
                <a:lnTo>
                  <a:pt x="4086731" y="4285"/>
                </a:lnTo>
                <a:lnTo>
                  <a:pt x="4038756" y="6683"/>
                </a:lnTo>
                <a:lnTo>
                  <a:pt x="3990920" y="9607"/>
                </a:lnTo>
                <a:lnTo>
                  <a:pt x="3943227" y="13053"/>
                </a:lnTo>
                <a:lnTo>
                  <a:pt x="3895680" y="17019"/>
                </a:lnTo>
                <a:lnTo>
                  <a:pt x="3848282" y="21501"/>
                </a:lnTo>
                <a:lnTo>
                  <a:pt x="3801035" y="26498"/>
                </a:lnTo>
                <a:lnTo>
                  <a:pt x="3753943" y="32005"/>
                </a:lnTo>
                <a:lnTo>
                  <a:pt x="3707008" y="38021"/>
                </a:lnTo>
                <a:lnTo>
                  <a:pt x="3660233" y="44542"/>
                </a:lnTo>
                <a:lnTo>
                  <a:pt x="3613620" y="51566"/>
                </a:lnTo>
                <a:lnTo>
                  <a:pt x="3567173" y="59090"/>
                </a:lnTo>
                <a:lnTo>
                  <a:pt x="3520895" y="67110"/>
                </a:lnTo>
                <a:lnTo>
                  <a:pt x="3474788" y="75625"/>
                </a:lnTo>
                <a:lnTo>
                  <a:pt x="3428855" y="84631"/>
                </a:lnTo>
                <a:lnTo>
                  <a:pt x="3383099" y="94125"/>
                </a:lnTo>
                <a:lnTo>
                  <a:pt x="3337523" y="104105"/>
                </a:lnTo>
                <a:lnTo>
                  <a:pt x="3292130" y="114567"/>
                </a:lnTo>
                <a:lnTo>
                  <a:pt x="3246922" y="125510"/>
                </a:lnTo>
                <a:lnTo>
                  <a:pt x="3201902" y="136930"/>
                </a:lnTo>
                <a:lnTo>
                  <a:pt x="3157073" y="148824"/>
                </a:lnTo>
                <a:lnTo>
                  <a:pt x="3112439" y="161189"/>
                </a:lnTo>
                <a:lnTo>
                  <a:pt x="3068001" y="174023"/>
                </a:lnTo>
                <a:lnTo>
                  <a:pt x="3023762" y="187323"/>
                </a:lnTo>
                <a:lnTo>
                  <a:pt x="2979727" y="201086"/>
                </a:lnTo>
                <a:lnTo>
                  <a:pt x="2935896" y="215309"/>
                </a:lnTo>
                <a:lnTo>
                  <a:pt x="2892274" y="229989"/>
                </a:lnTo>
                <a:lnTo>
                  <a:pt x="2848862" y="245124"/>
                </a:lnTo>
                <a:lnTo>
                  <a:pt x="2805664" y="260710"/>
                </a:lnTo>
                <a:lnTo>
                  <a:pt x="2762683" y="276745"/>
                </a:lnTo>
                <a:lnTo>
                  <a:pt x="2719922" y="293226"/>
                </a:lnTo>
                <a:lnTo>
                  <a:pt x="2677382" y="310150"/>
                </a:lnTo>
                <a:lnTo>
                  <a:pt x="2635068" y="327514"/>
                </a:lnTo>
                <a:lnTo>
                  <a:pt x="2592982" y="345316"/>
                </a:lnTo>
                <a:lnTo>
                  <a:pt x="2551126" y="363553"/>
                </a:lnTo>
                <a:lnTo>
                  <a:pt x="2509504" y="382221"/>
                </a:lnTo>
                <a:lnTo>
                  <a:pt x="2468118" y="401319"/>
                </a:lnTo>
                <a:lnTo>
                  <a:pt x="2426972" y="420842"/>
                </a:lnTo>
                <a:lnTo>
                  <a:pt x="2386068" y="440789"/>
                </a:lnTo>
                <a:lnTo>
                  <a:pt x="2345409" y="461156"/>
                </a:lnTo>
                <a:lnTo>
                  <a:pt x="2304997" y="481941"/>
                </a:lnTo>
                <a:lnTo>
                  <a:pt x="2264836" y="503141"/>
                </a:lnTo>
                <a:lnTo>
                  <a:pt x="2224928" y="524752"/>
                </a:lnTo>
                <a:lnTo>
                  <a:pt x="2185277" y="546773"/>
                </a:lnTo>
                <a:lnTo>
                  <a:pt x="2145885" y="569200"/>
                </a:lnTo>
                <a:lnTo>
                  <a:pt x="2067889" y="615262"/>
                </a:lnTo>
                <a:lnTo>
                  <a:pt x="1990963" y="662915"/>
                </a:lnTo>
                <a:lnTo>
                  <a:pt x="1915130" y="712137"/>
                </a:lnTo>
                <a:lnTo>
                  <a:pt x="1840413" y="762905"/>
                </a:lnTo>
                <a:lnTo>
                  <a:pt x="1766834" y="815196"/>
                </a:lnTo>
                <a:lnTo>
                  <a:pt x="1694415" y="868988"/>
                </a:lnTo>
                <a:lnTo>
                  <a:pt x="1623181" y="924258"/>
                </a:lnTo>
                <a:lnTo>
                  <a:pt x="1553152" y="980983"/>
                </a:lnTo>
                <a:lnTo>
                  <a:pt x="1484352" y="1039141"/>
                </a:lnTo>
                <a:lnTo>
                  <a:pt x="1416804" y="1098709"/>
                </a:lnTo>
                <a:lnTo>
                  <a:pt x="1350530" y="1159665"/>
                </a:lnTo>
                <a:lnTo>
                  <a:pt x="1285552" y="1221985"/>
                </a:lnTo>
                <a:lnTo>
                  <a:pt x="1221894" y="1285648"/>
                </a:lnTo>
                <a:lnTo>
                  <a:pt x="1159578" y="1350629"/>
                </a:lnTo>
                <a:lnTo>
                  <a:pt x="1098627" y="1416908"/>
                </a:lnTo>
                <a:lnTo>
                  <a:pt x="1039063" y="1484461"/>
                </a:lnTo>
                <a:lnTo>
                  <a:pt x="980909" y="1553265"/>
                </a:lnTo>
                <a:lnTo>
                  <a:pt x="924188" y="1623298"/>
                </a:lnTo>
                <a:lnTo>
                  <a:pt x="868922" y="1694537"/>
                </a:lnTo>
                <a:lnTo>
                  <a:pt x="815134" y="1766960"/>
                </a:lnTo>
                <a:lnTo>
                  <a:pt x="762847" y="1840544"/>
                </a:lnTo>
                <a:lnTo>
                  <a:pt x="712082" y="1915266"/>
                </a:lnTo>
                <a:lnTo>
                  <a:pt x="662864" y="1991104"/>
                </a:lnTo>
                <a:lnTo>
                  <a:pt x="615214" y="2068034"/>
                </a:lnTo>
                <a:lnTo>
                  <a:pt x="569156" y="2146035"/>
                </a:lnTo>
                <a:lnTo>
                  <a:pt x="546730" y="2185430"/>
                </a:lnTo>
                <a:lnTo>
                  <a:pt x="524711" y="2225083"/>
                </a:lnTo>
                <a:lnTo>
                  <a:pt x="503101" y="2264993"/>
                </a:lnTo>
                <a:lnTo>
                  <a:pt x="481903" y="2305157"/>
                </a:lnTo>
                <a:lnTo>
                  <a:pt x="461120" y="2345571"/>
                </a:lnTo>
                <a:lnTo>
                  <a:pt x="440754" y="2386232"/>
                </a:lnTo>
                <a:lnTo>
                  <a:pt x="420809" y="2427139"/>
                </a:lnTo>
                <a:lnTo>
                  <a:pt x="401287" y="2468288"/>
                </a:lnTo>
                <a:lnTo>
                  <a:pt x="382191" y="2509676"/>
                </a:lnTo>
                <a:lnTo>
                  <a:pt x="363524" y="2551300"/>
                </a:lnTo>
                <a:lnTo>
                  <a:pt x="345289" y="2593158"/>
                </a:lnTo>
                <a:lnTo>
                  <a:pt x="327488" y="2635247"/>
                </a:lnTo>
                <a:lnTo>
                  <a:pt x="310125" y="2677564"/>
                </a:lnTo>
                <a:lnTo>
                  <a:pt x="293202" y="2720105"/>
                </a:lnTo>
                <a:lnTo>
                  <a:pt x="276723" y="2762869"/>
                </a:lnTo>
                <a:lnTo>
                  <a:pt x="260689" y="2805853"/>
                </a:lnTo>
                <a:lnTo>
                  <a:pt x="245104" y="2849053"/>
                </a:lnTo>
                <a:lnTo>
                  <a:pt x="229970" y="2892467"/>
                </a:lnTo>
                <a:lnTo>
                  <a:pt x="215291" y="2936091"/>
                </a:lnTo>
                <a:lnTo>
                  <a:pt x="201070" y="2979924"/>
                </a:lnTo>
                <a:lnTo>
                  <a:pt x="187308" y="3023963"/>
                </a:lnTo>
                <a:lnTo>
                  <a:pt x="174009" y="3068203"/>
                </a:lnTo>
                <a:lnTo>
                  <a:pt x="161176" y="3112643"/>
                </a:lnTo>
                <a:lnTo>
                  <a:pt x="148812" y="3157280"/>
                </a:lnTo>
                <a:lnTo>
                  <a:pt x="136919" y="3202111"/>
                </a:lnTo>
                <a:lnTo>
                  <a:pt x="125500" y="3247133"/>
                </a:lnTo>
                <a:lnTo>
                  <a:pt x="114558" y="3292344"/>
                </a:lnTo>
                <a:lnTo>
                  <a:pt x="104096" y="3337739"/>
                </a:lnTo>
                <a:lnTo>
                  <a:pt x="94117" y="3383318"/>
                </a:lnTo>
                <a:lnTo>
                  <a:pt x="84624" y="3429076"/>
                </a:lnTo>
                <a:lnTo>
                  <a:pt x="75618" y="3475011"/>
                </a:lnTo>
                <a:lnTo>
                  <a:pt x="67105" y="3521120"/>
                </a:lnTo>
                <a:lnTo>
                  <a:pt x="59085" y="3567401"/>
                </a:lnTo>
                <a:lnTo>
                  <a:pt x="51562" y="3613850"/>
                </a:lnTo>
                <a:lnTo>
                  <a:pt x="44539" y="3660465"/>
                </a:lnTo>
                <a:lnTo>
                  <a:pt x="38018" y="3707242"/>
                </a:lnTo>
                <a:lnTo>
                  <a:pt x="32003" y="3754180"/>
                </a:lnTo>
                <a:lnTo>
                  <a:pt x="26496" y="3801274"/>
                </a:lnTo>
                <a:lnTo>
                  <a:pt x="21499" y="3848523"/>
                </a:lnTo>
                <a:lnTo>
                  <a:pt x="17017" y="3895923"/>
                </a:lnTo>
                <a:lnTo>
                  <a:pt x="13052" y="3943472"/>
                </a:lnTo>
                <a:lnTo>
                  <a:pt x="9606" y="3991167"/>
                </a:lnTo>
                <a:lnTo>
                  <a:pt x="6682" y="4039005"/>
                </a:lnTo>
                <a:lnTo>
                  <a:pt x="4284" y="4086983"/>
                </a:lnTo>
                <a:lnTo>
                  <a:pt x="2414" y="4135098"/>
                </a:lnTo>
                <a:lnTo>
                  <a:pt x="1074" y="4183348"/>
                </a:lnTo>
                <a:lnTo>
                  <a:pt x="269" y="4231729"/>
                </a:lnTo>
                <a:lnTo>
                  <a:pt x="0" y="4280240"/>
                </a:lnTo>
                <a:lnTo>
                  <a:pt x="0" y="7196197"/>
                </a:lnTo>
                <a:lnTo>
                  <a:pt x="7195718" y="7196197"/>
                </a:lnTo>
                <a:lnTo>
                  <a:pt x="7195718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16623" y="2543029"/>
            <a:ext cx="1276985" cy="1276985"/>
          </a:xfrm>
          <a:custGeom>
            <a:avLst/>
            <a:gdLst/>
            <a:ahLst/>
            <a:cxnLst/>
            <a:rect l="l" t="t" r="r" b="b"/>
            <a:pathLst>
              <a:path w="1276984" h="1276985">
                <a:moveTo>
                  <a:pt x="638331" y="0"/>
                </a:moveTo>
                <a:lnTo>
                  <a:pt x="590695" y="1751"/>
                </a:lnTo>
                <a:lnTo>
                  <a:pt x="544009" y="6922"/>
                </a:lnTo>
                <a:lnTo>
                  <a:pt x="498396" y="15391"/>
                </a:lnTo>
                <a:lnTo>
                  <a:pt x="453981" y="27032"/>
                </a:lnTo>
                <a:lnTo>
                  <a:pt x="410887" y="41723"/>
                </a:lnTo>
                <a:lnTo>
                  <a:pt x="369237" y="59340"/>
                </a:lnTo>
                <a:lnTo>
                  <a:pt x="329155" y="79760"/>
                </a:lnTo>
                <a:lnTo>
                  <a:pt x="290763" y="102859"/>
                </a:lnTo>
                <a:lnTo>
                  <a:pt x="254187" y="128513"/>
                </a:lnTo>
                <a:lnTo>
                  <a:pt x="219548" y="156600"/>
                </a:lnTo>
                <a:lnTo>
                  <a:pt x="186971" y="186995"/>
                </a:lnTo>
                <a:lnTo>
                  <a:pt x="156579" y="219575"/>
                </a:lnTo>
                <a:lnTo>
                  <a:pt x="128496" y="254216"/>
                </a:lnTo>
                <a:lnTo>
                  <a:pt x="102844" y="290796"/>
                </a:lnTo>
                <a:lnTo>
                  <a:pt x="79748" y="329190"/>
                </a:lnTo>
                <a:lnTo>
                  <a:pt x="59331" y="369274"/>
                </a:lnTo>
                <a:lnTo>
                  <a:pt x="41716" y="410926"/>
                </a:lnTo>
                <a:lnTo>
                  <a:pt x="27027" y="454022"/>
                </a:lnTo>
                <a:lnTo>
                  <a:pt x="15388" y="498438"/>
                </a:lnTo>
                <a:lnTo>
                  <a:pt x="6921" y="544051"/>
                </a:lnTo>
                <a:lnTo>
                  <a:pt x="1750" y="590737"/>
                </a:lnTo>
                <a:lnTo>
                  <a:pt x="0" y="638373"/>
                </a:lnTo>
                <a:lnTo>
                  <a:pt x="47638" y="640124"/>
                </a:lnTo>
                <a:lnTo>
                  <a:pt x="94325" y="645296"/>
                </a:lnTo>
                <a:lnTo>
                  <a:pt x="139939" y="653763"/>
                </a:lnTo>
                <a:lnTo>
                  <a:pt x="184355" y="665404"/>
                </a:lnTo>
                <a:lnTo>
                  <a:pt x="227450" y="680095"/>
                </a:lnTo>
                <a:lnTo>
                  <a:pt x="269100" y="697712"/>
                </a:lnTo>
                <a:lnTo>
                  <a:pt x="309183" y="718131"/>
                </a:lnTo>
                <a:lnTo>
                  <a:pt x="347574" y="741229"/>
                </a:lnTo>
                <a:lnTo>
                  <a:pt x="384150" y="766884"/>
                </a:lnTo>
                <a:lnTo>
                  <a:pt x="418788" y="794970"/>
                </a:lnTo>
                <a:lnTo>
                  <a:pt x="451365" y="825365"/>
                </a:lnTo>
                <a:lnTo>
                  <a:pt x="481756" y="857945"/>
                </a:lnTo>
                <a:lnTo>
                  <a:pt x="509839" y="892587"/>
                </a:lnTo>
                <a:lnTo>
                  <a:pt x="535490" y="929167"/>
                </a:lnTo>
                <a:lnTo>
                  <a:pt x="558586" y="967562"/>
                </a:lnTo>
                <a:lnTo>
                  <a:pt x="579002" y="1007648"/>
                </a:lnTo>
                <a:lnTo>
                  <a:pt x="596616" y="1049302"/>
                </a:lnTo>
                <a:lnTo>
                  <a:pt x="611305" y="1092400"/>
                </a:lnTo>
                <a:lnTo>
                  <a:pt x="622944" y="1136818"/>
                </a:lnTo>
                <a:lnTo>
                  <a:pt x="631411" y="1182435"/>
                </a:lnTo>
                <a:lnTo>
                  <a:pt x="636581" y="1229125"/>
                </a:lnTo>
                <a:lnTo>
                  <a:pt x="638332" y="1276765"/>
                </a:lnTo>
                <a:lnTo>
                  <a:pt x="685971" y="1275014"/>
                </a:lnTo>
                <a:lnTo>
                  <a:pt x="732660" y="1269843"/>
                </a:lnTo>
                <a:lnTo>
                  <a:pt x="778274" y="1261376"/>
                </a:lnTo>
                <a:lnTo>
                  <a:pt x="822691" y="1249735"/>
                </a:lnTo>
                <a:lnTo>
                  <a:pt x="865787" y="1235046"/>
                </a:lnTo>
                <a:lnTo>
                  <a:pt x="907438" y="1217430"/>
                </a:lnTo>
                <a:lnTo>
                  <a:pt x="947522" y="1197012"/>
                </a:lnTo>
                <a:lnTo>
                  <a:pt x="985914" y="1173914"/>
                </a:lnTo>
                <a:lnTo>
                  <a:pt x="1022491" y="1148261"/>
                </a:lnTo>
                <a:lnTo>
                  <a:pt x="1057130" y="1120176"/>
                </a:lnTo>
                <a:lnTo>
                  <a:pt x="1089707" y="1089781"/>
                </a:lnTo>
                <a:lnTo>
                  <a:pt x="1120100" y="1057202"/>
                </a:lnTo>
                <a:lnTo>
                  <a:pt x="1148183" y="1022561"/>
                </a:lnTo>
                <a:lnTo>
                  <a:pt x="1173835" y="985981"/>
                </a:lnTo>
                <a:lnTo>
                  <a:pt x="1196931" y="947586"/>
                </a:lnTo>
                <a:lnTo>
                  <a:pt x="1217348" y="907500"/>
                </a:lnTo>
                <a:lnTo>
                  <a:pt x="1234962" y="865846"/>
                </a:lnTo>
                <a:lnTo>
                  <a:pt x="1249651" y="822747"/>
                </a:lnTo>
                <a:lnTo>
                  <a:pt x="1261291" y="778326"/>
                </a:lnTo>
                <a:lnTo>
                  <a:pt x="1269758" y="732709"/>
                </a:lnTo>
                <a:lnTo>
                  <a:pt x="1274928" y="686017"/>
                </a:lnTo>
                <a:lnTo>
                  <a:pt x="1276679" y="638374"/>
                </a:lnTo>
                <a:lnTo>
                  <a:pt x="1274928" y="590738"/>
                </a:lnTo>
                <a:lnTo>
                  <a:pt x="1269757" y="544052"/>
                </a:lnTo>
                <a:lnTo>
                  <a:pt x="1261291" y="498439"/>
                </a:lnTo>
                <a:lnTo>
                  <a:pt x="1249651" y="454023"/>
                </a:lnTo>
                <a:lnTo>
                  <a:pt x="1234962" y="410927"/>
                </a:lnTo>
                <a:lnTo>
                  <a:pt x="1217347" y="369275"/>
                </a:lnTo>
                <a:lnTo>
                  <a:pt x="1196930" y="329190"/>
                </a:lnTo>
                <a:lnTo>
                  <a:pt x="1173834" y="290796"/>
                </a:lnTo>
                <a:lnTo>
                  <a:pt x="1148183" y="254217"/>
                </a:lnTo>
                <a:lnTo>
                  <a:pt x="1120099" y="219575"/>
                </a:lnTo>
                <a:lnTo>
                  <a:pt x="1089707" y="186995"/>
                </a:lnTo>
                <a:lnTo>
                  <a:pt x="1057130" y="156600"/>
                </a:lnTo>
                <a:lnTo>
                  <a:pt x="1022490" y="128514"/>
                </a:lnTo>
                <a:lnTo>
                  <a:pt x="985913" y="102859"/>
                </a:lnTo>
                <a:lnTo>
                  <a:pt x="947521" y="79760"/>
                </a:lnTo>
                <a:lnTo>
                  <a:pt x="907438" y="59341"/>
                </a:lnTo>
                <a:lnTo>
                  <a:pt x="865786" y="41723"/>
                </a:lnTo>
                <a:lnTo>
                  <a:pt x="822690" y="27032"/>
                </a:lnTo>
                <a:lnTo>
                  <a:pt x="778273" y="15391"/>
                </a:lnTo>
                <a:lnTo>
                  <a:pt x="732659" y="6922"/>
                </a:lnTo>
                <a:lnTo>
                  <a:pt x="685971" y="1751"/>
                </a:lnTo>
                <a:lnTo>
                  <a:pt x="638331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729865" cy="2254250"/>
          </a:xfrm>
          <a:custGeom>
            <a:avLst/>
            <a:gdLst/>
            <a:ahLst/>
            <a:cxnLst/>
            <a:rect l="l" t="t" r="r" b="b"/>
            <a:pathLst>
              <a:path w="2729865" h="2254250">
                <a:moveTo>
                  <a:pt x="631926" y="2253678"/>
                </a:moveTo>
                <a:lnTo>
                  <a:pt x="1645556" y="958433"/>
                </a:lnTo>
                <a:lnTo>
                  <a:pt x="1626619" y="982047"/>
                </a:lnTo>
                <a:lnTo>
                  <a:pt x="1607203" y="1005106"/>
                </a:lnTo>
                <a:lnTo>
                  <a:pt x="1587331" y="1027580"/>
                </a:lnTo>
                <a:lnTo>
                  <a:pt x="1567026" y="1049439"/>
                </a:lnTo>
                <a:lnTo>
                  <a:pt x="1529842" y="1086847"/>
                </a:lnTo>
                <a:lnTo>
                  <a:pt x="1491374" y="1122377"/>
                </a:lnTo>
                <a:lnTo>
                  <a:pt x="1451687" y="1156020"/>
                </a:lnTo>
                <a:lnTo>
                  <a:pt x="1410850" y="1187767"/>
                </a:lnTo>
                <a:lnTo>
                  <a:pt x="1368928" y="1217610"/>
                </a:lnTo>
                <a:lnTo>
                  <a:pt x="1325989" y="1245541"/>
                </a:lnTo>
                <a:lnTo>
                  <a:pt x="1282098" y="1271552"/>
                </a:lnTo>
                <a:lnTo>
                  <a:pt x="1237324" y="1295633"/>
                </a:lnTo>
                <a:lnTo>
                  <a:pt x="1191732" y="1317777"/>
                </a:lnTo>
                <a:lnTo>
                  <a:pt x="1145389" y="1337975"/>
                </a:lnTo>
                <a:lnTo>
                  <a:pt x="1098362" y="1356219"/>
                </a:lnTo>
                <a:lnTo>
                  <a:pt x="1050717" y="1372501"/>
                </a:lnTo>
                <a:lnTo>
                  <a:pt x="1002522" y="1386811"/>
                </a:lnTo>
                <a:lnTo>
                  <a:pt x="953843" y="1399143"/>
                </a:lnTo>
                <a:lnTo>
                  <a:pt x="904747" y="1409486"/>
                </a:lnTo>
                <a:lnTo>
                  <a:pt x="855300" y="1417834"/>
                </a:lnTo>
                <a:lnTo>
                  <a:pt x="805569" y="1424177"/>
                </a:lnTo>
                <a:lnTo>
                  <a:pt x="756796" y="1428461"/>
                </a:lnTo>
                <a:lnTo>
                  <a:pt x="707874" y="1430822"/>
                </a:lnTo>
                <a:lnTo>
                  <a:pt x="658865" y="1431253"/>
                </a:lnTo>
                <a:lnTo>
                  <a:pt x="609831" y="1429747"/>
                </a:lnTo>
                <a:lnTo>
                  <a:pt x="560834" y="1426297"/>
                </a:lnTo>
                <a:lnTo>
                  <a:pt x="511936" y="1420894"/>
                </a:lnTo>
                <a:lnTo>
                  <a:pt x="463198" y="1413532"/>
                </a:lnTo>
                <a:lnTo>
                  <a:pt x="414684" y="1404203"/>
                </a:lnTo>
                <a:lnTo>
                  <a:pt x="366454" y="1392900"/>
                </a:lnTo>
                <a:lnTo>
                  <a:pt x="318571" y="1379615"/>
                </a:lnTo>
                <a:lnTo>
                  <a:pt x="271097" y="1364341"/>
                </a:lnTo>
                <a:lnTo>
                  <a:pt x="224093" y="1347071"/>
                </a:lnTo>
                <a:lnTo>
                  <a:pt x="177622" y="1327797"/>
                </a:lnTo>
                <a:lnTo>
                  <a:pt x="131746" y="1306512"/>
                </a:lnTo>
                <a:lnTo>
                  <a:pt x="86526" y="1283209"/>
                </a:lnTo>
                <a:lnTo>
                  <a:pt x="42025" y="1257879"/>
                </a:lnTo>
                <a:lnTo>
                  <a:pt x="0" y="1231578"/>
                </a:lnTo>
                <a:lnTo>
                  <a:pt x="0" y="2140801"/>
                </a:lnTo>
                <a:lnTo>
                  <a:pt x="39074" y="2154021"/>
                </a:lnTo>
                <a:lnTo>
                  <a:pt x="86949" y="2168917"/>
                </a:lnTo>
                <a:lnTo>
                  <a:pt x="135066" y="2182605"/>
                </a:lnTo>
                <a:lnTo>
                  <a:pt x="183404" y="2195086"/>
                </a:lnTo>
                <a:lnTo>
                  <a:pt x="231940" y="2206364"/>
                </a:lnTo>
                <a:lnTo>
                  <a:pt x="280652" y="2216441"/>
                </a:lnTo>
                <a:lnTo>
                  <a:pt x="329517" y="2225320"/>
                </a:lnTo>
                <a:lnTo>
                  <a:pt x="378513" y="2233005"/>
                </a:lnTo>
                <a:lnTo>
                  <a:pt x="427618" y="2239497"/>
                </a:lnTo>
                <a:lnTo>
                  <a:pt x="476809" y="2244800"/>
                </a:lnTo>
                <a:lnTo>
                  <a:pt x="526064" y="2248917"/>
                </a:lnTo>
                <a:lnTo>
                  <a:pt x="575360" y="2251849"/>
                </a:lnTo>
                <a:lnTo>
                  <a:pt x="624676" y="2253601"/>
                </a:lnTo>
                <a:lnTo>
                  <a:pt x="631926" y="2253678"/>
                </a:lnTo>
                <a:close/>
              </a:path>
              <a:path w="2729865" h="2254250">
                <a:moveTo>
                  <a:pt x="2290244" y="1468536"/>
                </a:moveTo>
                <a:lnTo>
                  <a:pt x="2322466" y="1426541"/>
                </a:lnTo>
                <a:lnTo>
                  <a:pt x="2350885" y="1387506"/>
                </a:lnTo>
                <a:lnTo>
                  <a:pt x="2378259" y="1348018"/>
                </a:lnTo>
                <a:lnTo>
                  <a:pt x="2404589" y="1308095"/>
                </a:lnTo>
                <a:lnTo>
                  <a:pt x="2429878" y="1267753"/>
                </a:lnTo>
                <a:lnTo>
                  <a:pt x="2454127" y="1227011"/>
                </a:lnTo>
                <a:lnTo>
                  <a:pt x="2477339" y="1185886"/>
                </a:lnTo>
                <a:lnTo>
                  <a:pt x="2499516" y="1144394"/>
                </a:lnTo>
                <a:lnTo>
                  <a:pt x="2520660" y="1102554"/>
                </a:lnTo>
                <a:lnTo>
                  <a:pt x="2540772" y="1060382"/>
                </a:lnTo>
                <a:lnTo>
                  <a:pt x="2559857" y="1017896"/>
                </a:lnTo>
                <a:lnTo>
                  <a:pt x="2577914" y="975114"/>
                </a:lnTo>
                <a:lnTo>
                  <a:pt x="2594947" y="932052"/>
                </a:lnTo>
                <a:lnTo>
                  <a:pt x="2610957" y="888727"/>
                </a:lnTo>
                <a:lnTo>
                  <a:pt x="2625947" y="845159"/>
                </a:lnTo>
                <a:lnTo>
                  <a:pt x="2639919" y="801362"/>
                </a:lnTo>
                <a:lnTo>
                  <a:pt x="2652875" y="757356"/>
                </a:lnTo>
                <a:lnTo>
                  <a:pt x="2664817" y="713156"/>
                </a:lnTo>
                <a:lnTo>
                  <a:pt x="2675747" y="668782"/>
                </a:lnTo>
                <a:lnTo>
                  <a:pt x="2685667" y="624249"/>
                </a:lnTo>
                <a:lnTo>
                  <a:pt x="2694579" y="579575"/>
                </a:lnTo>
                <a:lnTo>
                  <a:pt x="2702486" y="534777"/>
                </a:lnTo>
                <a:lnTo>
                  <a:pt x="2709390" y="489874"/>
                </a:lnTo>
                <a:lnTo>
                  <a:pt x="2715292" y="444882"/>
                </a:lnTo>
                <a:lnTo>
                  <a:pt x="2720195" y="399818"/>
                </a:lnTo>
                <a:lnTo>
                  <a:pt x="2724101" y="354700"/>
                </a:lnTo>
                <a:lnTo>
                  <a:pt x="2727012" y="309545"/>
                </a:lnTo>
                <a:lnTo>
                  <a:pt x="2728930" y="264370"/>
                </a:lnTo>
                <a:lnTo>
                  <a:pt x="2729858" y="219194"/>
                </a:lnTo>
                <a:lnTo>
                  <a:pt x="2729796" y="174032"/>
                </a:lnTo>
                <a:lnTo>
                  <a:pt x="2728749" y="128903"/>
                </a:lnTo>
                <a:lnTo>
                  <a:pt x="2726717" y="83823"/>
                </a:lnTo>
                <a:lnTo>
                  <a:pt x="2723702" y="38811"/>
                </a:lnTo>
                <a:lnTo>
                  <a:pt x="2720251" y="0"/>
                </a:lnTo>
                <a:lnTo>
                  <a:pt x="1891214" y="0"/>
                </a:lnTo>
                <a:lnTo>
                  <a:pt x="1891904" y="3882"/>
                </a:lnTo>
                <a:lnTo>
                  <a:pt x="1898178" y="48584"/>
                </a:lnTo>
                <a:lnTo>
                  <a:pt x="1902827" y="93483"/>
                </a:lnTo>
                <a:lnTo>
                  <a:pt x="1905846" y="138532"/>
                </a:lnTo>
                <a:lnTo>
                  <a:pt x="1907229" y="183683"/>
                </a:lnTo>
                <a:lnTo>
                  <a:pt x="1906970" y="228886"/>
                </a:lnTo>
                <a:lnTo>
                  <a:pt x="1905062" y="274094"/>
                </a:lnTo>
                <a:lnTo>
                  <a:pt x="1901500" y="319258"/>
                </a:lnTo>
                <a:lnTo>
                  <a:pt x="1896278" y="364328"/>
                </a:lnTo>
                <a:lnTo>
                  <a:pt x="1889390" y="409258"/>
                </a:lnTo>
                <a:lnTo>
                  <a:pt x="1880831" y="453998"/>
                </a:lnTo>
                <a:lnTo>
                  <a:pt x="1870593" y="498500"/>
                </a:lnTo>
                <a:lnTo>
                  <a:pt x="1858672" y="542715"/>
                </a:lnTo>
                <a:lnTo>
                  <a:pt x="1845061" y="586595"/>
                </a:lnTo>
                <a:lnTo>
                  <a:pt x="1829755" y="630091"/>
                </a:lnTo>
                <a:lnTo>
                  <a:pt x="1812747" y="673156"/>
                </a:lnTo>
                <a:lnTo>
                  <a:pt x="1794032" y="715739"/>
                </a:lnTo>
                <a:lnTo>
                  <a:pt x="1773604" y="757794"/>
                </a:lnTo>
                <a:lnTo>
                  <a:pt x="1751456" y="799271"/>
                </a:lnTo>
                <a:lnTo>
                  <a:pt x="1727584" y="840122"/>
                </a:lnTo>
                <a:lnTo>
                  <a:pt x="1701980" y="880298"/>
                </a:lnTo>
                <a:lnTo>
                  <a:pt x="1674639" y="919751"/>
                </a:lnTo>
                <a:lnTo>
                  <a:pt x="1645556" y="958433"/>
                </a:lnTo>
                <a:lnTo>
                  <a:pt x="631926" y="2253678"/>
                </a:lnTo>
                <a:lnTo>
                  <a:pt x="674586" y="2254131"/>
                </a:lnTo>
                <a:lnTo>
                  <a:pt x="724464" y="2253459"/>
                </a:lnTo>
                <a:lnTo>
                  <a:pt x="774287" y="2251586"/>
                </a:lnTo>
                <a:lnTo>
                  <a:pt x="824032" y="2248515"/>
                </a:lnTo>
                <a:lnTo>
                  <a:pt x="873676" y="2244250"/>
                </a:lnTo>
                <a:lnTo>
                  <a:pt x="923196" y="2238793"/>
                </a:lnTo>
                <a:lnTo>
                  <a:pt x="972569" y="2232147"/>
                </a:lnTo>
                <a:lnTo>
                  <a:pt x="1021773" y="2224314"/>
                </a:lnTo>
                <a:lnTo>
                  <a:pt x="1070784" y="2215297"/>
                </a:lnTo>
                <a:lnTo>
                  <a:pt x="1119580" y="2205098"/>
                </a:lnTo>
                <a:lnTo>
                  <a:pt x="1168138" y="2193722"/>
                </a:lnTo>
                <a:lnTo>
                  <a:pt x="1216435" y="2181169"/>
                </a:lnTo>
                <a:lnTo>
                  <a:pt x="1264447" y="2167444"/>
                </a:lnTo>
                <a:lnTo>
                  <a:pt x="1312153" y="2152548"/>
                </a:lnTo>
                <a:lnTo>
                  <a:pt x="1359529" y="2136484"/>
                </a:lnTo>
                <a:lnTo>
                  <a:pt x="1406552" y="2119256"/>
                </a:lnTo>
                <a:lnTo>
                  <a:pt x="1453200" y="2100865"/>
                </a:lnTo>
                <a:lnTo>
                  <a:pt x="1499450" y="2081315"/>
                </a:lnTo>
                <a:lnTo>
                  <a:pt x="1545278" y="2060609"/>
                </a:lnTo>
                <a:lnTo>
                  <a:pt x="1590662" y="2038748"/>
                </a:lnTo>
                <a:lnTo>
                  <a:pt x="1634740" y="2016159"/>
                </a:lnTo>
                <a:lnTo>
                  <a:pt x="1678342" y="1992465"/>
                </a:lnTo>
                <a:lnTo>
                  <a:pt x="1721445" y="1967666"/>
                </a:lnTo>
                <a:lnTo>
                  <a:pt x="1764029" y="1941767"/>
                </a:lnTo>
                <a:lnTo>
                  <a:pt x="1806069" y="1914769"/>
                </a:lnTo>
                <a:lnTo>
                  <a:pt x="1847543" y="1886676"/>
                </a:lnTo>
                <a:lnTo>
                  <a:pt x="1888430" y="1857491"/>
                </a:lnTo>
                <a:lnTo>
                  <a:pt x="1928707" y="1827215"/>
                </a:lnTo>
                <a:lnTo>
                  <a:pt x="1968352" y="1795852"/>
                </a:lnTo>
                <a:lnTo>
                  <a:pt x="2007341" y="1763404"/>
                </a:lnTo>
                <a:lnTo>
                  <a:pt x="2045653" y="1729875"/>
                </a:lnTo>
                <a:lnTo>
                  <a:pt x="2083266" y="1695266"/>
                </a:lnTo>
                <a:lnTo>
                  <a:pt x="2120157" y="1659581"/>
                </a:lnTo>
                <a:lnTo>
                  <a:pt x="2156303" y="1622823"/>
                </a:lnTo>
                <a:lnTo>
                  <a:pt x="2191683" y="1584993"/>
                </a:lnTo>
                <a:lnTo>
                  <a:pt x="2226274" y="1546096"/>
                </a:lnTo>
                <a:lnTo>
                  <a:pt x="2260053" y="1506132"/>
                </a:lnTo>
                <a:lnTo>
                  <a:pt x="2290244" y="1468536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91355" y="9360891"/>
            <a:ext cx="623570" cy="630555"/>
          </a:xfrm>
          <a:custGeom>
            <a:avLst/>
            <a:gdLst/>
            <a:ahLst/>
            <a:cxnLst/>
            <a:rect l="l" t="t" r="r" b="b"/>
            <a:pathLst>
              <a:path w="623570" h="630554">
                <a:moveTo>
                  <a:pt x="556367" y="509642"/>
                </a:moveTo>
                <a:lnTo>
                  <a:pt x="582505" y="470704"/>
                </a:lnTo>
                <a:lnTo>
                  <a:pt x="602104" y="429537"/>
                </a:lnTo>
                <a:lnTo>
                  <a:pt x="615345" y="386711"/>
                </a:lnTo>
                <a:lnTo>
                  <a:pt x="622312" y="342912"/>
                </a:lnTo>
                <a:lnTo>
                  <a:pt x="623090" y="298825"/>
                </a:lnTo>
                <a:lnTo>
                  <a:pt x="617761" y="255136"/>
                </a:lnTo>
                <a:lnTo>
                  <a:pt x="606409" y="212529"/>
                </a:lnTo>
                <a:lnTo>
                  <a:pt x="589118" y="171689"/>
                </a:lnTo>
                <a:lnTo>
                  <a:pt x="565972" y="133303"/>
                </a:lnTo>
                <a:lnTo>
                  <a:pt x="537054" y="98053"/>
                </a:lnTo>
                <a:lnTo>
                  <a:pt x="502448" y="66627"/>
                </a:lnTo>
                <a:lnTo>
                  <a:pt x="463623" y="40588"/>
                </a:lnTo>
                <a:lnTo>
                  <a:pt x="422456" y="20989"/>
                </a:lnTo>
                <a:lnTo>
                  <a:pt x="379630" y="7747"/>
                </a:lnTo>
                <a:lnTo>
                  <a:pt x="335831" y="778"/>
                </a:lnTo>
                <a:lnTo>
                  <a:pt x="291743" y="0"/>
                </a:lnTo>
                <a:lnTo>
                  <a:pt x="248053" y="5327"/>
                </a:lnTo>
                <a:lnTo>
                  <a:pt x="205446" y="16678"/>
                </a:lnTo>
                <a:lnTo>
                  <a:pt x="164605" y="33969"/>
                </a:lnTo>
                <a:lnTo>
                  <a:pt x="126218" y="57115"/>
                </a:lnTo>
                <a:lnTo>
                  <a:pt x="90967" y="86034"/>
                </a:lnTo>
                <a:lnTo>
                  <a:pt x="59539" y="120643"/>
                </a:lnTo>
                <a:lnTo>
                  <a:pt x="22244" y="181194"/>
                </a:lnTo>
                <a:lnTo>
                  <a:pt x="0" y="246415"/>
                </a:lnTo>
                <a:lnTo>
                  <a:pt x="35463" y="231410"/>
                </a:lnTo>
                <a:lnTo>
                  <a:pt x="72286" y="220880"/>
                </a:lnTo>
                <a:lnTo>
                  <a:pt x="110023" y="214881"/>
                </a:lnTo>
                <a:lnTo>
                  <a:pt x="147033" y="213513"/>
                </a:lnTo>
                <a:lnTo>
                  <a:pt x="158876" y="198380"/>
                </a:lnTo>
                <a:lnTo>
                  <a:pt x="195204" y="162956"/>
                </a:lnTo>
                <a:lnTo>
                  <a:pt x="238128" y="139126"/>
                </a:lnTo>
                <a:lnTo>
                  <a:pt x="285094" y="127201"/>
                </a:lnTo>
                <a:lnTo>
                  <a:pt x="333549" y="127492"/>
                </a:lnTo>
                <a:lnTo>
                  <a:pt x="380939" y="140308"/>
                </a:lnTo>
                <a:lnTo>
                  <a:pt x="424712" y="165960"/>
                </a:lnTo>
                <a:lnTo>
                  <a:pt x="460131" y="202282"/>
                </a:lnTo>
                <a:lnTo>
                  <a:pt x="483958" y="245200"/>
                </a:lnTo>
                <a:lnTo>
                  <a:pt x="495881" y="292160"/>
                </a:lnTo>
                <a:lnTo>
                  <a:pt x="495590" y="340612"/>
                </a:lnTo>
                <a:lnTo>
                  <a:pt x="482771" y="388002"/>
                </a:lnTo>
                <a:lnTo>
                  <a:pt x="457115" y="431778"/>
                </a:lnTo>
                <a:lnTo>
                  <a:pt x="301614" y="630479"/>
                </a:lnTo>
                <a:lnTo>
                  <a:pt x="338668" y="629088"/>
                </a:lnTo>
                <a:lnTo>
                  <a:pt x="376403" y="623080"/>
                </a:lnTo>
                <a:lnTo>
                  <a:pt x="413223" y="612552"/>
                </a:lnTo>
                <a:lnTo>
                  <a:pt x="448691" y="597554"/>
                </a:lnTo>
                <a:lnTo>
                  <a:pt x="506648" y="560281"/>
                </a:lnTo>
                <a:lnTo>
                  <a:pt x="532731" y="536571"/>
                </a:lnTo>
                <a:lnTo>
                  <a:pt x="556367" y="509642"/>
                </a:lnTo>
                <a:close/>
              </a:path>
              <a:path w="623570" h="630554">
                <a:moveTo>
                  <a:pt x="148227" y="213469"/>
                </a:moveTo>
                <a:lnTo>
                  <a:pt x="151490" y="208303"/>
                </a:lnTo>
                <a:lnTo>
                  <a:pt x="155052" y="203266"/>
                </a:lnTo>
                <a:lnTo>
                  <a:pt x="147033" y="213513"/>
                </a:lnTo>
                <a:lnTo>
                  <a:pt x="148227" y="213469"/>
                </a:lnTo>
                <a:close/>
              </a:path>
              <a:path w="623570" h="630554">
                <a:moveTo>
                  <a:pt x="301614" y="630479"/>
                </a:moveTo>
                <a:lnTo>
                  <a:pt x="453292" y="436664"/>
                </a:lnTo>
                <a:lnTo>
                  <a:pt x="449262" y="441336"/>
                </a:lnTo>
                <a:lnTo>
                  <a:pt x="445065" y="445743"/>
                </a:lnTo>
                <a:lnTo>
                  <a:pt x="419506" y="468142"/>
                </a:lnTo>
                <a:lnTo>
                  <a:pt x="390988" y="485258"/>
                </a:lnTo>
                <a:lnTo>
                  <a:pt x="360297" y="496992"/>
                </a:lnTo>
                <a:lnTo>
                  <a:pt x="328218" y="503247"/>
                </a:lnTo>
                <a:lnTo>
                  <a:pt x="292541" y="503732"/>
                </a:lnTo>
                <a:lnTo>
                  <a:pt x="257154" y="497465"/>
                </a:lnTo>
                <a:lnTo>
                  <a:pt x="191321" y="464190"/>
                </a:lnTo>
                <a:lnTo>
                  <a:pt x="143191" y="408280"/>
                </a:lnTo>
                <a:lnTo>
                  <a:pt x="120499" y="340689"/>
                </a:lnTo>
                <a:lnTo>
                  <a:pt x="88401" y="346955"/>
                </a:lnTo>
                <a:lnTo>
                  <a:pt x="57704" y="358692"/>
                </a:lnTo>
                <a:lnTo>
                  <a:pt x="29192" y="375809"/>
                </a:lnTo>
                <a:lnTo>
                  <a:pt x="3646" y="398217"/>
                </a:lnTo>
                <a:lnTo>
                  <a:pt x="20274" y="444627"/>
                </a:lnTo>
                <a:lnTo>
                  <a:pt x="44218" y="488278"/>
                </a:lnTo>
                <a:lnTo>
                  <a:pt x="75361" y="528224"/>
                </a:lnTo>
                <a:lnTo>
                  <a:pt x="113587" y="563520"/>
                </a:lnTo>
                <a:lnTo>
                  <a:pt x="157035" y="592141"/>
                </a:lnTo>
                <a:lnTo>
                  <a:pt x="203292" y="612770"/>
                </a:lnTo>
                <a:lnTo>
                  <a:pt x="251414" y="625525"/>
                </a:lnTo>
                <a:lnTo>
                  <a:pt x="300459" y="630523"/>
                </a:lnTo>
                <a:lnTo>
                  <a:pt x="301614" y="630479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3135" y="2858135"/>
            <a:ext cx="7226300" cy="176568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3135" y="4737989"/>
            <a:ext cx="8262492" cy="17659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0710" y="9204325"/>
            <a:ext cx="4439920" cy="602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3639" y="1198880"/>
            <a:ext cx="6654800" cy="995680"/>
          </a:xfrm>
          <a:custGeom>
            <a:avLst/>
            <a:gdLst/>
            <a:ahLst/>
            <a:cxnLst/>
            <a:rect l="l" t="t" r="r" b="b"/>
            <a:pathLst>
              <a:path w="6654800" h="995680">
                <a:moveTo>
                  <a:pt x="6367018" y="0"/>
                </a:moveTo>
                <a:lnTo>
                  <a:pt x="287781" y="0"/>
                </a:lnTo>
                <a:lnTo>
                  <a:pt x="231381" y="3976"/>
                </a:lnTo>
                <a:lnTo>
                  <a:pt x="177666" y="15621"/>
                </a:lnTo>
                <a:lnTo>
                  <a:pt x="128133" y="34504"/>
                </a:lnTo>
                <a:lnTo>
                  <a:pt x="84277" y="60198"/>
                </a:lnTo>
                <a:lnTo>
                  <a:pt x="48343" y="91451"/>
                </a:lnTo>
                <a:lnTo>
                  <a:pt x="21902" y="126777"/>
                </a:lnTo>
                <a:lnTo>
                  <a:pt x="5579" y="165103"/>
                </a:lnTo>
                <a:lnTo>
                  <a:pt x="0" y="205359"/>
                </a:lnTo>
                <a:lnTo>
                  <a:pt x="0" y="790321"/>
                </a:lnTo>
                <a:lnTo>
                  <a:pt x="5579" y="830576"/>
                </a:lnTo>
                <a:lnTo>
                  <a:pt x="21902" y="868902"/>
                </a:lnTo>
                <a:lnTo>
                  <a:pt x="48343" y="904228"/>
                </a:lnTo>
                <a:lnTo>
                  <a:pt x="84277" y="935481"/>
                </a:lnTo>
                <a:lnTo>
                  <a:pt x="128133" y="961175"/>
                </a:lnTo>
                <a:lnTo>
                  <a:pt x="177666" y="980058"/>
                </a:lnTo>
                <a:lnTo>
                  <a:pt x="231381" y="991703"/>
                </a:lnTo>
                <a:lnTo>
                  <a:pt x="287781" y="995679"/>
                </a:lnTo>
                <a:lnTo>
                  <a:pt x="6367018" y="995679"/>
                </a:lnTo>
                <a:lnTo>
                  <a:pt x="6423417" y="991703"/>
                </a:lnTo>
                <a:lnTo>
                  <a:pt x="6477126" y="980059"/>
                </a:lnTo>
                <a:lnTo>
                  <a:pt x="6526645" y="961175"/>
                </a:lnTo>
                <a:lnTo>
                  <a:pt x="6570471" y="935481"/>
                </a:lnTo>
                <a:lnTo>
                  <a:pt x="6606418" y="904228"/>
                </a:lnTo>
                <a:lnTo>
                  <a:pt x="6632876" y="868902"/>
                </a:lnTo>
                <a:lnTo>
                  <a:pt x="6649213" y="830576"/>
                </a:lnTo>
                <a:lnTo>
                  <a:pt x="6654800" y="790321"/>
                </a:lnTo>
                <a:lnTo>
                  <a:pt x="6654800" y="205359"/>
                </a:lnTo>
                <a:lnTo>
                  <a:pt x="6649213" y="165103"/>
                </a:lnTo>
                <a:lnTo>
                  <a:pt x="6632876" y="126777"/>
                </a:lnTo>
                <a:lnTo>
                  <a:pt x="6606418" y="91451"/>
                </a:lnTo>
                <a:lnTo>
                  <a:pt x="6570471" y="60198"/>
                </a:lnTo>
                <a:lnTo>
                  <a:pt x="6526645" y="34504"/>
                </a:lnTo>
                <a:lnTo>
                  <a:pt x="6477126" y="15621"/>
                </a:lnTo>
                <a:lnTo>
                  <a:pt x="6423417" y="3976"/>
                </a:lnTo>
                <a:lnTo>
                  <a:pt x="6367018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4220" rIns="0" bIns="0" rtlCol="0">
            <a:spAutoFit/>
          </a:bodyPr>
          <a:lstStyle/>
          <a:p>
            <a:pPr marL="463550">
              <a:lnSpc>
                <a:spcPct val="100000"/>
              </a:lnSpc>
              <a:spcBef>
                <a:spcPts val="90"/>
              </a:spcBef>
            </a:pPr>
            <a:r>
              <a:rPr sz="4850" spc="-105" dirty="0">
                <a:solidFill>
                  <a:srgbClr val="FCFAFA"/>
                </a:solidFill>
              </a:rPr>
              <a:t>Design</a:t>
            </a:r>
            <a:r>
              <a:rPr sz="4850" spc="-290" dirty="0">
                <a:solidFill>
                  <a:srgbClr val="FCFAFA"/>
                </a:solidFill>
              </a:rPr>
              <a:t> </a:t>
            </a:r>
            <a:r>
              <a:rPr sz="4850" spc="-125" dirty="0">
                <a:solidFill>
                  <a:srgbClr val="FCFAFA"/>
                </a:solidFill>
              </a:rPr>
              <a:t>Thinking</a:t>
            </a:r>
            <a:endParaRPr sz="4850" dirty="0"/>
          </a:p>
        </p:txBody>
      </p:sp>
      <p:sp>
        <p:nvSpPr>
          <p:cNvPr id="4" name="object 4"/>
          <p:cNvSpPr txBox="1"/>
          <p:nvPr/>
        </p:nvSpPr>
        <p:spPr>
          <a:xfrm>
            <a:off x="1143952" y="2508567"/>
            <a:ext cx="7651750" cy="711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10" marR="363855" indent="-342900">
              <a:lnSpc>
                <a:spcPct val="100000"/>
              </a:lnSpc>
              <a:spcBef>
                <a:spcPts val="100"/>
              </a:spcBef>
              <a:buClr>
                <a:srgbClr val="FF715D"/>
              </a:buClr>
              <a:buSzPct val="81250"/>
              <a:buFont typeface="Arial MT"/>
              <a:buChar char="●"/>
              <a:tabLst>
                <a:tab pos="347980" algn="l"/>
                <a:tab pos="4135120" algn="l"/>
                <a:tab pos="6205855" algn="l"/>
              </a:tabLst>
            </a:pPr>
            <a:r>
              <a:rPr sz="3200" b="1" i="1" spc="-80" dirty="0">
                <a:latin typeface="Verdana"/>
                <a:cs typeface="Verdana"/>
              </a:rPr>
              <a:t>Solution-</a:t>
            </a:r>
            <a:r>
              <a:rPr sz="3200" b="1" i="1" dirty="0">
                <a:latin typeface="Verdana"/>
                <a:cs typeface="Verdana"/>
              </a:rPr>
              <a:t>based</a:t>
            </a:r>
            <a:r>
              <a:rPr sz="3200" b="1" i="1" spc="-165" dirty="0">
                <a:latin typeface="Verdana"/>
                <a:cs typeface="Verdana"/>
              </a:rPr>
              <a:t> </a:t>
            </a:r>
            <a:r>
              <a:rPr sz="3200" b="1" i="1" spc="-10" dirty="0">
                <a:latin typeface="Verdana"/>
                <a:cs typeface="Verdana"/>
              </a:rPr>
              <a:t>approach</a:t>
            </a:r>
            <a:r>
              <a:rPr sz="3200" b="1" i="1" dirty="0">
                <a:latin typeface="Verdana"/>
                <a:cs typeface="Verdana"/>
              </a:rPr>
              <a:t>	</a:t>
            </a:r>
            <a:r>
              <a:rPr sz="3200" spc="100" dirty="0">
                <a:latin typeface="Arial MT"/>
                <a:cs typeface="Arial MT"/>
              </a:rPr>
              <a:t>untuk 	</a:t>
            </a:r>
            <a:r>
              <a:rPr sz="3200" spc="95" dirty="0">
                <a:latin typeface="Arial MT"/>
                <a:cs typeface="Arial MT"/>
              </a:rPr>
              <a:t>mengatasi</a:t>
            </a:r>
            <a:r>
              <a:rPr sz="3200" spc="220" dirty="0">
                <a:latin typeface="Arial MT"/>
                <a:cs typeface="Arial MT"/>
              </a:rPr>
              <a:t> </a:t>
            </a:r>
            <a:r>
              <a:rPr sz="3200" spc="65" dirty="0">
                <a:latin typeface="Arial MT"/>
                <a:cs typeface="Arial MT"/>
              </a:rPr>
              <a:t>sebuah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80" dirty="0">
                <a:latin typeface="Arial MT"/>
                <a:cs typeface="Arial MT"/>
              </a:rPr>
              <a:t>tantangan,</a:t>
            </a:r>
            <a:r>
              <a:rPr sz="3200" spc="180" dirty="0">
                <a:latin typeface="Arial MT"/>
                <a:cs typeface="Arial MT"/>
              </a:rPr>
              <a:t> </a:t>
            </a:r>
            <a:r>
              <a:rPr sz="3200" spc="45" dirty="0">
                <a:latin typeface="Arial MT"/>
                <a:cs typeface="Arial MT"/>
              </a:rPr>
              <a:t>atau 	</a:t>
            </a:r>
            <a:r>
              <a:rPr sz="3200" spc="105" dirty="0">
                <a:latin typeface="Arial MT"/>
                <a:cs typeface="Arial MT"/>
              </a:rPr>
              <a:t>pun</a:t>
            </a:r>
            <a:r>
              <a:rPr sz="3200" spc="135" dirty="0">
                <a:latin typeface="Arial MT"/>
                <a:cs typeface="Arial MT"/>
              </a:rPr>
              <a:t> </a:t>
            </a:r>
            <a:r>
              <a:rPr sz="3200" spc="70" dirty="0">
                <a:latin typeface="Arial MT"/>
                <a:cs typeface="Arial MT"/>
              </a:rPr>
              <a:t>masalah</a:t>
            </a:r>
            <a:endParaRPr sz="3200">
              <a:latin typeface="Arial MT"/>
              <a:cs typeface="Arial MT"/>
            </a:endParaRPr>
          </a:p>
          <a:p>
            <a:pPr marL="347980" marR="5080" indent="-343535">
              <a:lnSpc>
                <a:spcPts val="3800"/>
              </a:lnSpc>
              <a:spcBef>
                <a:spcPts val="1125"/>
              </a:spcBef>
              <a:buClr>
                <a:srgbClr val="FF715D"/>
              </a:buClr>
              <a:buSzPct val="81250"/>
              <a:buFont typeface="Arial MT"/>
              <a:buChar char="●"/>
              <a:tabLst>
                <a:tab pos="347980" algn="l"/>
                <a:tab pos="1496060" algn="l"/>
                <a:tab pos="3124835" algn="l"/>
                <a:tab pos="6218555" algn="l"/>
              </a:tabLst>
            </a:pPr>
            <a:r>
              <a:rPr sz="3200" i="1" dirty="0">
                <a:latin typeface="Verdana"/>
                <a:cs typeface="Verdana"/>
              </a:rPr>
              <a:t>Design</a:t>
            </a:r>
            <a:r>
              <a:rPr sz="3200" i="1" spc="-60" dirty="0">
                <a:latin typeface="Verdana"/>
                <a:cs typeface="Verdana"/>
              </a:rPr>
              <a:t> </a:t>
            </a:r>
            <a:r>
              <a:rPr sz="3200" i="1" dirty="0">
                <a:latin typeface="Verdana"/>
                <a:cs typeface="Verdana"/>
              </a:rPr>
              <a:t>Thinking</a:t>
            </a:r>
            <a:r>
              <a:rPr sz="3200" i="1" spc="-25" dirty="0">
                <a:latin typeface="Verdana"/>
                <a:cs typeface="Verdana"/>
              </a:rPr>
              <a:t> </a:t>
            </a:r>
            <a:r>
              <a:rPr sz="3200" spc="75" dirty="0">
                <a:latin typeface="Arial MT"/>
                <a:cs typeface="Arial MT"/>
              </a:rPr>
              <a:t>adalah</a:t>
            </a:r>
            <a:r>
              <a:rPr sz="3200" spc="60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cara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70" dirty="0">
                <a:latin typeface="Arial MT"/>
                <a:cs typeface="Arial MT"/>
              </a:rPr>
              <a:t>berpikir </a:t>
            </a:r>
            <a:r>
              <a:rPr sz="3200" b="1" spc="-50" dirty="0">
                <a:latin typeface="Verdana"/>
                <a:cs typeface="Verdana"/>
              </a:rPr>
              <a:t>kreatif</a:t>
            </a:r>
            <a:r>
              <a:rPr sz="3200" b="1" spc="-170" dirty="0">
                <a:latin typeface="Verdana"/>
                <a:cs typeface="Verdana"/>
              </a:rPr>
              <a:t> </a:t>
            </a:r>
            <a:r>
              <a:rPr sz="3200" spc="50" dirty="0">
                <a:latin typeface="Arial MT"/>
                <a:cs typeface="Arial MT"/>
              </a:rPr>
              <a:t>yang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100" dirty="0">
                <a:latin typeface="Arial MT"/>
                <a:cs typeface="Arial MT"/>
              </a:rPr>
              <a:t>melibatkan</a:t>
            </a:r>
            <a:r>
              <a:rPr sz="3200" spc="310" dirty="0">
                <a:latin typeface="Arial MT"/>
                <a:cs typeface="Arial MT"/>
              </a:rPr>
              <a:t> </a:t>
            </a:r>
            <a:r>
              <a:rPr sz="3200" spc="55" dirty="0">
                <a:latin typeface="Arial MT"/>
                <a:cs typeface="Arial MT"/>
              </a:rPr>
              <a:t>partisipasi </a:t>
            </a:r>
            <a:r>
              <a:rPr sz="3200" spc="-10" dirty="0">
                <a:latin typeface="Arial MT"/>
                <a:cs typeface="Arial MT"/>
              </a:rPr>
              <a:t>aktif,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105" dirty="0">
                <a:latin typeface="Arial MT"/>
                <a:cs typeface="Arial MT"/>
              </a:rPr>
              <a:t>bukan</a:t>
            </a:r>
            <a:r>
              <a:rPr sz="3200" spc="240" dirty="0">
                <a:latin typeface="Arial MT"/>
                <a:cs typeface="Arial MT"/>
              </a:rPr>
              <a:t> </a:t>
            </a:r>
            <a:r>
              <a:rPr sz="3200" spc="75" dirty="0">
                <a:latin typeface="Arial MT"/>
                <a:cs typeface="Arial MT"/>
              </a:rPr>
              <a:t>hanya</a:t>
            </a:r>
            <a:r>
              <a:rPr sz="3200" spc="-160" dirty="0">
                <a:latin typeface="Arial MT"/>
                <a:cs typeface="Arial MT"/>
              </a:rPr>
              <a:t> </a:t>
            </a:r>
            <a:r>
              <a:rPr sz="3200" spc="50" dirty="0">
                <a:latin typeface="Arial MT"/>
                <a:cs typeface="Arial MT"/>
              </a:rPr>
              <a:t>teori</a:t>
            </a:r>
            <a:endParaRPr sz="3200">
              <a:latin typeface="Arial MT"/>
              <a:cs typeface="Arial MT"/>
            </a:endParaRPr>
          </a:p>
          <a:p>
            <a:pPr marL="347980" indent="-342900">
              <a:lnSpc>
                <a:spcPct val="100000"/>
              </a:lnSpc>
              <a:spcBef>
                <a:spcPts val="685"/>
              </a:spcBef>
              <a:buClr>
                <a:srgbClr val="FF715D"/>
              </a:buClr>
              <a:buSzPct val="81250"/>
              <a:buFont typeface="Arial MT"/>
              <a:buChar char="●"/>
              <a:tabLst>
                <a:tab pos="347980" algn="l"/>
              </a:tabLst>
            </a:pPr>
            <a:r>
              <a:rPr sz="3200" b="1" spc="-140" dirty="0">
                <a:latin typeface="Verdana"/>
                <a:cs typeface="Verdana"/>
              </a:rPr>
              <a:t>THINKING</a:t>
            </a:r>
            <a:r>
              <a:rPr sz="3200" b="1" spc="-165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BY</a:t>
            </a:r>
            <a:r>
              <a:rPr sz="3200" b="1" spc="-170" dirty="0">
                <a:latin typeface="Verdana"/>
                <a:cs typeface="Verdana"/>
              </a:rPr>
              <a:t> </a:t>
            </a:r>
            <a:r>
              <a:rPr sz="3200" b="1" spc="-100" dirty="0">
                <a:latin typeface="Verdana"/>
                <a:cs typeface="Verdana"/>
              </a:rPr>
              <a:t>DOING</a:t>
            </a:r>
            <a:r>
              <a:rPr sz="3200" b="1" spc="-150" dirty="0">
                <a:latin typeface="Verdana"/>
                <a:cs typeface="Verdana"/>
              </a:rPr>
              <a:t> </a:t>
            </a:r>
            <a:r>
              <a:rPr sz="3200" spc="100" dirty="0">
                <a:latin typeface="Arial MT"/>
                <a:cs typeface="Arial MT"/>
              </a:rPr>
              <a:t>untuk</a:t>
            </a:r>
            <a:endParaRPr sz="3200">
              <a:latin typeface="Arial MT"/>
              <a:cs typeface="Arial MT"/>
            </a:endParaRPr>
          </a:p>
          <a:p>
            <a:pPr marL="347980">
              <a:lnSpc>
                <a:spcPct val="100000"/>
              </a:lnSpc>
              <a:spcBef>
                <a:spcPts val="40"/>
              </a:spcBef>
            </a:pPr>
            <a:r>
              <a:rPr sz="3200" spc="50" dirty="0">
                <a:latin typeface="Arial MT"/>
                <a:cs typeface="Arial MT"/>
              </a:rPr>
              <a:t>berinovasi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220"/>
              </a:spcBef>
            </a:pP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3200" spc="55" dirty="0">
                <a:latin typeface="Arial MT"/>
                <a:cs typeface="Arial MT"/>
              </a:rPr>
              <a:t>Proses</a:t>
            </a:r>
            <a:r>
              <a:rPr sz="3200" spc="135" dirty="0">
                <a:latin typeface="Arial MT"/>
                <a:cs typeface="Arial MT"/>
              </a:rPr>
              <a:t> </a:t>
            </a:r>
            <a:r>
              <a:rPr sz="3200" spc="60" dirty="0">
                <a:latin typeface="Arial MT"/>
                <a:cs typeface="Arial MT"/>
              </a:rPr>
              <a:t>Interaktif</a:t>
            </a:r>
            <a:r>
              <a:rPr sz="3200" spc="150" dirty="0">
                <a:latin typeface="Arial MT"/>
                <a:cs typeface="Arial MT"/>
              </a:rPr>
              <a:t> </a:t>
            </a:r>
            <a:r>
              <a:rPr sz="3200" spc="55" dirty="0">
                <a:latin typeface="Arial MT"/>
                <a:cs typeface="Arial MT"/>
              </a:rPr>
              <a:t>yang</a:t>
            </a:r>
            <a:r>
              <a:rPr sz="3200" spc="155" dirty="0">
                <a:latin typeface="Arial MT"/>
                <a:cs typeface="Arial MT"/>
              </a:rPr>
              <a:t> </a:t>
            </a:r>
            <a:r>
              <a:rPr sz="3200" spc="60" dirty="0">
                <a:latin typeface="Arial MT"/>
                <a:cs typeface="Arial MT"/>
              </a:rPr>
              <a:t>bertujuan</a:t>
            </a:r>
            <a:r>
              <a:rPr sz="3200" spc="135" dirty="0">
                <a:latin typeface="Arial MT"/>
                <a:cs typeface="Arial MT"/>
              </a:rPr>
              <a:t> </a:t>
            </a:r>
            <a:r>
              <a:rPr sz="3200" spc="50" dirty="0">
                <a:latin typeface="Arial MT"/>
                <a:cs typeface="Arial MT"/>
              </a:rPr>
              <a:t>untuk:</a:t>
            </a:r>
            <a:endParaRPr sz="3200">
              <a:latin typeface="Arial MT"/>
              <a:cs typeface="Arial MT"/>
            </a:endParaRPr>
          </a:p>
          <a:p>
            <a:pPr marL="492125" indent="-479425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492125" algn="l"/>
              </a:tabLst>
            </a:pPr>
            <a:r>
              <a:rPr sz="3200" spc="60" dirty="0">
                <a:latin typeface="Arial MT"/>
                <a:cs typeface="Arial MT"/>
              </a:rPr>
              <a:t>Memahami</a:t>
            </a:r>
            <a:r>
              <a:rPr sz="3200" spc="150" dirty="0">
                <a:latin typeface="Arial MT"/>
                <a:cs typeface="Arial MT"/>
              </a:rPr>
              <a:t> </a:t>
            </a:r>
            <a:r>
              <a:rPr sz="3200" spc="50" dirty="0">
                <a:latin typeface="Arial MT"/>
                <a:cs typeface="Arial MT"/>
              </a:rPr>
              <a:t>Pengguna</a:t>
            </a:r>
            <a:endParaRPr sz="3200">
              <a:latin typeface="Arial MT"/>
              <a:cs typeface="Arial MT"/>
            </a:endParaRPr>
          </a:p>
          <a:p>
            <a:pPr marL="492125" indent="-47942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92125" algn="l"/>
              </a:tabLst>
            </a:pPr>
            <a:r>
              <a:rPr sz="3200" spc="65" dirty="0">
                <a:latin typeface="Arial MT"/>
                <a:cs typeface="Arial MT"/>
              </a:rPr>
              <a:t>Menantang</a:t>
            </a:r>
            <a:r>
              <a:rPr sz="3200" spc="-30" dirty="0">
                <a:latin typeface="Arial MT"/>
                <a:cs typeface="Arial MT"/>
              </a:rPr>
              <a:t> </a:t>
            </a:r>
            <a:r>
              <a:rPr sz="3200" spc="40" dirty="0">
                <a:latin typeface="Arial MT"/>
                <a:cs typeface="Arial MT"/>
              </a:rPr>
              <a:t>Asumsi</a:t>
            </a:r>
            <a:endParaRPr sz="3200">
              <a:latin typeface="Arial MT"/>
              <a:cs typeface="Arial MT"/>
            </a:endParaRPr>
          </a:p>
          <a:p>
            <a:pPr marL="492125" indent="-479425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492125" algn="l"/>
              </a:tabLst>
            </a:pPr>
            <a:r>
              <a:rPr sz="3200" spc="60" dirty="0">
                <a:latin typeface="Arial MT"/>
                <a:cs typeface="Arial MT"/>
              </a:rPr>
              <a:t>Mendefinisikan</a:t>
            </a:r>
            <a:r>
              <a:rPr sz="3200" spc="175" dirty="0">
                <a:latin typeface="Arial MT"/>
                <a:cs typeface="Arial MT"/>
              </a:rPr>
              <a:t> </a:t>
            </a:r>
            <a:r>
              <a:rPr sz="3200" spc="55" dirty="0">
                <a:latin typeface="Arial MT"/>
                <a:cs typeface="Arial MT"/>
              </a:rPr>
              <a:t>Ulang</a:t>
            </a:r>
            <a:r>
              <a:rPr sz="3200" spc="145" dirty="0">
                <a:latin typeface="Arial MT"/>
                <a:cs typeface="Arial MT"/>
              </a:rPr>
              <a:t> </a:t>
            </a:r>
            <a:r>
              <a:rPr sz="3200" spc="50" dirty="0">
                <a:latin typeface="Arial MT"/>
                <a:cs typeface="Arial MT"/>
              </a:rPr>
              <a:t>Masalah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919" y="1236980"/>
            <a:ext cx="6654800" cy="995680"/>
          </a:xfrm>
          <a:custGeom>
            <a:avLst/>
            <a:gdLst/>
            <a:ahLst/>
            <a:cxnLst/>
            <a:rect l="l" t="t" r="r" b="b"/>
            <a:pathLst>
              <a:path w="6654800" h="995680">
                <a:moveTo>
                  <a:pt x="6367018" y="0"/>
                </a:moveTo>
                <a:lnTo>
                  <a:pt x="287756" y="0"/>
                </a:lnTo>
                <a:lnTo>
                  <a:pt x="231350" y="3976"/>
                </a:lnTo>
                <a:lnTo>
                  <a:pt x="177630" y="15621"/>
                </a:lnTo>
                <a:lnTo>
                  <a:pt x="128102" y="34504"/>
                </a:lnTo>
                <a:lnTo>
                  <a:pt x="84277" y="60198"/>
                </a:lnTo>
                <a:lnTo>
                  <a:pt x="48343" y="91451"/>
                </a:lnTo>
                <a:lnTo>
                  <a:pt x="21902" y="126777"/>
                </a:lnTo>
                <a:lnTo>
                  <a:pt x="5579" y="165103"/>
                </a:lnTo>
                <a:lnTo>
                  <a:pt x="0" y="205359"/>
                </a:lnTo>
                <a:lnTo>
                  <a:pt x="0" y="790321"/>
                </a:lnTo>
                <a:lnTo>
                  <a:pt x="5579" y="830576"/>
                </a:lnTo>
                <a:lnTo>
                  <a:pt x="21902" y="868902"/>
                </a:lnTo>
                <a:lnTo>
                  <a:pt x="48343" y="904228"/>
                </a:lnTo>
                <a:lnTo>
                  <a:pt x="84277" y="935481"/>
                </a:lnTo>
                <a:lnTo>
                  <a:pt x="128102" y="961175"/>
                </a:lnTo>
                <a:lnTo>
                  <a:pt x="177630" y="980058"/>
                </a:lnTo>
                <a:lnTo>
                  <a:pt x="231350" y="991703"/>
                </a:lnTo>
                <a:lnTo>
                  <a:pt x="287756" y="995679"/>
                </a:lnTo>
                <a:lnTo>
                  <a:pt x="6367018" y="995679"/>
                </a:lnTo>
                <a:lnTo>
                  <a:pt x="6423417" y="991703"/>
                </a:lnTo>
                <a:lnTo>
                  <a:pt x="6477127" y="980059"/>
                </a:lnTo>
                <a:lnTo>
                  <a:pt x="6526645" y="961175"/>
                </a:lnTo>
                <a:lnTo>
                  <a:pt x="6570472" y="935481"/>
                </a:lnTo>
                <a:lnTo>
                  <a:pt x="6606418" y="904228"/>
                </a:lnTo>
                <a:lnTo>
                  <a:pt x="6632876" y="868902"/>
                </a:lnTo>
                <a:lnTo>
                  <a:pt x="6649213" y="830576"/>
                </a:lnTo>
                <a:lnTo>
                  <a:pt x="6654800" y="790321"/>
                </a:lnTo>
                <a:lnTo>
                  <a:pt x="6654800" y="205359"/>
                </a:lnTo>
                <a:lnTo>
                  <a:pt x="6649213" y="165103"/>
                </a:lnTo>
                <a:lnTo>
                  <a:pt x="6632876" y="126777"/>
                </a:lnTo>
                <a:lnTo>
                  <a:pt x="6606418" y="91451"/>
                </a:lnTo>
                <a:lnTo>
                  <a:pt x="6570472" y="60198"/>
                </a:lnTo>
                <a:lnTo>
                  <a:pt x="6526645" y="34504"/>
                </a:lnTo>
                <a:lnTo>
                  <a:pt x="6477127" y="15621"/>
                </a:lnTo>
                <a:lnTo>
                  <a:pt x="6423417" y="3976"/>
                </a:lnTo>
                <a:lnTo>
                  <a:pt x="6367018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2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4850" spc="-105" dirty="0">
                <a:solidFill>
                  <a:srgbClr val="FCFAFA"/>
                </a:solidFill>
              </a:rPr>
              <a:t>Design</a:t>
            </a:r>
            <a:r>
              <a:rPr sz="4850" spc="-290" dirty="0">
                <a:solidFill>
                  <a:srgbClr val="FCFAFA"/>
                </a:solidFill>
              </a:rPr>
              <a:t> </a:t>
            </a:r>
            <a:r>
              <a:rPr sz="4850" spc="-125" dirty="0">
                <a:solidFill>
                  <a:srgbClr val="FCFAFA"/>
                </a:solidFill>
              </a:rPr>
              <a:t>Thinking</a:t>
            </a:r>
            <a:endParaRPr sz="485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R="4747260" algn="r">
              <a:lnSpc>
                <a:spcPct val="100000"/>
              </a:lnSpc>
              <a:spcBef>
                <a:spcPts val="1895"/>
              </a:spcBef>
            </a:pPr>
            <a:r>
              <a:rPr spc="-240" dirty="0"/>
              <a:t>Elemen</a:t>
            </a:r>
            <a:r>
              <a:rPr spc="-450" dirty="0"/>
              <a:t> </a:t>
            </a:r>
            <a:r>
              <a:rPr spc="-10" dirty="0"/>
              <a:t>Utama</a:t>
            </a:r>
          </a:p>
          <a:p>
            <a:pPr marL="426720" marR="4852035" indent="-426720" algn="r">
              <a:lnSpc>
                <a:spcPct val="100000"/>
              </a:lnSpc>
              <a:spcBef>
                <a:spcPts val="1800"/>
              </a:spcBef>
              <a:buSzPct val="98437"/>
              <a:buFont typeface="Arial MT"/>
              <a:buChar char="●"/>
              <a:tabLst>
                <a:tab pos="426720" algn="l"/>
              </a:tabLst>
            </a:pPr>
            <a:r>
              <a:rPr i="1" spc="-315" dirty="0">
                <a:solidFill>
                  <a:srgbClr val="253038"/>
                </a:solidFill>
                <a:latin typeface="Verdana"/>
                <a:cs typeface="Verdana"/>
              </a:rPr>
              <a:t>People</a:t>
            </a:r>
            <a:r>
              <a:rPr i="1" spc="-690" dirty="0">
                <a:solidFill>
                  <a:srgbClr val="253038"/>
                </a:solidFill>
                <a:latin typeface="Verdana"/>
                <a:cs typeface="Verdana"/>
              </a:rPr>
              <a:t> </a:t>
            </a:r>
            <a:r>
              <a:rPr i="1" spc="-385" dirty="0">
                <a:solidFill>
                  <a:srgbClr val="253038"/>
                </a:solidFill>
                <a:latin typeface="Verdana"/>
                <a:cs typeface="Verdana"/>
              </a:rPr>
              <a:t>Centered</a:t>
            </a:r>
          </a:p>
          <a:p>
            <a:pPr marL="439420" marR="845819">
              <a:lnSpc>
                <a:spcPct val="100000"/>
              </a:lnSpc>
              <a:spcBef>
                <a:spcPts val="505"/>
              </a:spcBef>
            </a:pPr>
            <a:r>
              <a:rPr spc="-150" dirty="0">
                <a:solidFill>
                  <a:srgbClr val="666666"/>
                </a:solidFill>
              </a:rPr>
              <a:t>Mulai</a:t>
            </a:r>
            <a:r>
              <a:rPr spc="-275" dirty="0">
                <a:solidFill>
                  <a:srgbClr val="666666"/>
                </a:solidFill>
              </a:rPr>
              <a:t> </a:t>
            </a:r>
            <a:r>
              <a:rPr spc="-140" dirty="0">
                <a:solidFill>
                  <a:srgbClr val="666666"/>
                </a:solidFill>
              </a:rPr>
              <a:t>dari</a:t>
            </a:r>
            <a:r>
              <a:rPr spc="-270" dirty="0">
                <a:solidFill>
                  <a:srgbClr val="666666"/>
                </a:solidFill>
              </a:rPr>
              <a:t> </a:t>
            </a:r>
            <a:r>
              <a:rPr spc="-145" dirty="0">
                <a:solidFill>
                  <a:srgbClr val="666666"/>
                </a:solidFill>
              </a:rPr>
              <a:t>perspektif</a:t>
            </a:r>
            <a:r>
              <a:rPr spc="-190" dirty="0">
                <a:solidFill>
                  <a:srgbClr val="666666"/>
                </a:solidFill>
              </a:rPr>
              <a:t> </a:t>
            </a:r>
            <a:r>
              <a:rPr spc="-195" dirty="0">
                <a:solidFill>
                  <a:srgbClr val="666666"/>
                </a:solidFill>
              </a:rPr>
              <a:t>pengguna,</a:t>
            </a:r>
            <a:r>
              <a:rPr spc="-400" dirty="0">
                <a:solidFill>
                  <a:srgbClr val="666666"/>
                </a:solidFill>
              </a:rPr>
              <a:t> </a:t>
            </a:r>
            <a:r>
              <a:rPr spc="-55" dirty="0">
                <a:solidFill>
                  <a:srgbClr val="666666"/>
                </a:solidFill>
              </a:rPr>
              <a:t>dari </a:t>
            </a:r>
            <a:r>
              <a:rPr spc="-175" dirty="0">
                <a:solidFill>
                  <a:srgbClr val="666666"/>
                </a:solidFill>
              </a:rPr>
              <a:t>lingkungan</a:t>
            </a:r>
            <a:r>
              <a:rPr spc="-185" dirty="0">
                <a:solidFill>
                  <a:srgbClr val="666666"/>
                </a:solidFill>
              </a:rPr>
              <a:t> </a:t>
            </a:r>
            <a:r>
              <a:rPr spc="-20" dirty="0">
                <a:solidFill>
                  <a:srgbClr val="666666"/>
                </a:solidFill>
              </a:rPr>
              <a:t>anda</a:t>
            </a:r>
          </a:p>
          <a:p>
            <a:pPr marL="439420" indent="-426720">
              <a:lnSpc>
                <a:spcPct val="100000"/>
              </a:lnSpc>
              <a:spcBef>
                <a:spcPts val="100"/>
              </a:spcBef>
              <a:buSzPct val="98437"/>
              <a:buFont typeface="Arial MT"/>
              <a:buChar char="●"/>
              <a:tabLst>
                <a:tab pos="439420" algn="l"/>
              </a:tabLst>
            </a:pPr>
            <a:r>
              <a:rPr i="1" spc="-340" dirty="0">
                <a:solidFill>
                  <a:srgbClr val="253038"/>
                </a:solidFill>
                <a:latin typeface="Verdana"/>
                <a:cs typeface="Verdana"/>
              </a:rPr>
              <a:t>Highly</a:t>
            </a:r>
            <a:r>
              <a:rPr i="1" spc="-790" dirty="0">
                <a:solidFill>
                  <a:srgbClr val="253038"/>
                </a:solidFill>
                <a:latin typeface="Verdana"/>
                <a:cs typeface="Verdana"/>
              </a:rPr>
              <a:t> </a:t>
            </a:r>
            <a:r>
              <a:rPr i="1" spc="-360" dirty="0">
                <a:solidFill>
                  <a:srgbClr val="253038"/>
                </a:solidFill>
                <a:latin typeface="Verdana"/>
                <a:cs typeface="Verdana"/>
              </a:rPr>
              <a:t>Creative</a:t>
            </a:r>
          </a:p>
          <a:p>
            <a:pPr marL="439420" marR="5080">
              <a:lnSpc>
                <a:spcPct val="100000"/>
              </a:lnSpc>
              <a:spcBef>
                <a:spcPts val="500"/>
              </a:spcBef>
            </a:pPr>
            <a:r>
              <a:rPr spc="-204" dirty="0">
                <a:solidFill>
                  <a:srgbClr val="666666"/>
                </a:solidFill>
              </a:rPr>
              <a:t>Pandang</a:t>
            </a:r>
            <a:r>
              <a:rPr spc="-240" dirty="0">
                <a:solidFill>
                  <a:srgbClr val="666666"/>
                </a:solidFill>
              </a:rPr>
              <a:t> </a:t>
            </a:r>
            <a:r>
              <a:rPr spc="-140" dirty="0">
                <a:solidFill>
                  <a:srgbClr val="666666"/>
                </a:solidFill>
              </a:rPr>
              <a:t>dari</a:t>
            </a:r>
            <a:r>
              <a:rPr spc="-285" dirty="0">
                <a:solidFill>
                  <a:srgbClr val="666666"/>
                </a:solidFill>
              </a:rPr>
              <a:t> </a:t>
            </a:r>
            <a:r>
              <a:rPr spc="-180" dirty="0">
                <a:solidFill>
                  <a:srgbClr val="666666"/>
                </a:solidFill>
              </a:rPr>
              <a:t>berbagai</a:t>
            </a:r>
            <a:r>
              <a:rPr spc="-265" dirty="0">
                <a:solidFill>
                  <a:srgbClr val="666666"/>
                </a:solidFill>
              </a:rPr>
              <a:t> </a:t>
            </a:r>
            <a:r>
              <a:rPr spc="-150" dirty="0">
                <a:solidFill>
                  <a:srgbClr val="666666"/>
                </a:solidFill>
              </a:rPr>
              <a:t>sudut,</a:t>
            </a:r>
            <a:r>
              <a:rPr spc="-290" dirty="0">
                <a:solidFill>
                  <a:srgbClr val="666666"/>
                </a:solidFill>
              </a:rPr>
              <a:t> </a:t>
            </a:r>
            <a:r>
              <a:rPr spc="-165" dirty="0">
                <a:solidFill>
                  <a:srgbClr val="666666"/>
                </a:solidFill>
              </a:rPr>
              <a:t>keluar</a:t>
            </a:r>
            <a:r>
              <a:rPr spc="-265" dirty="0">
                <a:solidFill>
                  <a:srgbClr val="666666"/>
                </a:solidFill>
              </a:rPr>
              <a:t> </a:t>
            </a:r>
            <a:r>
              <a:rPr spc="-45" dirty="0">
                <a:solidFill>
                  <a:srgbClr val="666666"/>
                </a:solidFill>
              </a:rPr>
              <a:t>dari </a:t>
            </a:r>
            <a:r>
              <a:rPr spc="-160" dirty="0">
                <a:solidFill>
                  <a:srgbClr val="666666"/>
                </a:solidFill>
              </a:rPr>
              <a:t>zona</a:t>
            </a:r>
            <a:r>
              <a:rPr spc="-215" dirty="0">
                <a:solidFill>
                  <a:srgbClr val="666666"/>
                </a:solidFill>
              </a:rPr>
              <a:t> </a:t>
            </a:r>
            <a:r>
              <a:rPr spc="-45" dirty="0">
                <a:solidFill>
                  <a:srgbClr val="666666"/>
                </a:solidFill>
              </a:rPr>
              <a:t>nyaman</a:t>
            </a:r>
          </a:p>
          <a:p>
            <a:pPr marL="439420" indent="-426720">
              <a:lnSpc>
                <a:spcPct val="100000"/>
              </a:lnSpc>
              <a:spcBef>
                <a:spcPts val="105"/>
              </a:spcBef>
              <a:buSzPct val="98437"/>
              <a:buFont typeface="Arial MT"/>
              <a:buChar char="●"/>
              <a:tabLst>
                <a:tab pos="439420" algn="l"/>
              </a:tabLst>
            </a:pPr>
            <a:r>
              <a:rPr i="1" spc="-450" dirty="0">
                <a:solidFill>
                  <a:srgbClr val="253038"/>
                </a:solidFill>
                <a:latin typeface="Verdana"/>
                <a:cs typeface="Verdana"/>
              </a:rPr>
              <a:t>Hands-</a:t>
            </a:r>
            <a:r>
              <a:rPr i="1" spc="-470" dirty="0">
                <a:solidFill>
                  <a:srgbClr val="253038"/>
                </a:solidFill>
                <a:latin typeface="Verdana"/>
                <a:cs typeface="Verdana"/>
              </a:rPr>
              <a:t>on</a:t>
            </a:r>
          </a:p>
          <a:p>
            <a:pPr marL="439420" marR="633730">
              <a:lnSpc>
                <a:spcPts val="4400"/>
              </a:lnSpc>
              <a:spcBef>
                <a:spcPts val="120"/>
              </a:spcBef>
              <a:tabLst>
                <a:tab pos="3906520" algn="l"/>
              </a:tabLst>
            </a:pPr>
            <a:r>
              <a:rPr spc="-195" dirty="0">
                <a:solidFill>
                  <a:srgbClr val="666666"/>
                </a:solidFill>
              </a:rPr>
              <a:t>Langsung</a:t>
            </a:r>
            <a:r>
              <a:rPr spc="-250" dirty="0">
                <a:solidFill>
                  <a:srgbClr val="666666"/>
                </a:solidFill>
              </a:rPr>
              <a:t> </a:t>
            </a:r>
            <a:r>
              <a:rPr spc="-160" dirty="0">
                <a:solidFill>
                  <a:srgbClr val="666666"/>
                </a:solidFill>
              </a:rPr>
              <a:t>mulai</a:t>
            </a:r>
            <a:r>
              <a:rPr spc="-240" dirty="0">
                <a:solidFill>
                  <a:srgbClr val="666666"/>
                </a:solidFill>
              </a:rPr>
              <a:t> </a:t>
            </a:r>
            <a:r>
              <a:rPr spc="-120" dirty="0">
                <a:solidFill>
                  <a:srgbClr val="666666"/>
                </a:solidFill>
              </a:rPr>
              <a:t>bereksperimen; </a:t>
            </a:r>
            <a:r>
              <a:rPr spc="-190" dirty="0">
                <a:solidFill>
                  <a:srgbClr val="666666"/>
                </a:solidFill>
              </a:rPr>
              <a:t>kegagalan</a:t>
            </a:r>
            <a:r>
              <a:rPr spc="-250" dirty="0">
                <a:solidFill>
                  <a:srgbClr val="666666"/>
                </a:solidFill>
              </a:rPr>
              <a:t> </a:t>
            </a:r>
            <a:r>
              <a:rPr spc="-10" dirty="0">
                <a:solidFill>
                  <a:srgbClr val="666666"/>
                </a:solidFill>
              </a:rPr>
              <a:t>adalah</a:t>
            </a:r>
            <a:r>
              <a:rPr dirty="0">
                <a:solidFill>
                  <a:srgbClr val="666666"/>
                </a:solidFill>
              </a:rPr>
              <a:t>	</a:t>
            </a:r>
            <a:r>
              <a:rPr spc="-175" dirty="0">
                <a:solidFill>
                  <a:srgbClr val="666666"/>
                </a:solidFill>
              </a:rPr>
              <a:t>bagian</a:t>
            </a:r>
            <a:r>
              <a:rPr spc="-290" dirty="0">
                <a:solidFill>
                  <a:srgbClr val="666666"/>
                </a:solidFill>
              </a:rPr>
              <a:t> </a:t>
            </a:r>
            <a:r>
              <a:rPr spc="-140" dirty="0">
                <a:solidFill>
                  <a:srgbClr val="666666"/>
                </a:solidFill>
              </a:rPr>
              <a:t>dari</a:t>
            </a:r>
            <a:r>
              <a:rPr spc="-245" dirty="0">
                <a:solidFill>
                  <a:srgbClr val="666666"/>
                </a:solidFill>
              </a:rPr>
              <a:t> </a:t>
            </a:r>
            <a:r>
              <a:rPr spc="-125" dirty="0">
                <a:solidFill>
                  <a:srgbClr val="666666"/>
                </a:solidFill>
              </a:rPr>
              <a:t>proses</a:t>
            </a:r>
          </a:p>
          <a:p>
            <a:pPr marL="439420" indent="-426720">
              <a:lnSpc>
                <a:spcPct val="100000"/>
              </a:lnSpc>
              <a:spcBef>
                <a:spcPts val="300"/>
              </a:spcBef>
              <a:buSzPct val="98437"/>
              <a:buFont typeface="Arial MT"/>
              <a:buChar char="●"/>
              <a:tabLst>
                <a:tab pos="439420" algn="l"/>
              </a:tabLst>
            </a:pPr>
            <a:r>
              <a:rPr i="1" spc="-345" dirty="0">
                <a:solidFill>
                  <a:srgbClr val="253038"/>
                </a:solidFill>
                <a:latin typeface="Verdana"/>
                <a:cs typeface="Verdana"/>
              </a:rPr>
              <a:t>Iterative</a:t>
            </a:r>
          </a:p>
          <a:p>
            <a:pPr marL="439420">
              <a:lnSpc>
                <a:spcPct val="100000"/>
              </a:lnSpc>
              <a:spcBef>
                <a:spcPts val="505"/>
              </a:spcBef>
            </a:pPr>
            <a:r>
              <a:rPr spc="-215" dirty="0">
                <a:solidFill>
                  <a:srgbClr val="666666"/>
                </a:solidFill>
              </a:rPr>
              <a:t>Memahami</a:t>
            </a:r>
            <a:r>
              <a:rPr spc="-345" dirty="0">
                <a:solidFill>
                  <a:srgbClr val="666666"/>
                </a:solidFill>
              </a:rPr>
              <a:t> </a:t>
            </a:r>
            <a:r>
              <a:rPr spc="-35" dirty="0">
                <a:solidFill>
                  <a:srgbClr val="666666"/>
                </a:solidFill>
              </a:rPr>
              <a:t>&gt;</a:t>
            </a:r>
            <a:r>
              <a:rPr spc="-475" dirty="0">
                <a:solidFill>
                  <a:srgbClr val="666666"/>
                </a:solidFill>
              </a:rPr>
              <a:t> </a:t>
            </a:r>
            <a:r>
              <a:rPr spc="-195" dirty="0">
                <a:solidFill>
                  <a:srgbClr val="666666"/>
                </a:solidFill>
              </a:rPr>
              <a:t>Membuat</a:t>
            </a:r>
            <a:r>
              <a:rPr spc="-365" dirty="0">
                <a:solidFill>
                  <a:srgbClr val="666666"/>
                </a:solidFill>
              </a:rPr>
              <a:t> </a:t>
            </a:r>
            <a:r>
              <a:rPr spc="-35" dirty="0">
                <a:solidFill>
                  <a:srgbClr val="666666"/>
                </a:solidFill>
              </a:rPr>
              <a:t>&gt;</a:t>
            </a:r>
            <a:r>
              <a:rPr spc="-310" dirty="0">
                <a:solidFill>
                  <a:srgbClr val="666666"/>
                </a:solidFill>
              </a:rPr>
              <a:t> </a:t>
            </a:r>
            <a:r>
              <a:rPr spc="-70" dirty="0">
                <a:solidFill>
                  <a:srgbClr val="666666"/>
                </a:solidFill>
              </a:rPr>
              <a:t>Mempelajari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1252" y="1218155"/>
            <a:ext cx="5167630" cy="8375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sz="4850" spc="-105" dirty="0">
                <a:solidFill>
                  <a:srgbClr val="FCFAFA"/>
                </a:solidFill>
                <a:latin typeface="Arial Black"/>
                <a:cs typeface="Arial Black"/>
              </a:rPr>
              <a:t>Design</a:t>
            </a:r>
            <a:r>
              <a:rPr sz="4850" spc="-290" dirty="0">
                <a:solidFill>
                  <a:srgbClr val="FCFAFA"/>
                </a:solidFill>
                <a:latin typeface="Arial Black"/>
                <a:cs typeface="Arial Black"/>
              </a:rPr>
              <a:t> </a:t>
            </a:r>
            <a:r>
              <a:rPr sz="4850" spc="-135" dirty="0">
                <a:solidFill>
                  <a:srgbClr val="FCFAFA"/>
                </a:solidFill>
                <a:latin typeface="Arial Black"/>
                <a:cs typeface="Arial Black"/>
              </a:rPr>
              <a:t>Thinking</a:t>
            </a:r>
            <a:endParaRPr sz="485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8621" y="1637096"/>
            <a:ext cx="15390777" cy="720210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2000" y="467359"/>
            <a:ext cx="6654800" cy="995680"/>
          </a:xfrm>
          <a:custGeom>
            <a:avLst/>
            <a:gdLst/>
            <a:ahLst/>
            <a:cxnLst/>
            <a:rect l="l" t="t" r="r" b="b"/>
            <a:pathLst>
              <a:path w="6654800" h="995680">
                <a:moveTo>
                  <a:pt x="6367018" y="0"/>
                </a:moveTo>
                <a:lnTo>
                  <a:pt x="287756" y="0"/>
                </a:lnTo>
                <a:lnTo>
                  <a:pt x="231350" y="3976"/>
                </a:lnTo>
                <a:lnTo>
                  <a:pt x="177630" y="15621"/>
                </a:lnTo>
                <a:lnTo>
                  <a:pt x="128102" y="34504"/>
                </a:lnTo>
                <a:lnTo>
                  <a:pt x="84277" y="60198"/>
                </a:lnTo>
                <a:lnTo>
                  <a:pt x="48343" y="91451"/>
                </a:lnTo>
                <a:lnTo>
                  <a:pt x="21902" y="126777"/>
                </a:lnTo>
                <a:lnTo>
                  <a:pt x="5579" y="165103"/>
                </a:lnTo>
                <a:lnTo>
                  <a:pt x="0" y="205359"/>
                </a:lnTo>
                <a:lnTo>
                  <a:pt x="0" y="790321"/>
                </a:lnTo>
                <a:lnTo>
                  <a:pt x="5579" y="830576"/>
                </a:lnTo>
                <a:lnTo>
                  <a:pt x="21902" y="868902"/>
                </a:lnTo>
                <a:lnTo>
                  <a:pt x="48343" y="904228"/>
                </a:lnTo>
                <a:lnTo>
                  <a:pt x="84277" y="935482"/>
                </a:lnTo>
                <a:lnTo>
                  <a:pt x="128102" y="961175"/>
                </a:lnTo>
                <a:lnTo>
                  <a:pt x="177630" y="980059"/>
                </a:lnTo>
                <a:lnTo>
                  <a:pt x="231350" y="991703"/>
                </a:lnTo>
                <a:lnTo>
                  <a:pt x="287756" y="995680"/>
                </a:lnTo>
                <a:lnTo>
                  <a:pt x="6367018" y="995680"/>
                </a:lnTo>
                <a:lnTo>
                  <a:pt x="6423417" y="991703"/>
                </a:lnTo>
                <a:lnTo>
                  <a:pt x="6477127" y="980059"/>
                </a:lnTo>
                <a:lnTo>
                  <a:pt x="6526645" y="961175"/>
                </a:lnTo>
                <a:lnTo>
                  <a:pt x="6570472" y="935482"/>
                </a:lnTo>
                <a:lnTo>
                  <a:pt x="6606418" y="904228"/>
                </a:lnTo>
                <a:lnTo>
                  <a:pt x="6632876" y="868902"/>
                </a:lnTo>
                <a:lnTo>
                  <a:pt x="6649213" y="830576"/>
                </a:lnTo>
                <a:lnTo>
                  <a:pt x="6654800" y="790321"/>
                </a:lnTo>
                <a:lnTo>
                  <a:pt x="6654800" y="205359"/>
                </a:lnTo>
                <a:lnTo>
                  <a:pt x="6649213" y="165103"/>
                </a:lnTo>
                <a:lnTo>
                  <a:pt x="6632876" y="126777"/>
                </a:lnTo>
                <a:lnTo>
                  <a:pt x="6606418" y="91451"/>
                </a:lnTo>
                <a:lnTo>
                  <a:pt x="6570472" y="60198"/>
                </a:lnTo>
                <a:lnTo>
                  <a:pt x="6526645" y="34504"/>
                </a:lnTo>
                <a:lnTo>
                  <a:pt x="6477127" y="15621"/>
                </a:lnTo>
                <a:lnTo>
                  <a:pt x="6423417" y="3976"/>
                </a:lnTo>
                <a:lnTo>
                  <a:pt x="6367018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7280" y="476885"/>
            <a:ext cx="2666365" cy="763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4850" dirty="0">
                <a:solidFill>
                  <a:srgbClr val="FCFAFA"/>
                </a:solidFill>
              </a:rPr>
              <a:t>2</a:t>
            </a:r>
            <a:r>
              <a:rPr sz="4800" baseline="25173" dirty="0">
                <a:solidFill>
                  <a:srgbClr val="FCFAFA"/>
                </a:solidFill>
              </a:rPr>
              <a:t>nd</a:t>
            </a:r>
            <a:r>
              <a:rPr sz="4800" spc="195" baseline="25173" dirty="0">
                <a:solidFill>
                  <a:srgbClr val="FCFAFA"/>
                </a:solidFill>
              </a:rPr>
              <a:t> </a:t>
            </a:r>
            <a:r>
              <a:rPr sz="4850" spc="-55" dirty="0">
                <a:solidFill>
                  <a:srgbClr val="FCFAFA"/>
                </a:solidFill>
              </a:rPr>
              <a:t>Step</a:t>
            </a:r>
            <a:endParaRPr sz="48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467359"/>
            <a:ext cx="6654800" cy="995680"/>
          </a:xfrm>
          <a:custGeom>
            <a:avLst/>
            <a:gdLst/>
            <a:ahLst/>
            <a:cxnLst/>
            <a:rect l="l" t="t" r="r" b="b"/>
            <a:pathLst>
              <a:path w="6654800" h="995680">
                <a:moveTo>
                  <a:pt x="6367018" y="0"/>
                </a:moveTo>
                <a:lnTo>
                  <a:pt x="287756" y="0"/>
                </a:lnTo>
                <a:lnTo>
                  <a:pt x="231350" y="3976"/>
                </a:lnTo>
                <a:lnTo>
                  <a:pt x="177630" y="15621"/>
                </a:lnTo>
                <a:lnTo>
                  <a:pt x="128102" y="34504"/>
                </a:lnTo>
                <a:lnTo>
                  <a:pt x="84277" y="60198"/>
                </a:lnTo>
                <a:lnTo>
                  <a:pt x="48343" y="91451"/>
                </a:lnTo>
                <a:lnTo>
                  <a:pt x="21902" y="126777"/>
                </a:lnTo>
                <a:lnTo>
                  <a:pt x="5579" y="165103"/>
                </a:lnTo>
                <a:lnTo>
                  <a:pt x="0" y="205359"/>
                </a:lnTo>
                <a:lnTo>
                  <a:pt x="0" y="790321"/>
                </a:lnTo>
                <a:lnTo>
                  <a:pt x="5579" y="830576"/>
                </a:lnTo>
                <a:lnTo>
                  <a:pt x="21902" y="868902"/>
                </a:lnTo>
                <a:lnTo>
                  <a:pt x="48343" y="904228"/>
                </a:lnTo>
                <a:lnTo>
                  <a:pt x="84277" y="935482"/>
                </a:lnTo>
                <a:lnTo>
                  <a:pt x="128102" y="961175"/>
                </a:lnTo>
                <a:lnTo>
                  <a:pt x="177630" y="980059"/>
                </a:lnTo>
                <a:lnTo>
                  <a:pt x="231350" y="991703"/>
                </a:lnTo>
                <a:lnTo>
                  <a:pt x="287756" y="995680"/>
                </a:lnTo>
                <a:lnTo>
                  <a:pt x="6367018" y="995680"/>
                </a:lnTo>
                <a:lnTo>
                  <a:pt x="6423417" y="991703"/>
                </a:lnTo>
                <a:lnTo>
                  <a:pt x="6477127" y="980059"/>
                </a:lnTo>
                <a:lnTo>
                  <a:pt x="6526645" y="961175"/>
                </a:lnTo>
                <a:lnTo>
                  <a:pt x="6570472" y="935482"/>
                </a:lnTo>
                <a:lnTo>
                  <a:pt x="6606418" y="904228"/>
                </a:lnTo>
                <a:lnTo>
                  <a:pt x="6632876" y="868902"/>
                </a:lnTo>
                <a:lnTo>
                  <a:pt x="6649213" y="830576"/>
                </a:lnTo>
                <a:lnTo>
                  <a:pt x="6654800" y="790321"/>
                </a:lnTo>
                <a:lnTo>
                  <a:pt x="6654800" y="205359"/>
                </a:lnTo>
                <a:lnTo>
                  <a:pt x="6649213" y="165103"/>
                </a:lnTo>
                <a:lnTo>
                  <a:pt x="6632876" y="126777"/>
                </a:lnTo>
                <a:lnTo>
                  <a:pt x="6606418" y="91451"/>
                </a:lnTo>
                <a:lnTo>
                  <a:pt x="6570472" y="60198"/>
                </a:lnTo>
                <a:lnTo>
                  <a:pt x="6526645" y="34504"/>
                </a:lnTo>
                <a:lnTo>
                  <a:pt x="6477127" y="15621"/>
                </a:lnTo>
                <a:lnTo>
                  <a:pt x="6423417" y="3976"/>
                </a:lnTo>
                <a:lnTo>
                  <a:pt x="6367018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90"/>
              </a:spcBef>
            </a:pPr>
            <a:r>
              <a:rPr sz="4850" dirty="0">
                <a:solidFill>
                  <a:srgbClr val="FCFAFA"/>
                </a:solidFill>
              </a:rPr>
              <a:t>2</a:t>
            </a:r>
            <a:r>
              <a:rPr sz="4800" baseline="25173" dirty="0">
                <a:solidFill>
                  <a:srgbClr val="FCFAFA"/>
                </a:solidFill>
              </a:rPr>
              <a:t>nd</a:t>
            </a:r>
            <a:r>
              <a:rPr sz="4800" spc="195" baseline="25173" dirty="0">
                <a:solidFill>
                  <a:srgbClr val="FCFAFA"/>
                </a:solidFill>
              </a:rPr>
              <a:t> </a:t>
            </a:r>
            <a:r>
              <a:rPr sz="4850" spc="-20" dirty="0">
                <a:solidFill>
                  <a:srgbClr val="FCFAFA"/>
                </a:solidFill>
              </a:rPr>
              <a:t>Step</a:t>
            </a:r>
            <a:endParaRPr sz="4850"/>
          </a:p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sz="4850" spc="-105" dirty="0">
                <a:solidFill>
                  <a:srgbClr val="FCFAFA"/>
                </a:solidFill>
              </a:rPr>
              <a:t>Design</a:t>
            </a:r>
            <a:r>
              <a:rPr sz="4850" spc="-290" dirty="0">
                <a:solidFill>
                  <a:srgbClr val="FCFAFA"/>
                </a:solidFill>
              </a:rPr>
              <a:t> </a:t>
            </a:r>
            <a:r>
              <a:rPr sz="4850" spc="-100" dirty="0">
                <a:solidFill>
                  <a:srgbClr val="FCFAFA"/>
                </a:solidFill>
              </a:rPr>
              <a:t>Thinking</a:t>
            </a:r>
            <a:endParaRPr sz="4850"/>
          </a:p>
        </p:txBody>
      </p:sp>
      <p:sp>
        <p:nvSpPr>
          <p:cNvPr id="4" name="object 4"/>
          <p:cNvSpPr/>
          <p:nvPr/>
        </p:nvSpPr>
        <p:spPr>
          <a:xfrm>
            <a:off x="10350500" y="2011679"/>
            <a:ext cx="6807200" cy="6835140"/>
          </a:xfrm>
          <a:custGeom>
            <a:avLst/>
            <a:gdLst/>
            <a:ahLst/>
            <a:cxnLst/>
            <a:rect l="l" t="t" r="r" b="b"/>
            <a:pathLst>
              <a:path w="6807200" h="6835140">
                <a:moveTo>
                  <a:pt x="5672582" y="0"/>
                </a:moveTo>
                <a:lnTo>
                  <a:pt x="1134618" y="0"/>
                </a:lnTo>
                <a:lnTo>
                  <a:pt x="1086657" y="995"/>
                </a:lnTo>
                <a:lnTo>
                  <a:pt x="1039203" y="3955"/>
                </a:lnTo>
                <a:lnTo>
                  <a:pt x="992296" y="8840"/>
                </a:lnTo>
                <a:lnTo>
                  <a:pt x="945975" y="15611"/>
                </a:lnTo>
                <a:lnTo>
                  <a:pt x="900280" y="24228"/>
                </a:lnTo>
                <a:lnTo>
                  <a:pt x="855250" y="34653"/>
                </a:lnTo>
                <a:lnTo>
                  <a:pt x="810923" y="46845"/>
                </a:lnTo>
                <a:lnTo>
                  <a:pt x="767341" y="60765"/>
                </a:lnTo>
                <a:lnTo>
                  <a:pt x="724541" y="76374"/>
                </a:lnTo>
                <a:lnTo>
                  <a:pt x="682564" y="93633"/>
                </a:lnTo>
                <a:lnTo>
                  <a:pt x="641448" y="112501"/>
                </a:lnTo>
                <a:lnTo>
                  <a:pt x="601234" y="132941"/>
                </a:lnTo>
                <a:lnTo>
                  <a:pt x="561960" y="154911"/>
                </a:lnTo>
                <a:lnTo>
                  <a:pt x="523667" y="178374"/>
                </a:lnTo>
                <a:lnTo>
                  <a:pt x="486392" y="203289"/>
                </a:lnTo>
                <a:lnTo>
                  <a:pt x="450176" y="229617"/>
                </a:lnTo>
                <a:lnTo>
                  <a:pt x="415058" y="257320"/>
                </a:lnTo>
                <a:lnTo>
                  <a:pt x="381078" y="286356"/>
                </a:lnTo>
                <a:lnTo>
                  <a:pt x="348275" y="316688"/>
                </a:lnTo>
                <a:lnTo>
                  <a:pt x="316688" y="348275"/>
                </a:lnTo>
                <a:lnTo>
                  <a:pt x="286356" y="381078"/>
                </a:lnTo>
                <a:lnTo>
                  <a:pt x="257320" y="415058"/>
                </a:lnTo>
                <a:lnTo>
                  <a:pt x="229617" y="450176"/>
                </a:lnTo>
                <a:lnTo>
                  <a:pt x="203289" y="486392"/>
                </a:lnTo>
                <a:lnTo>
                  <a:pt x="178374" y="523667"/>
                </a:lnTo>
                <a:lnTo>
                  <a:pt x="154911" y="561960"/>
                </a:lnTo>
                <a:lnTo>
                  <a:pt x="132941" y="601234"/>
                </a:lnTo>
                <a:lnTo>
                  <a:pt x="112501" y="641448"/>
                </a:lnTo>
                <a:lnTo>
                  <a:pt x="93633" y="682564"/>
                </a:lnTo>
                <a:lnTo>
                  <a:pt x="76374" y="724541"/>
                </a:lnTo>
                <a:lnTo>
                  <a:pt x="60765" y="767341"/>
                </a:lnTo>
                <a:lnTo>
                  <a:pt x="46845" y="810923"/>
                </a:lnTo>
                <a:lnTo>
                  <a:pt x="34653" y="855250"/>
                </a:lnTo>
                <a:lnTo>
                  <a:pt x="24228" y="900280"/>
                </a:lnTo>
                <a:lnTo>
                  <a:pt x="15611" y="945975"/>
                </a:lnTo>
                <a:lnTo>
                  <a:pt x="8840" y="992296"/>
                </a:lnTo>
                <a:lnTo>
                  <a:pt x="3955" y="1039203"/>
                </a:lnTo>
                <a:lnTo>
                  <a:pt x="995" y="1086657"/>
                </a:lnTo>
                <a:lnTo>
                  <a:pt x="0" y="1134618"/>
                </a:lnTo>
                <a:lnTo>
                  <a:pt x="0" y="5700522"/>
                </a:lnTo>
                <a:lnTo>
                  <a:pt x="995" y="5748482"/>
                </a:lnTo>
                <a:lnTo>
                  <a:pt x="3955" y="5795936"/>
                </a:lnTo>
                <a:lnTo>
                  <a:pt x="8840" y="5842843"/>
                </a:lnTo>
                <a:lnTo>
                  <a:pt x="15611" y="5889164"/>
                </a:lnTo>
                <a:lnTo>
                  <a:pt x="24228" y="5934859"/>
                </a:lnTo>
                <a:lnTo>
                  <a:pt x="34653" y="5979889"/>
                </a:lnTo>
                <a:lnTo>
                  <a:pt x="46845" y="6024216"/>
                </a:lnTo>
                <a:lnTo>
                  <a:pt x="60765" y="6067798"/>
                </a:lnTo>
                <a:lnTo>
                  <a:pt x="76374" y="6110598"/>
                </a:lnTo>
                <a:lnTo>
                  <a:pt x="93633" y="6152575"/>
                </a:lnTo>
                <a:lnTo>
                  <a:pt x="112501" y="6193691"/>
                </a:lnTo>
                <a:lnTo>
                  <a:pt x="132941" y="6233905"/>
                </a:lnTo>
                <a:lnTo>
                  <a:pt x="154911" y="6273179"/>
                </a:lnTo>
                <a:lnTo>
                  <a:pt x="178374" y="6311472"/>
                </a:lnTo>
                <a:lnTo>
                  <a:pt x="203289" y="6348747"/>
                </a:lnTo>
                <a:lnTo>
                  <a:pt x="229617" y="6384963"/>
                </a:lnTo>
                <a:lnTo>
                  <a:pt x="257320" y="6420081"/>
                </a:lnTo>
                <a:lnTo>
                  <a:pt x="286356" y="6454061"/>
                </a:lnTo>
                <a:lnTo>
                  <a:pt x="316688" y="6486864"/>
                </a:lnTo>
                <a:lnTo>
                  <a:pt x="348275" y="6518451"/>
                </a:lnTo>
                <a:lnTo>
                  <a:pt x="381078" y="6548783"/>
                </a:lnTo>
                <a:lnTo>
                  <a:pt x="415058" y="6577819"/>
                </a:lnTo>
                <a:lnTo>
                  <a:pt x="450176" y="6605522"/>
                </a:lnTo>
                <a:lnTo>
                  <a:pt x="486392" y="6631850"/>
                </a:lnTo>
                <a:lnTo>
                  <a:pt x="523667" y="6656765"/>
                </a:lnTo>
                <a:lnTo>
                  <a:pt x="561960" y="6680228"/>
                </a:lnTo>
                <a:lnTo>
                  <a:pt x="601234" y="6702198"/>
                </a:lnTo>
                <a:lnTo>
                  <a:pt x="641448" y="6722638"/>
                </a:lnTo>
                <a:lnTo>
                  <a:pt x="682564" y="6741506"/>
                </a:lnTo>
                <a:lnTo>
                  <a:pt x="724541" y="6758765"/>
                </a:lnTo>
                <a:lnTo>
                  <a:pt x="767341" y="6774374"/>
                </a:lnTo>
                <a:lnTo>
                  <a:pt x="810923" y="6788294"/>
                </a:lnTo>
                <a:lnTo>
                  <a:pt x="855250" y="6800486"/>
                </a:lnTo>
                <a:lnTo>
                  <a:pt x="900280" y="6810911"/>
                </a:lnTo>
                <a:lnTo>
                  <a:pt x="945975" y="6819528"/>
                </a:lnTo>
                <a:lnTo>
                  <a:pt x="992296" y="6826299"/>
                </a:lnTo>
                <a:lnTo>
                  <a:pt x="1039203" y="6831184"/>
                </a:lnTo>
                <a:lnTo>
                  <a:pt x="1086657" y="6834144"/>
                </a:lnTo>
                <a:lnTo>
                  <a:pt x="1134618" y="6835140"/>
                </a:lnTo>
                <a:lnTo>
                  <a:pt x="5672582" y="6835140"/>
                </a:lnTo>
                <a:lnTo>
                  <a:pt x="5720542" y="6834144"/>
                </a:lnTo>
                <a:lnTo>
                  <a:pt x="5767996" y="6831184"/>
                </a:lnTo>
                <a:lnTo>
                  <a:pt x="5814903" y="6826299"/>
                </a:lnTo>
                <a:lnTo>
                  <a:pt x="5861224" y="6819528"/>
                </a:lnTo>
                <a:lnTo>
                  <a:pt x="5906919" y="6810911"/>
                </a:lnTo>
                <a:lnTo>
                  <a:pt x="5951949" y="6800486"/>
                </a:lnTo>
                <a:lnTo>
                  <a:pt x="5996276" y="6788294"/>
                </a:lnTo>
                <a:lnTo>
                  <a:pt x="6039858" y="6774374"/>
                </a:lnTo>
                <a:lnTo>
                  <a:pt x="6082658" y="6758765"/>
                </a:lnTo>
                <a:lnTo>
                  <a:pt x="6124635" y="6741506"/>
                </a:lnTo>
                <a:lnTo>
                  <a:pt x="6165751" y="6722638"/>
                </a:lnTo>
                <a:lnTo>
                  <a:pt x="6205965" y="6702198"/>
                </a:lnTo>
                <a:lnTo>
                  <a:pt x="6245239" y="6680228"/>
                </a:lnTo>
                <a:lnTo>
                  <a:pt x="6283532" y="6656765"/>
                </a:lnTo>
                <a:lnTo>
                  <a:pt x="6320807" y="6631850"/>
                </a:lnTo>
                <a:lnTo>
                  <a:pt x="6357023" y="6605522"/>
                </a:lnTo>
                <a:lnTo>
                  <a:pt x="6392141" y="6577819"/>
                </a:lnTo>
                <a:lnTo>
                  <a:pt x="6426121" y="6548783"/>
                </a:lnTo>
                <a:lnTo>
                  <a:pt x="6458924" y="6518451"/>
                </a:lnTo>
                <a:lnTo>
                  <a:pt x="6490511" y="6486864"/>
                </a:lnTo>
                <a:lnTo>
                  <a:pt x="6520843" y="6454061"/>
                </a:lnTo>
                <a:lnTo>
                  <a:pt x="6549879" y="6420081"/>
                </a:lnTo>
                <a:lnTo>
                  <a:pt x="6577582" y="6384963"/>
                </a:lnTo>
                <a:lnTo>
                  <a:pt x="6603910" y="6348747"/>
                </a:lnTo>
                <a:lnTo>
                  <a:pt x="6628825" y="6311472"/>
                </a:lnTo>
                <a:lnTo>
                  <a:pt x="6652288" y="6273179"/>
                </a:lnTo>
                <a:lnTo>
                  <a:pt x="6674258" y="6233905"/>
                </a:lnTo>
                <a:lnTo>
                  <a:pt x="6694698" y="6193691"/>
                </a:lnTo>
                <a:lnTo>
                  <a:pt x="6713566" y="6152575"/>
                </a:lnTo>
                <a:lnTo>
                  <a:pt x="6730825" y="6110598"/>
                </a:lnTo>
                <a:lnTo>
                  <a:pt x="6746434" y="6067798"/>
                </a:lnTo>
                <a:lnTo>
                  <a:pt x="6760354" y="6024216"/>
                </a:lnTo>
                <a:lnTo>
                  <a:pt x="6772546" y="5979889"/>
                </a:lnTo>
                <a:lnTo>
                  <a:pt x="6782971" y="5934859"/>
                </a:lnTo>
                <a:lnTo>
                  <a:pt x="6791588" y="5889164"/>
                </a:lnTo>
                <a:lnTo>
                  <a:pt x="6798359" y="5842843"/>
                </a:lnTo>
                <a:lnTo>
                  <a:pt x="6803244" y="5795936"/>
                </a:lnTo>
                <a:lnTo>
                  <a:pt x="6806204" y="5748482"/>
                </a:lnTo>
                <a:lnTo>
                  <a:pt x="6807200" y="5700522"/>
                </a:lnTo>
                <a:lnTo>
                  <a:pt x="6807200" y="1134618"/>
                </a:lnTo>
                <a:lnTo>
                  <a:pt x="6806204" y="1086657"/>
                </a:lnTo>
                <a:lnTo>
                  <a:pt x="6803244" y="1039203"/>
                </a:lnTo>
                <a:lnTo>
                  <a:pt x="6798359" y="992296"/>
                </a:lnTo>
                <a:lnTo>
                  <a:pt x="6791588" y="945975"/>
                </a:lnTo>
                <a:lnTo>
                  <a:pt x="6782971" y="900280"/>
                </a:lnTo>
                <a:lnTo>
                  <a:pt x="6772546" y="855250"/>
                </a:lnTo>
                <a:lnTo>
                  <a:pt x="6760354" y="810923"/>
                </a:lnTo>
                <a:lnTo>
                  <a:pt x="6746434" y="767341"/>
                </a:lnTo>
                <a:lnTo>
                  <a:pt x="6730825" y="724541"/>
                </a:lnTo>
                <a:lnTo>
                  <a:pt x="6713566" y="682564"/>
                </a:lnTo>
                <a:lnTo>
                  <a:pt x="6694698" y="641448"/>
                </a:lnTo>
                <a:lnTo>
                  <a:pt x="6674258" y="601234"/>
                </a:lnTo>
                <a:lnTo>
                  <a:pt x="6652288" y="561960"/>
                </a:lnTo>
                <a:lnTo>
                  <a:pt x="6628825" y="523667"/>
                </a:lnTo>
                <a:lnTo>
                  <a:pt x="6603910" y="486392"/>
                </a:lnTo>
                <a:lnTo>
                  <a:pt x="6577582" y="450176"/>
                </a:lnTo>
                <a:lnTo>
                  <a:pt x="6549879" y="415058"/>
                </a:lnTo>
                <a:lnTo>
                  <a:pt x="6520843" y="381078"/>
                </a:lnTo>
                <a:lnTo>
                  <a:pt x="6490511" y="348275"/>
                </a:lnTo>
                <a:lnTo>
                  <a:pt x="6458924" y="316688"/>
                </a:lnTo>
                <a:lnTo>
                  <a:pt x="6426121" y="286356"/>
                </a:lnTo>
                <a:lnTo>
                  <a:pt x="6392141" y="257320"/>
                </a:lnTo>
                <a:lnTo>
                  <a:pt x="6357023" y="229617"/>
                </a:lnTo>
                <a:lnTo>
                  <a:pt x="6320807" y="203289"/>
                </a:lnTo>
                <a:lnTo>
                  <a:pt x="6283532" y="178374"/>
                </a:lnTo>
                <a:lnTo>
                  <a:pt x="6245239" y="154911"/>
                </a:lnTo>
                <a:lnTo>
                  <a:pt x="6205965" y="132941"/>
                </a:lnTo>
                <a:lnTo>
                  <a:pt x="6165751" y="112501"/>
                </a:lnTo>
                <a:lnTo>
                  <a:pt x="6124635" y="93633"/>
                </a:lnTo>
                <a:lnTo>
                  <a:pt x="6082658" y="76374"/>
                </a:lnTo>
                <a:lnTo>
                  <a:pt x="6039858" y="60765"/>
                </a:lnTo>
                <a:lnTo>
                  <a:pt x="5996276" y="46845"/>
                </a:lnTo>
                <a:lnTo>
                  <a:pt x="5951949" y="34653"/>
                </a:lnTo>
                <a:lnTo>
                  <a:pt x="5906919" y="24228"/>
                </a:lnTo>
                <a:lnTo>
                  <a:pt x="5861224" y="15611"/>
                </a:lnTo>
                <a:lnTo>
                  <a:pt x="5814903" y="8840"/>
                </a:lnTo>
                <a:lnTo>
                  <a:pt x="5767996" y="3955"/>
                </a:lnTo>
                <a:lnTo>
                  <a:pt x="5720542" y="995"/>
                </a:lnTo>
                <a:lnTo>
                  <a:pt x="5672582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61675" y="3068869"/>
            <a:ext cx="5788660" cy="453707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8800" spc="-1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endParaRPr sz="880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300"/>
              </a:spcBef>
            </a:pP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Proses</a:t>
            </a:r>
            <a:r>
              <a:rPr sz="4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4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Sintesiskan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temuan</a:t>
            </a:r>
            <a:r>
              <a:rPr sz="4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proses </a:t>
            </a:r>
            <a:r>
              <a:rPr sz="4000" i="1" spc="-10" dirty="0">
                <a:solidFill>
                  <a:srgbClr val="FFFFFF"/>
                </a:solidFill>
                <a:latin typeface="Calibri"/>
                <a:cs typeface="Calibri"/>
              </a:rPr>
              <a:t>Empathy</a:t>
            </a:r>
            <a:r>
              <a:rPr sz="4000" i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40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membentuk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sudut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pandang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pengguna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4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akan</a:t>
            </a:r>
            <a:r>
              <a:rPr sz="4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4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tangani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4200" y="2115820"/>
            <a:ext cx="5562600" cy="66294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937500" y="4762500"/>
            <a:ext cx="2120900" cy="838200"/>
          </a:xfrm>
          <a:custGeom>
            <a:avLst/>
            <a:gdLst/>
            <a:ahLst/>
            <a:cxnLst/>
            <a:rect l="l" t="t" r="r" b="b"/>
            <a:pathLst>
              <a:path w="2120900" h="838200">
                <a:moveTo>
                  <a:pt x="1701800" y="0"/>
                </a:moveTo>
                <a:lnTo>
                  <a:pt x="1701800" y="209550"/>
                </a:lnTo>
                <a:lnTo>
                  <a:pt x="0" y="209550"/>
                </a:lnTo>
                <a:lnTo>
                  <a:pt x="0" y="628650"/>
                </a:lnTo>
                <a:lnTo>
                  <a:pt x="1701800" y="628650"/>
                </a:lnTo>
                <a:lnTo>
                  <a:pt x="1701800" y="838200"/>
                </a:lnTo>
                <a:lnTo>
                  <a:pt x="2120900" y="419100"/>
                </a:lnTo>
                <a:lnTo>
                  <a:pt x="1701800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93720" cy="10287000"/>
          </a:xfrm>
          <a:custGeom>
            <a:avLst/>
            <a:gdLst/>
            <a:ahLst/>
            <a:cxnLst/>
            <a:rect l="l" t="t" r="r" b="b"/>
            <a:pathLst>
              <a:path w="3093720" h="10287000">
                <a:moveTo>
                  <a:pt x="3093720" y="0"/>
                </a:moveTo>
                <a:lnTo>
                  <a:pt x="0" y="0"/>
                </a:lnTo>
                <a:lnTo>
                  <a:pt x="0" y="10287000"/>
                </a:lnTo>
                <a:lnTo>
                  <a:pt x="3093720" y="10287000"/>
                </a:lnTo>
                <a:lnTo>
                  <a:pt x="3093720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520" y="4176228"/>
            <a:ext cx="1845310" cy="172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9600"/>
              </a:lnSpc>
              <a:spcBef>
                <a:spcPts val="95"/>
              </a:spcBef>
            </a:pPr>
            <a:r>
              <a:rPr sz="4000" spc="-10" dirty="0">
                <a:solidFill>
                  <a:srgbClr val="FCFAFA"/>
                </a:solidFill>
              </a:rPr>
              <a:t>Define </a:t>
            </a:r>
            <a:r>
              <a:rPr sz="4000" spc="-170" dirty="0">
                <a:solidFill>
                  <a:srgbClr val="FCFAFA"/>
                </a:solidFill>
              </a:rPr>
              <a:t>TOOLS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0079" y="1104900"/>
            <a:ext cx="15102840" cy="8496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4085" y="2177376"/>
            <a:ext cx="8291830" cy="73196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530"/>
              </a:spcBef>
            </a:pPr>
            <a:r>
              <a:rPr sz="3600" spc="-270" dirty="0">
                <a:solidFill>
                  <a:srgbClr val="221F1F"/>
                </a:solidFill>
                <a:latin typeface="Arial Black"/>
                <a:cs typeface="Arial Black"/>
              </a:rPr>
              <a:t>Pengguna</a:t>
            </a:r>
            <a:endParaRPr sz="3600">
              <a:latin typeface="Arial Black"/>
              <a:cs typeface="Arial Black"/>
            </a:endParaRPr>
          </a:p>
          <a:p>
            <a:pPr marL="48260" marR="5080">
              <a:lnSpc>
                <a:spcPct val="74400"/>
              </a:lnSpc>
              <a:spcBef>
                <a:spcPts val="1190"/>
              </a:spcBef>
            </a:pP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Simpulkan</a:t>
            </a:r>
            <a:r>
              <a:rPr sz="2800" spc="-12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pemahaman</a:t>
            </a:r>
            <a:r>
              <a:rPr sz="2800" spc="-10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tentang</a:t>
            </a:r>
            <a:r>
              <a:rPr sz="2800" spc="-10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tipe</a:t>
            </a:r>
            <a:r>
              <a:rPr sz="2800" spc="-8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spc="-30" dirty="0">
                <a:solidFill>
                  <a:srgbClr val="221F1F"/>
                </a:solidFill>
                <a:latin typeface="Lucida Sans Unicode"/>
                <a:cs typeface="Lucida Sans Unicode"/>
              </a:rPr>
              <a:t>orang</a:t>
            </a:r>
            <a:r>
              <a:rPr sz="2800" spc="-15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221F1F"/>
                </a:solidFill>
                <a:latin typeface="Lucida Sans Unicode"/>
                <a:cs typeface="Lucida Sans Unicode"/>
              </a:rPr>
              <a:t>yaag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anda</a:t>
            </a:r>
            <a:r>
              <a:rPr sz="2800" spc="-14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rancang</a:t>
            </a:r>
            <a:r>
              <a:rPr sz="2800" spc="-14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spc="-35" dirty="0">
                <a:solidFill>
                  <a:srgbClr val="221F1F"/>
                </a:solidFill>
                <a:latin typeface="Lucida Sans Unicode"/>
                <a:cs typeface="Lucida Sans Unicode"/>
              </a:rPr>
              <a:t>untuk</a:t>
            </a:r>
            <a:r>
              <a:rPr sz="2800" spc="-16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221F1F"/>
                </a:solidFill>
                <a:latin typeface="Lucida Sans Unicode"/>
                <a:cs typeface="Lucida Sans Unicode"/>
              </a:rPr>
              <a:t>inovasi</a:t>
            </a:r>
            <a:endParaRPr sz="2800">
              <a:latin typeface="Lucida Sans Unicode"/>
              <a:cs typeface="Lucida Sans Unicode"/>
            </a:endParaRPr>
          </a:p>
          <a:p>
            <a:pPr marL="48260">
              <a:lnSpc>
                <a:spcPct val="100000"/>
              </a:lnSpc>
              <a:spcBef>
                <a:spcPts val="3835"/>
              </a:spcBef>
            </a:pPr>
            <a:r>
              <a:rPr sz="3600" spc="-114" dirty="0">
                <a:solidFill>
                  <a:srgbClr val="221F1F"/>
                </a:solidFill>
                <a:latin typeface="Arial Black"/>
                <a:cs typeface="Arial Black"/>
              </a:rPr>
              <a:t>Kebutuhan</a:t>
            </a:r>
            <a:endParaRPr sz="3600">
              <a:latin typeface="Arial Black"/>
              <a:cs typeface="Arial Black"/>
            </a:endParaRPr>
          </a:p>
          <a:p>
            <a:pPr marL="12700">
              <a:lnSpc>
                <a:spcPts val="2930"/>
              </a:lnSpc>
              <a:spcBef>
                <a:spcPts val="75"/>
              </a:spcBef>
            </a:pP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Sintesis</a:t>
            </a:r>
            <a:r>
              <a:rPr sz="2800" spc="-9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dan</a:t>
            </a:r>
            <a:r>
              <a:rPr sz="2800" spc="-13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pilih</a:t>
            </a:r>
            <a:r>
              <a:rPr sz="2800" spc="-10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spc="-35" dirty="0">
                <a:solidFill>
                  <a:srgbClr val="221F1F"/>
                </a:solidFill>
                <a:latin typeface="Lucida Sans Unicode"/>
                <a:cs typeface="Lucida Sans Unicode"/>
              </a:rPr>
              <a:t>serangkaian</a:t>
            </a:r>
            <a:r>
              <a:rPr sz="2800" spc="-8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221F1F"/>
                </a:solidFill>
                <a:latin typeface="Lucida Sans Unicode"/>
                <a:cs typeface="Lucida Sans Unicode"/>
              </a:rPr>
              <a:t>kebutuhan</a:t>
            </a:r>
            <a:endParaRPr sz="2800">
              <a:latin typeface="Lucida Sans Unicode"/>
              <a:cs typeface="Lucida Sans Unicode"/>
            </a:endParaRPr>
          </a:p>
          <a:p>
            <a:pPr marL="12700" marR="1942464">
              <a:lnSpc>
                <a:spcPct val="74500"/>
              </a:lnSpc>
              <a:spcBef>
                <a:spcPts val="425"/>
              </a:spcBef>
            </a:pP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terbatas</a:t>
            </a:r>
            <a:r>
              <a:rPr sz="2800" spc="-1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yang</a:t>
            </a:r>
            <a:r>
              <a:rPr sz="2800" spc="-5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menurut</a:t>
            </a:r>
            <a:r>
              <a:rPr sz="2800" spc="-5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anda</a:t>
            </a:r>
            <a:r>
              <a:rPr sz="2800" spc="-5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221F1F"/>
                </a:solidFill>
                <a:latin typeface="Lucida Sans Unicode"/>
                <a:cs typeface="Lucida Sans Unicode"/>
              </a:rPr>
              <a:t>penting </a:t>
            </a:r>
            <a:r>
              <a:rPr sz="2800" spc="-35" dirty="0">
                <a:solidFill>
                  <a:srgbClr val="221F1F"/>
                </a:solidFill>
                <a:latin typeface="Lucida Sans Unicode"/>
                <a:cs typeface="Lucida Sans Unicode"/>
              </a:rPr>
              <a:t>untuk</a:t>
            </a:r>
            <a:r>
              <a:rPr sz="2800" spc="-17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221F1F"/>
                </a:solidFill>
                <a:latin typeface="Lucida Sans Unicode"/>
                <a:cs typeface="Lucida Sans Unicode"/>
              </a:rPr>
              <a:t>dipenuhi</a:t>
            </a:r>
            <a:endParaRPr sz="2800">
              <a:latin typeface="Lucida Sans Unicode"/>
              <a:cs typeface="Lucida Sans Unicode"/>
            </a:endParaRPr>
          </a:p>
          <a:p>
            <a:pPr marL="48260">
              <a:lnSpc>
                <a:spcPct val="100000"/>
              </a:lnSpc>
              <a:spcBef>
                <a:spcPts val="4100"/>
              </a:spcBef>
            </a:pPr>
            <a:r>
              <a:rPr sz="3600" spc="-360" dirty="0">
                <a:solidFill>
                  <a:srgbClr val="221F1F"/>
                </a:solidFill>
                <a:latin typeface="Arial Black"/>
                <a:cs typeface="Arial Black"/>
              </a:rPr>
              <a:t>Wawasan</a:t>
            </a:r>
            <a:endParaRPr sz="3600">
              <a:latin typeface="Arial Black"/>
              <a:cs typeface="Arial Black"/>
            </a:endParaRPr>
          </a:p>
          <a:p>
            <a:pPr marL="48260" marR="2814955">
              <a:lnSpc>
                <a:spcPct val="74400"/>
              </a:lnSpc>
              <a:spcBef>
                <a:spcPts val="1689"/>
              </a:spcBef>
            </a:pPr>
            <a:r>
              <a:rPr sz="2800" spc="-50" dirty="0">
                <a:solidFill>
                  <a:srgbClr val="221F1F"/>
                </a:solidFill>
                <a:latin typeface="Lucida Sans Unicode"/>
                <a:cs typeface="Lucida Sans Unicode"/>
              </a:rPr>
              <a:t>Ungkapkan</a:t>
            </a:r>
            <a:r>
              <a:rPr sz="2800" spc="-14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wawasan</a:t>
            </a:r>
            <a:r>
              <a:rPr sz="2800" spc="-14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yang</a:t>
            </a:r>
            <a:r>
              <a:rPr sz="2800" spc="-17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221F1F"/>
                </a:solidFill>
                <a:latin typeface="Lucida Sans Unicode"/>
                <a:cs typeface="Lucida Sans Unicode"/>
              </a:rPr>
              <a:t>anda </a:t>
            </a:r>
            <a:r>
              <a:rPr sz="2800" spc="-55" dirty="0">
                <a:solidFill>
                  <a:srgbClr val="221F1F"/>
                </a:solidFill>
                <a:latin typeface="Lucida Sans Unicode"/>
                <a:cs typeface="Lucida Sans Unicode"/>
              </a:rPr>
              <a:t>kembangkan</a:t>
            </a:r>
            <a:r>
              <a:rPr sz="2800" spc="-12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dan</a:t>
            </a:r>
            <a:r>
              <a:rPr sz="2800" spc="-14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tentukan</a:t>
            </a:r>
            <a:r>
              <a:rPr sz="2800" spc="-10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221F1F"/>
                </a:solidFill>
                <a:latin typeface="Lucida Sans Unicode"/>
                <a:cs typeface="Lucida Sans Unicode"/>
              </a:rPr>
              <a:t>asas</a:t>
            </a:r>
            <a:endParaRPr sz="2800">
              <a:latin typeface="Lucida Sans Unicode"/>
              <a:cs typeface="Lucida Sans Unicode"/>
            </a:endParaRPr>
          </a:p>
          <a:p>
            <a:pPr marL="48260">
              <a:lnSpc>
                <a:spcPct val="100000"/>
              </a:lnSpc>
              <a:spcBef>
                <a:spcPts val="3775"/>
              </a:spcBef>
            </a:pPr>
            <a:r>
              <a:rPr sz="3600" spc="-120" dirty="0">
                <a:solidFill>
                  <a:srgbClr val="221F1F"/>
                </a:solidFill>
                <a:latin typeface="Arial Black"/>
                <a:cs typeface="Arial Black"/>
              </a:rPr>
              <a:t>Simpulkan</a:t>
            </a:r>
            <a:endParaRPr sz="3600">
              <a:latin typeface="Arial Black"/>
              <a:cs typeface="Arial Black"/>
            </a:endParaRPr>
          </a:p>
          <a:p>
            <a:pPr marL="48260" marR="1460500">
              <a:lnSpc>
                <a:spcPct val="74400"/>
              </a:lnSpc>
              <a:spcBef>
                <a:spcPts val="1695"/>
              </a:spcBef>
            </a:pPr>
            <a:r>
              <a:rPr sz="2800" spc="-30" dirty="0">
                <a:solidFill>
                  <a:srgbClr val="221F1F"/>
                </a:solidFill>
                <a:latin typeface="Lucida Sans Unicode"/>
                <a:cs typeface="Lucida Sans Unicode"/>
              </a:rPr>
              <a:t>Mengartikulasikan</a:t>
            </a:r>
            <a:r>
              <a:rPr sz="2800" spc="-5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secara</a:t>
            </a:r>
            <a:r>
              <a:rPr sz="2800" spc="-11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jelas</a:t>
            </a:r>
            <a:r>
              <a:rPr sz="2800" spc="-9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221F1F"/>
                </a:solidFill>
                <a:latin typeface="Lucida Sans Unicode"/>
                <a:cs typeface="Lucida Sans Unicode"/>
              </a:rPr>
              <a:t>masalah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yang</a:t>
            </a:r>
            <a:r>
              <a:rPr sz="2800" spc="-16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spc="-65" dirty="0">
                <a:solidFill>
                  <a:srgbClr val="221F1F"/>
                </a:solidFill>
                <a:latin typeface="Lucida Sans Unicode"/>
                <a:cs typeface="Lucida Sans Unicode"/>
              </a:rPr>
              <a:t>ingin</a:t>
            </a:r>
            <a:r>
              <a:rPr sz="2800" spc="-125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221F1F"/>
                </a:solidFill>
                <a:latin typeface="Lucida Sans Unicode"/>
                <a:cs typeface="Lucida Sans Unicode"/>
              </a:rPr>
              <a:t>anda</a:t>
            </a:r>
            <a:r>
              <a:rPr sz="2800" spc="-160" dirty="0">
                <a:solidFill>
                  <a:srgbClr val="221F1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221F1F"/>
                </a:solidFill>
                <a:latin typeface="Lucida Sans Unicode"/>
                <a:cs typeface="Lucida Sans Unicode"/>
              </a:rPr>
              <a:t>selesaikan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4" rIns="0" bIns="0" rtlCol="0">
            <a:spAutoFit/>
          </a:bodyPr>
          <a:lstStyle/>
          <a:p>
            <a:pPr marL="4933950">
              <a:lnSpc>
                <a:spcPct val="100000"/>
              </a:lnSpc>
              <a:spcBef>
                <a:spcPts val="130"/>
              </a:spcBef>
            </a:pPr>
            <a:r>
              <a:rPr spc="-325" dirty="0"/>
              <a:t>4</a:t>
            </a:r>
            <a:r>
              <a:rPr spc="10" dirty="0"/>
              <a:t> </a:t>
            </a:r>
            <a:r>
              <a:rPr spc="-320" dirty="0"/>
              <a:t>POV</a:t>
            </a:r>
            <a:r>
              <a:rPr spc="20" dirty="0"/>
              <a:t> </a:t>
            </a:r>
            <a:r>
              <a:rPr spc="-10" dirty="0"/>
              <a:t>Define</a:t>
            </a:r>
          </a:p>
        </p:txBody>
      </p:sp>
      <p:sp>
        <p:nvSpPr>
          <p:cNvPr id="4" name="object 4"/>
          <p:cNvSpPr/>
          <p:nvPr/>
        </p:nvSpPr>
        <p:spPr>
          <a:xfrm>
            <a:off x="609887" y="4272568"/>
            <a:ext cx="762000" cy="789940"/>
          </a:xfrm>
          <a:custGeom>
            <a:avLst/>
            <a:gdLst/>
            <a:ahLst/>
            <a:cxnLst/>
            <a:rect l="l" t="t" r="r" b="b"/>
            <a:pathLst>
              <a:path w="762000" h="789939">
                <a:moveTo>
                  <a:pt x="503593" y="0"/>
                </a:moveTo>
                <a:lnTo>
                  <a:pt x="0" y="0"/>
                </a:lnTo>
                <a:lnTo>
                  <a:pt x="0" y="522092"/>
                </a:lnTo>
                <a:lnTo>
                  <a:pt x="4154" y="570147"/>
                </a:lnTo>
                <a:lnTo>
                  <a:pt x="16132" y="615375"/>
                </a:lnTo>
                <a:lnTo>
                  <a:pt x="35204" y="657022"/>
                </a:lnTo>
                <a:lnTo>
                  <a:pt x="60643" y="694333"/>
                </a:lnTo>
                <a:lnTo>
                  <a:pt x="91721" y="726553"/>
                </a:lnTo>
                <a:lnTo>
                  <a:pt x="127708" y="752927"/>
                </a:lnTo>
                <a:lnTo>
                  <a:pt x="167877" y="772700"/>
                </a:lnTo>
                <a:lnTo>
                  <a:pt x="211499" y="785118"/>
                </a:lnTo>
                <a:lnTo>
                  <a:pt x="257846" y="789425"/>
                </a:lnTo>
                <a:lnTo>
                  <a:pt x="761448" y="789425"/>
                </a:lnTo>
                <a:lnTo>
                  <a:pt x="761448" y="267322"/>
                </a:lnTo>
                <a:lnTo>
                  <a:pt x="757294" y="219275"/>
                </a:lnTo>
                <a:lnTo>
                  <a:pt x="745317" y="174052"/>
                </a:lnTo>
                <a:lnTo>
                  <a:pt x="726245" y="132407"/>
                </a:lnTo>
                <a:lnTo>
                  <a:pt x="700807" y="95097"/>
                </a:lnTo>
                <a:lnTo>
                  <a:pt x="669729" y="62876"/>
                </a:lnTo>
                <a:lnTo>
                  <a:pt x="633741" y="36501"/>
                </a:lnTo>
                <a:lnTo>
                  <a:pt x="593571" y="16726"/>
                </a:lnTo>
                <a:lnTo>
                  <a:pt x="549945" y="4307"/>
                </a:lnTo>
                <a:lnTo>
                  <a:pt x="503593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887" y="6350288"/>
            <a:ext cx="762000" cy="789940"/>
          </a:xfrm>
          <a:custGeom>
            <a:avLst/>
            <a:gdLst/>
            <a:ahLst/>
            <a:cxnLst/>
            <a:rect l="l" t="t" r="r" b="b"/>
            <a:pathLst>
              <a:path w="762000" h="789940">
                <a:moveTo>
                  <a:pt x="503593" y="0"/>
                </a:moveTo>
                <a:lnTo>
                  <a:pt x="0" y="0"/>
                </a:lnTo>
                <a:lnTo>
                  <a:pt x="0" y="522092"/>
                </a:lnTo>
                <a:lnTo>
                  <a:pt x="4154" y="570147"/>
                </a:lnTo>
                <a:lnTo>
                  <a:pt x="16132" y="615375"/>
                </a:lnTo>
                <a:lnTo>
                  <a:pt x="35204" y="657022"/>
                </a:lnTo>
                <a:lnTo>
                  <a:pt x="60643" y="694333"/>
                </a:lnTo>
                <a:lnTo>
                  <a:pt x="91721" y="726553"/>
                </a:lnTo>
                <a:lnTo>
                  <a:pt x="127708" y="752927"/>
                </a:lnTo>
                <a:lnTo>
                  <a:pt x="167877" y="772700"/>
                </a:lnTo>
                <a:lnTo>
                  <a:pt x="211499" y="785118"/>
                </a:lnTo>
                <a:lnTo>
                  <a:pt x="257846" y="789425"/>
                </a:lnTo>
                <a:lnTo>
                  <a:pt x="761448" y="789425"/>
                </a:lnTo>
                <a:lnTo>
                  <a:pt x="761448" y="267322"/>
                </a:lnTo>
                <a:lnTo>
                  <a:pt x="757294" y="219275"/>
                </a:lnTo>
                <a:lnTo>
                  <a:pt x="745317" y="174052"/>
                </a:lnTo>
                <a:lnTo>
                  <a:pt x="726245" y="132407"/>
                </a:lnTo>
                <a:lnTo>
                  <a:pt x="700807" y="95097"/>
                </a:lnTo>
                <a:lnTo>
                  <a:pt x="669729" y="62876"/>
                </a:lnTo>
                <a:lnTo>
                  <a:pt x="633741" y="36501"/>
                </a:lnTo>
                <a:lnTo>
                  <a:pt x="593571" y="16726"/>
                </a:lnTo>
                <a:lnTo>
                  <a:pt x="549945" y="4307"/>
                </a:lnTo>
                <a:lnTo>
                  <a:pt x="503593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887" y="8212108"/>
            <a:ext cx="762000" cy="789940"/>
          </a:xfrm>
          <a:custGeom>
            <a:avLst/>
            <a:gdLst/>
            <a:ahLst/>
            <a:cxnLst/>
            <a:rect l="l" t="t" r="r" b="b"/>
            <a:pathLst>
              <a:path w="762000" h="789940">
                <a:moveTo>
                  <a:pt x="503593" y="0"/>
                </a:moveTo>
                <a:lnTo>
                  <a:pt x="0" y="0"/>
                </a:lnTo>
                <a:lnTo>
                  <a:pt x="0" y="522092"/>
                </a:lnTo>
                <a:lnTo>
                  <a:pt x="4154" y="570147"/>
                </a:lnTo>
                <a:lnTo>
                  <a:pt x="16132" y="615375"/>
                </a:lnTo>
                <a:lnTo>
                  <a:pt x="35204" y="657022"/>
                </a:lnTo>
                <a:lnTo>
                  <a:pt x="60643" y="694333"/>
                </a:lnTo>
                <a:lnTo>
                  <a:pt x="91721" y="726553"/>
                </a:lnTo>
                <a:lnTo>
                  <a:pt x="127708" y="752927"/>
                </a:lnTo>
                <a:lnTo>
                  <a:pt x="167877" y="772700"/>
                </a:lnTo>
                <a:lnTo>
                  <a:pt x="211499" y="785118"/>
                </a:lnTo>
                <a:lnTo>
                  <a:pt x="257846" y="789425"/>
                </a:lnTo>
                <a:lnTo>
                  <a:pt x="761448" y="789425"/>
                </a:lnTo>
                <a:lnTo>
                  <a:pt x="761448" y="267322"/>
                </a:lnTo>
                <a:lnTo>
                  <a:pt x="757294" y="219275"/>
                </a:lnTo>
                <a:lnTo>
                  <a:pt x="745317" y="174051"/>
                </a:lnTo>
                <a:lnTo>
                  <a:pt x="726245" y="132407"/>
                </a:lnTo>
                <a:lnTo>
                  <a:pt x="700807" y="95096"/>
                </a:lnTo>
                <a:lnTo>
                  <a:pt x="669729" y="62876"/>
                </a:lnTo>
                <a:lnTo>
                  <a:pt x="633741" y="36501"/>
                </a:lnTo>
                <a:lnTo>
                  <a:pt x="593571" y="16726"/>
                </a:lnTo>
                <a:lnTo>
                  <a:pt x="549945" y="4307"/>
                </a:lnTo>
                <a:lnTo>
                  <a:pt x="503593" y="0"/>
                </a:lnTo>
                <a:close/>
              </a:path>
            </a:pathLst>
          </a:custGeom>
          <a:solidFill>
            <a:srgbClr val="F37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045700" y="4054855"/>
            <a:ext cx="6983095" cy="4140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20370" algn="just">
              <a:lnSpc>
                <a:spcPct val="150000"/>
              </a:lnSpc>
              <a:spcBef>
                <a:spcPts val="95"/>
              </a:spcBef>
            </a:pPr>
            <a:r>
              <a:rPr sz="3600" spc="-305" dirty="0">
                <a:solidFill>
                  <a:srgbClr val="221F1F"/>
                </a:solidFill>
                <a:latin typeface="Arial Black"/>
                <a:cs typeface="Arial Black"/>
              </a:rPr>
              <a:t>“Saya</a:t>
            </a:r>
            <a:r>
              <a:rPr sz="3600" spc="5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3600" spc="-254" dirty="0">
                <a:solidFill>
                  <a:srgbClr val="221F1F"/>
                </a:solidFill>
                <a:latin typeface="Arial Black"/>
                <a:cs typeface="Arial Black"/>
              </a:rPr>
              <a:t>adalah</a:t>
            </a:r>
            <a:r>
              <a:rPr sz="3600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3600" spc="-290" dirty="0">
                <a:solidFill>
                  <a:srgbClr val="F47B00"/>
                </a:solidFill>
                <a:latin typeface="Arial Black"/>
                <a:cs typeface="Arial Black"/>
              </a:rPr>
              <a:t>(Target</a:t>
            </a:r>
            <a:r>
              <a:rPr sz="3600" spc="-10" dirty="0">
                <a:solidFill>
                  <a:srgbClr val="F47B00"/>
                </a:solidFill>
                <a:latin typeface="Arial Black"/>
                <a:cs typeface="Arial Black"/>
              </a:rPr>
              <a:t> </a:t>
            </a:r>
            <a:r>
              <a:rPr sz="3600" spc="-185" dirty="0">
                <a:solidFill>
                  <a:srgbClr val="F47B00"/>
                </a:solidFill>
                <a:latin typeface="Arial Black"/>
                <a:cs typeface="Arial Black"/>
              </a:rPr>
              <a:t>Market) </a:t>
            </a:r>
            <a:r>
              <a:rPr sz="3600" spc="-245" dirty="0">
                <a:solidFill>
                  <a:srgbClr val="221F1F"/>
                </a:solidFill>
                <a:latin typeface="Arial Black"/>
                <a:cs typeface="Arial Black"/>
              </a:rPr>
              <a:t>yang</a:t>
            </a:r>
            <a:r>
              <a:rPr sz="3600" spc="-265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3600" spc="-135" dirty="0">
                <a:solidFill>
                  <a:srgbClr val="221F1F"/>
                </a:solidFill>
                <a:latin typeface="Arial Black"/>
                <a:cs typeface="Arial Black"/>
              </a:rPr>
              <a:t>butuh</a:t>
            </a:r>
            <a:r>
              <a:rPr sz="3600" spc="-240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3600" spc="-204" dirty="0">
                <a:solidFill>
                  <a:srgbClr val="F47B00"/>
                </a:solidFill>
                <a:latin typeface="Arial Black"/>
                <a:cs typeface="Arial Black"/>
              </a:rPr>
              <a:t>(Customer</a:t>
            </a:r>
            <a:r>
              <a:rPr sz="3600" spc="-235" dirty="0">
                <a:solidFill>
                  <a:srgbClr val="F47B00"/>
                </a:solidFill>
                <a:latin typeface="Arial Black"/>
                <a:cs typeface="Arial Black"/>
              </a:rPr>
              <a:t> </a:t>
            </a:r>
            <a:r>
              <a:rPr sz="3600" spc="-10" dirty="0">
                <a:solidFill>
                  <a:srgbClr val="F47B00"/>
                </a:solidFill>
                <a:latin typeface="Arial Black"/>
                <a:cs typeface="Arial Black"/>
              </a:rPr>
              <a:t>Job).</a:t>
            </a:r>
            <a:endParaRPr sz="3600">
              <a:latin typeface="Arial Black"/>
              <a:cs typeface="Arial Black"/>
            </a:endParaRPr>
          </a:p>
          <a:p>
            <a:pPr marL="12700" marR="5080" algn="just">
              <a:lnSpc>
                <a:spcPct val="150000"/>
              </a:lnSpc>
            </a:pPr>
            <a:r>
              <a:rPr sz="3600" spc="-395" dirty="0">
                <a:solidFill>
                  <a:srgbClr val="221F1F"/>
                </a:solidFill>
                <a:latin typeface="Arial Black"/>
                <a:cs typeface="Arial Black"/>
              </a:rPr>
              <a:t>Saya</a:t>
            </a:r>
            <a:r>
              <a:rPr sz="3600" spc="95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3600" spc="-225" dirty="0">
                <a:solidFill>
                  <a:srgbClr val="221F1F"/>
                </a:solidFill>
                <a:latin typeface="Arial Black"/>
                <a:cs typeface="Arial Black"/>
              </a:rPr>
              <a:t>ingin</a:t>
            </a:r>
            <a:r>
              <a:rPr sz="3600" spc="-75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3600" spc="-220" dirty="0">
                <a:solidFill>
                  <a:srgbClr val="F47B00"/>
                </a:solidFill>
                <a:latin typeface="Arial Black"/>
                <a:cs typeface="Arial Black"/>
              </a:rPr>
              <a:t>(Gain),</a:t>
            </a:r>
            <a:r>
              <a:rPr sz="3600" spc="-80" dirty="0">
                <a:solidFill>
                  <a:srgbClr val="F47B00"/>
                </a:solidFill>
                <a:latin typeface="Arial Black"/>
                <a:cs typeface="Arial Black"/>
              </a:rPr>
              <a:t> </a:t>
            </a:r>
            <a:r>
              <a:rPr sz="3600" spc="-210" dirty="0">
                <a:solidFill>
                  <a:srgbClr val="221F1F"/>
                </a:solidFill>
                <a:latin typeface="Arial Black"/>
                <a:cs typeface="Arial Black"/>
              </a:rPr>
              <a:t>tapi</a:t>
            </a:r>
            <a:r>
              <a:rPr sz="3600" spc="-40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3600" spc="-165" dirty="0">
                <a:solidFill>
                  <a:srgbClr val="221F1F"/>
                </a:solidFill>
                <a:latin typeface="Arial Black"/>
                <a:cs typeface="Arial Black"/>
              </a:rPr>
              <a:t>ternyata </a:t>
            </a:r>
            <a:r>
              <a:rPr sz="3600" spc="-210" dirty="0">
                <a:solidFill>
                  <a:srgbClr val="F47B00"/>
                </a:solidFill>
                <a:latin typeface="Arial Black"/>
                <a:cs typeface="Arial Black"/>
              </a:rPr>
              <a:t>(Pain).</a:t>
            </a:r>
            <a:r>
              <a:rPr sz="3600" spc="-75" dirty="0">
                <a:solidFill>
                  <a:srgbClr val="F47B00"/>
                </a:solidFill>
                <a:latin typeface="Arial Black"/>
                <a:cs typeface="Arial Black"/>
              </a:rPr>
              <a:t> </a:t>
            </a:r>
            <a:r>
              <a:rPr sz="3600" spc="-400" dirty="0">
                <a:solidFill>
                  <a:srgbClr val="221F1F"/>
                </a:solidFill>
                <a:latin typeface="Arial Black"/>
                <a:cs typeface="Arial Black"/>
              </a:rPr>
              <a:t>Saya</a:t>
            </a:r>
            <a:r>
              <a:rPr sz="3600" spc="100" dirty="0">
                <a:solidFill>
                  <a:srgbClr val="221F1F"/>
                </a:solidFill>
                <a:latin typeface="Arial Black"/>
                <a:cs typeface="Arial Black"/>
              </a:rPr>
              <a:t> </a:t>
            </a:r>
            <a:r>
              <a:rPr sz="3600" spc="-120" dirty="0">
                <a:solidFill>
                  <a:srgbClr val="F47B00"/>
                </a:solidFill>
                <a:latin typeface="Arial Black"/>
                <a:cs typeface="Arial Black"/>
              </a:rPr>
              <a:t>(definisi/artikulasi </a:t>
            </a:r>
            <a:r>
              <a:rPr sz="3600" spc="-114" dirty="0">
                <a:solidFill>
                  <a:srgbClr val="F47B00"/>
                </a:solidFill>
                <a:latin typeface="Arial Black"/>
                <a:cs typeface="Arial Black"/>
              </a:rPr>
              <a:t>masalah)”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63299" y="3593256"/>
            <a:ext cx="2058670" cy="2058670"/>
          </a:xfrm>
          <a:custGeom>
            <a:avLst/>
            <a:gdLst/>
            <a:ahLst/>
            <a:cxnLst/>
            <a:rect l="l" t="t" r="r" b="b"/>
            <a:pathLst>
              <a:path w="2058670" h="2058670">
                <a:moveTo>
                  <a:pt x="1029227" y="0"/>
                </a:moveTo>
                <a:lnTo>
                  <a:pt x="980774" y="1120"/>
                </a:lnTo>
                <a:lnTo>
                  <a:pt x="932899" y="4448"/>
                </a:lnTo>
                <a:lnTo>
                  <a:pt x="885650" y="9935"/>
                </a:lnTo>
                <a:lnTo>
                  <a:pt x="839076" y="17530"/>
                </a:lnTo>
                <a:lnTo>
                  <a:pt x="793227" y="27185"/>
                </a:lnTo>
                <a:lnTo>
                  <a:pt x="748153" y="38850"/>
                </a:lnTo>
                <a:lnTo>
                  <a:pt x="703903" y="52475"/>
                </a:lnTo>
                <a:lnTo>
                  <a:pt x="660526" y="68012"/>
                </a:lnTo>
                <a:lnTo>
                  <a:pt x="618071" y="85411"/>
                </a:lnTo>
                <a:lnTo>
                  <a:pt x="576589" y="104621"/>
                </a:lnTo>
                <a:lnTo>
                  <a:pt x="536128" y="125595"/>
                </a:lnTo>
                <a:lnTo>
                  <a:pt x="496738" y="148282"/>
                </a:lnTo>
                <a:lnTo>
                  <a:pt x="458469" y="172633"/>
                </a:lnTo>
                <a:lnTo>
                  <a:pt x="421369" y="198599"/>
                </a:lnTo>
                <a:lnTo>
                  <a:pt x="385488" y="226130"/>
                </a:lnTo>
                <a:lnTo>
                  <a:pt x="350876" y="255176"/>
                </a:lnTo>
                <a:lnTo>
                  <a:pt x="317582" y="285689"/>
                </a:lnTo>
                <a:lnTo>
                  <a:pt x="285656" y="317618"/>
                </a:lnTo>
                <a:lnTo>
                  <a:pt x="255146" y="350915"/>
                </a:lnTo>
                <a:lnTo>
                  <a:pt x="226102" y="385530"/>
                </a:lnTo>
                <a:lnTo>
                  <a:pt x="198574" y="421414"/>
                </a:lnTo>
                <a:lnTo>
                  <a:pt x="172611" y="458516"/>
                </a:lnTo>
                <a:lnTo>
                  <a:pt x="148263" y="496788"/>
                </a:lnTo>
                <a:lnTo>
                  <a:pt x="125579" y="536181"/>
                </a:lnTo>
                <a:lnTo>
                  <a:pt x="104607" y="576644"/>
                </a:lnTo>
                <a:lnTo>
                  <a:pt x="85399" y="618128"/>
                </a:lnTo>
                <a:lnTo>
                  <a:pt x="68003" y="660585"/>
                </a:lnTo>
                <a:lnTo>
                  <a:pt x="52468" y="703964"/>
                </a:lnTo>
                <a:lnTo>
                  <a:pt x="38844" y="748216"/>
                </a:lnTo>
                <a:lnTo>
                  <a:pt x="27181" y="793291"/>
                </a:lnTo>
                <a:lnTo>
                  <a:pt x="17527" y="839141"/>
                </a:lnTo>
                <a:lnTo>
                  <a:pt x="9933" y="885716"/>
                </a:lnTo>
                <a:lnTo>
                  <a:pt x="4447" y="932965"/>
                </a:lnTo>
                <a:lnTo>
                  <a:pt x="1120" y="980841"/>
                </a:lnTo>
                <a:lnTo>
                  <a:pt x="0" y="1029293"/>
                </a:lnTo>
                <a:lnTo>
                  <a:pt x="1116" y="1077659"/>
                </a:lnTo>
                <a:lnTo>
                  <a:pt x="4432" y="1125451"/>
                </a:lnTo>
                <a:lnTo>
                  <a:pt x="9898" y="1172620"/>
                </a:lnTo>
                <a:lnTo>
                  <a:pt x="17466" y="1219116"/>
                </a:lnTo>
                <a:lnTo>
                  <a:pt x="27086" y="1264890"/>
                </a:lnTo>
                <a:lnTo>
                  <a:pt x="38709" y="1309893"/>
                </a:lnTo>
                <a:lnTo>
                  <a:pt x="52286" y="1354076"/>
                </a:lnTo>
                <a:lnTo>
                  <a:pt x="67768" y="1397390"/>
                </a:lnTo>
                <a:lnTo>
                  <a:pt x="85106" y="1439785"/>
                </a:lnTo>
                <a:lnTo>
                  <a:pt x="104249" y="1481212"/>
                </a:lnTo>
                <a:lnTo>
                  <a:pt x="125151" y="1521623"/>
                </a:lnTo>
                <a:lnTo>
                  <a:pt x="147760" y="1560968"/>
                </a:lnTo>
                <a:lnTo>
                  <a:pt x="172028" y="1599197"/>
                </a:lnTo>
                <a:lnTo>
                  <a:pt x="197906" y="1636263"/>
                </a:lnTo>
                <a:lnTo>
                  <a:pt x="225345" y="1672114"/>
                </a:lnTo>
                <a:lnTo>
                  <a:pt x="254295" y="1706703"/>
                </a:lnTo>
                <a:lnTo>
                  <a:pt x="284708" y="1739981"/>
                </a:lnTo>
                <a:lnTo>
                  <a:pt x="316534" y="1771897"/>
                </a:lnTo>
                <a:lnTo>
                  <a:pt x="349724" y="1802403"/>
                </a:lnTo>
                <a:lnTo>
                  <a:pt x="384229" y="1831450"/>
                </a:lnTo>
                <a:lnTo>
                  <a:pt x="419999" y="1858989"/>
                </a:lnTo>
                <a:lnTo>
                  <a:pt x="456986" y="1884969"/>
                </a:lnTo>
                <a:lnTo>
                  <a:pt x="495141" y="1909343"/>
                </a:lnTo>
                <a:lnTo>
                  <a:pt x="534414" y="1932061"/>
                </a:lnTo>
                <a:lnTo>
                  <a:pt x="574756" y="1953074"/>
                </a:lnTo>
                <a:lnTo>
                  <a:pt x="616118" y="1972333"/>
                </a:lnTo>
                <a:lnTo>
                  <a:pt x="658451" y="1989788"/>
                </a:lnTo>
                <a:lnTo>
                  <a:pt x="701705" y="2005390"/>
                </a:lnTo>
                <a:lnTo>
                  <a:pt x="745832" y="2019091"/>
                </a:lnTo>
                <a:lnTo>
                  <a:pt x="790782" y="2030841"/>
                </a:lnTo>
                <a:lnTo>
                  <a:pt x="836507" y="2040590"/>
                </a:lnTo>
                <a:lnTo>
                  <a:pt x="882956" y="2048291"/>
                </a:lnTo>
                <a:lnTo>
                  <a:pt x="930081" y="2053893"/>
                </a:lnTo>
                <a:lnTo>
                  <a:pt x="977833" y="2057347"/>
                </a:lnTo>
                <a:lnTo>
                  <a:pt x="1016324" y="2058538"/>
                </a:lnTo>
                <a:lnTo>
                  <a:pt x="1029227" y="2058615"/>
                </a:lnTo>
                <a:lnTo>
                  <a:pt x="2058478" y="2058615"/>
                </a:lnTo>
                <a:lnTo>
                  <a:pt x="2058478" y="1029293"/>
                </a:lnTo>
                <a:lnTo>
                  <a:pt x="2057783" y="990685"/>
                </a:lnTo>
                <a:lnTo>
                  <a:pt x="2053785" y="930144"/>
                </a:lnTo>
                <a:lnTo>
                  <a:pt x="2048181" y="883018"/>
                </a:lnTo>
                <a:lnTo>
                  <a:pt x="2040478" y="836567"/>
                </a:lnTo>
                <a:lnTo>
                  <a:pt x="2030727" y="790841"/>
                </a:lnTo>
                <a:lnTo>
                  <a:pt x="2018976" y="745889"/>
                </a:lnTo>
                <a:lnTo>
                  <a:pt x="2005274" y="701760"/>
                </a:lnTo>
                <a:lnTo>
                  <a:pt x="1989671" y="658504"/>
                </a:lnTo>
                <a:lnTo>
                  <a:pt x="1972216" y="616169"/>
                </a:lnTo>
                <a:lnTo>
                  <a:pt x="1952957" y="574804"/>
                </a:lnTo>
                <a:lnTo>
                  <a:pt x="1931944" y="534460"/>
                </a:lnTo>
                <a:lnTo>
                  <a:pt x="1909227" y="495185"/>
                </a:lnTo>
                <a:lnTo>
                  <a:pt x="1884854" y="457028"/>
                </a:lnTo>
                <a:lnTo>
                  <a:pt x="1858874" y="420038"/>
                </a:lnTo>
                <a:lnTo>
                  <a:pt x="1831337" y="384265"/>
                </a:lnTo>
                <a:lnTo>
                  <a:pt x="1802292" y="349757"/>
                </a:lnTo>
                <a:lnTo>
                  <a:pt x="1771787" y="316565"/>
                </a:lnTo>
                <a:lnTo>
                  <a:pt x="1739873" y="284736"/>
                </a:lnTo>
                <a:lnTo>
                  <a:pt x="1706598" y="254321"/>
                </a:lnTo>
                <a:lnTo>
                  <a:pt x="1672011" y="225368"/>
                </a:lnTo>
                <a:lnTo>
                  <a:pt x="1636161" y="197927"/>
                </a:lnTo>
                <a:lnTo>
                  <a:pt x="1599098" y="172046"/>
                </a:lnTo>
                <a:lnTo>
                  <a:pt x="1560871" y="147776"/>
                </a:lnTo>
                <a:lnTo>
                  <a:pt x="1521529" y="125164"/>
                </a:lnTo>
                <a:lnTo>
                  <a:pt x="1481121" y="104261"/>
                </a:lnTo>
                <a:lnTo>
                  <a:pt x="1439696" y="85115"/>
                </a:lnTo>
                <a:lnTo>
                  <a:pt x="1397304" y="67776"/>
                </a:lnTo>
                <a:lnTo>
                  <a:pt x="1353993" y="52292"/>
                </a:lnTo>
                <a:lnTo>
                  <a:pt x="1309813" y="38714"/>
                </a:lnTo>
                <a:lnTo>
                  <a:pt x="1264812" y="27089"/>
                </a:lnTo>
                <a:lnTo>
                  <a:pt x="1219040" y="17468"/>
                </a:lnTo>
                <a:lnTo>
                  <a:pt x="1172547" y="9899"/>
                </a:lnTo>
                <a:lnTo>
                  <a:pt x="1125381" y="4432"/>
                </a:lnTo>
                <a:lnTo>
                  <a:pt x="1077591" y="1116"/>
                </a:lnTo>
                <a:lnTo>
                  <a:pt x="1029227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9" y="4236541"/>
            <a:ext cx="5137785" cy="6050915"/>
          </a:xfrm>
          <a:custGeom>
            <a:avLst/>
            <a:gdLst/>
            <a:ahLst/>
            <a:cxnLst/>
            <a:rect l="l" t="t" r="r" b="b"/>
            <a:pathLst>
              <a:path w="5137785" h="6050915">
                <a:moveTo>
                  <a:pt x="0" y="0"/>
                </a:moveTo>
                <a:lnTo>
                  <a:pt x="0" y="6050456"/>
                </a:lnTo>
                <a:lnTo>
                  <a:pt x="5137682" y="6050456"/>
                </a:lnTo>
                <a:lnTo>
                  <a:pt x="5053204" y="6036171"/>
                </a:lnTo>
                <a:lnTo>
                  <a:pt x="4953890" y="6017756"/>
                </a:lnTo>
                <a:lnTo>
                  <a:pt x="4855143" y="5997750"/>
                </a:lnTo>
                <a:lnTo>
                  <a:pt x="4756977" y="5976167"/>
                </a:lnTo>
                <a:lnTo>
                  <a:pt x="4659406" y="5953021"/>
                </a:lnTo>
                <a:lnTo>
                  <a:pt x="4562444" y="5928325"/>
                </a:lnTo>
                <a:lnTo>
                  <a:pt x="4466105" y="5902093"/>
                </a:lnTo>
                <a:lnTo>
                  <a:pt x="4370401" y="5874339"/>
                </a:lnTo>
                <a:lnTo>
                  <a:pt x="4275348" y="5845077"/>
                </a:lnTo>
                <a:lnTo>
                  <a:pt x="4180960" y="5814321"/>
                </a:lnTo>
                <a:lnTo>
                  <a:pt x="4087248" y="5782084"/>
                </a:lnTo>
                <a:lnTo>
                  <a:pt x="3994229" y="5748381"/>
                </a:lnTo>
                <a:lnTo>
                  <a:pt x="3901915" y="5713225"/>
                </a:lnTo>
                <a:lnTo>
                  <a:pt x="3810320" y="5676630"/>
                </a:lnTo>
                <a:lnTo>
                  <a:pt x="3719459" y="5638610"/>
                </a:lnTo>
                <a:lnTo>
                  <a:pt x="3629344" y="5599179"/>
                </a:lnTo>
                <a:lnTo>
                  <a:pt x="3539990" y="5558350"/>
                </a:lnTo>
                <a:lnTo>
                  <a:pt x="3451410" y="5516138"/>
                </a:lnTo>
                <a:lnTo>
                  <a:pt x="3407415" y="5494517"/>
                </a:lnTo>
                <a:lnTo>
                  <a:pt x="3363619" y="5472556"/>
                </a:lnTo>
                <a:lnTo>
                  <a:pt x="3320024" y="5450256"/>
                </a:lnTo>
                <a:lnTo>
                  <a:pt x="3276630" y="5427618"/>
                </a:lnTo>
                <a:lnTo>
                  <a:pt x="3233441" y="5404645"/>
                </a:lnTo>
                <a:lnTo>
                  <a:pt x="3190457" y="5381338"/>
                </a:lnTo>
                <a:lnTo>
                  <a:pt x="3147681" y="5357699"/>
                </a:lnTo>
                <a:lnTo>
                  <a:pt x="3105114" y="5333730"/>
                </a:lnTo>
                <a:lnTo>
                  <a:pt x="3062758" y="5309432"/>
                </a:lnTo>
                <a:lnTo>
                  <a:pt x="3020615" y="5284807"/>
                </a:lnTo>
                <a:lnTo>
                  <a:pt x="2978685" y="5259857"/>
                </a:lnTo>
                <a:lnTo>
                  <a:pt x="2936972" y="5234584"/>
                </a:lnTo>
                <a:lnTo>
                  <a:pt x="2895477" y="5208988"/>
                </a:lnTo>
                <a:lnTo>
                  <a:pt x="2854201" y="5183073"/>
                </a:lnTo>
                <a:lnTo>
                  <a:pt x="2813147" y="5156840"/>
                </a:lnTo>
                <a:lnTo>
                  <a:pt x="2772316" y="5130290"/>
                </a:lnTo>
                <a:lnTo>
                  <a:pt x="2731709" y="5103426"/>
                </a:lnTo>
                <a:lnTo>
                  <a:pt x="2691329" y="5076248"/>
                </a:lnTo>
                <a:lnTo>
                  <a:pt x="2651176" y="5048759"/>
                </a:lnTo>
                <a:lnTo>
                  <a:pt x="2611254" y="5020961"/>
                </a:lnTo>
                <a:lnTo>
                  <a:pt x="2571564" y="4992855"/>
                </a:lnTo>
                <a:lnTo>
                  <a:pt x="2532106" y="4964442"/>
                </a:lnTo>
                <a:lnTo>
                  <a:pt x="2492884" y="4935725"/>
                </a:lnTo>
                <a:lnTo>
                  <a:pt x="2453899" y="4906706"/>
                </a:lnTo>
                <a:lnTo>
                  <a:pt x="2415152" y="4877385"/>
                </a:lnTo>
                <a:lnTo>
                  <a:pt x="2376646" y="4847766"/>
                </a:lnTo>
                <a:lnTo>
                  <a:pt x="2338381" y="4817848"/>
                </a:lnTo>
                <a:lnTo>
                  <a:pt x="2300360" y="4787636"/>
                </a:lnTo>
                <a:lnTo>
                  <a:pt x="2262585" y="4757129"/>
                </a:lnTo>
                <a:lnTo>
                  <a:pt x="2225056" y="4726329"/>
                </a:lnTo>
                <a:lnTo>
                  <a:pt x="2187777" y="4695240"/>
                </a:lnTo>
                <a:lnTo>
                  <a:pt x="2150748" y="4663861"/>
                </a:lnTo>
                <a:lnTo>
                  <a:pt x="2113972" y="4632195"/>
                </a:lnTo>
                <a:lnTo>
                  <a:pt x="2077450" y="4600244"/>
                </a:lnTo>
                <a:lnTo>
                  <a:pt x="2041183" y="4568009"/>
                </a:lnTo>
                <a:lnTo>
                  <a:pt x="2005174" y="4535493"/>
                </a:lnTo>
                <a:lnTo>
                  <a:pt x="1969424" y="4502696"/>
                </a:lnTo>
                <a:lnTo>
                  <a:pt x="1933935" y="4469621"/>
                </a:lnTo>
                <a:lnTo>
                  <a:pt x="1898709" y="4436269"/>
                </a:lnTo>
                <a:lnTo>
                  <a:pt x="1863748" y="4402642"/>
                </a:lnTo>
                <a:lnTo>
                  <a:pt x="1829052" y="4368741"/>
                </a:lnTo>
                <a:lnTo>
                  <a:pt x="1794625" y="4334569"/>
                </a:lnTo>
                <a:lnTo>
                  <a:pt x="1760468" y="4300128"/>
                </a:lnTo>
                <a:lnTo>
                  <a:pt x="1726583" y="4265418"/>
                </a:lnTo>
                <a:lnTo>
                  <a:pt x="1692971" y="4230442"/>
                </a:lnTo>
                <a:lnTo>
                  <a:pt x="1659633" y="4195202"/>
                </a:lnTo>
                <a:lnTo>
                  <a:pt x="1626573" y="4159698"/>
                </a:lnTo>
                <a:lnTo>
                  <a:pt x="1593791" y="4123934"/>
                </a:lnTo>
                <a:lnTo>
                  <a:pt x="1561288" y="4087910"/>
                </a:lnTo>
                <a:lnTo>
                  <a:pt x="1529068" y="4051628"/>
                </a:lnTo>
                <a:lnTo>
                  <a:pt x="1497131" y="4015090"/>
                </a:lnTo>
                <a:lnTo>
                  <a:pt x="1465479" y="3978298"/>
                </a:lnTo>
                <a:lnTo>
                  <a:pt x="1434114" y="3941254"/>
                </a:lnTo>
                <a:lnTo>
                  <a:pt x="1403038" y="3903959"/>
                </a:lnTo>
                <a:lnTo>
                  <a:pt x="1372253" y="3866414"/>
                </a:lnTo>
                <a:lnTo>
                  <a:pt x="1341759" y="3828623"/>
                </a:lnTo>
                <a:lnTo>
                  <a:pt x="1311560" y="3790585"/>
                </a:lnTo>
                <a:lnTo>
                  <a:pt x="1281656" y="3752304"/>
                </a:lnTo>
                <a:lnTo>
                  <a:pt x="1252049" y="3713781"/>
                </a:lnTo>
                <a:lnTo>
                  <a:pt x="1222742" y="3675017"/>
                </a:lnTo>
                <a:lnTo>
                  <a:pt x="1193735" y="3636015"/>
                </a:lnTo>
                <a:lnTo>
                  <a:pt x="1165031" y="3596775"/>
                </a:lnTo>
                <a:lnTo>
                  <a:pt x="1136631" y="3557300"/>
                </a:lnTo>
                <a:lnTo>
                  <a:pt x="1108537" y="3517592"/>
                </a:lnTo>
                <a:lnTo>
                  <a:pt x="1080750" y="3477652"/>
                </a:lnTo>
                <a:lnTo>
                  <a:pt x="1053274" y="3437481"/>
                </a:lnTo>
                <a:lnTo>
                  <a:pt x="1026108" y="3397082"/>
                </a:lnTo>
                <a:lnTo>
                  <a:pt x="999255" y="3356457"/>
                </a:lnTo>
                <a:lnTo>
                  <a:pt x="972717" y="3315607"/>
                </a:lnTo>
                <a:lnTo>
                  <a:pt x="946495" y="3274533"/>
                </a:lnTo>
                <a:lnTo>
                  <a:pt x="920592" y="3233238"/>
                </a:lnTo>
                <a:lnTo>
                  <a:pt x="895008" y="3191723"/>
                </a:lnTo>
                <a:lnTo>
                  <a:pt x="869746" y="3149990"/>
                </a:lnTo>
                <a:lnTo>
                  <a:pt x="844807" y="3108041"/>
                </a:lnTo>
                <a:lnTo>
                  <a:pt x="820193" y="3065877"/>
                </a:lnTo>
                <a:lnTo>
                  <a:pt x="795905" y="3023501"/>
                </a:lnTo>
                <a:lnTo>
                  <a:pt x="771946" y="2980913"/>
                </a:lnTo>
                <a:lnTo>
                  <a:pt x="748318" y="2938116"/>
                </a:lnTo>
                <a:lnTo>
                  <a:pt x="725021" y="2895111"/>
                </a:lnTo>
                <a:lnTo>
                  <a:pt x="702058" y="2851900"/>
                </a:lnTo>
                <a:lnTo>
                  <a:pt x="679430" y="2808485"/>
                </a:lnTo>
                <a:lnTo>
                  <a:pt x="657140" y="2764867"/>
                </a:lnTo>
                <a:lnTo>
                  <a:pt x="635188" y="2721049"/>
                </a:lnTo>
                <a:lnTo>
                  <a:pt x="613577" y="2677031"/>
                </a:lnTo>
                <a:lnTo>
                  <a:pt x="592308" y="2632816"/>
                </a:lnTo>
                <a:lnTo>
                  <a:pt x="571383" y="2588406"/>
                </a:lnTo>
                <a:lnTo>
                  <a:pt x="550804" y="2543801"/>
                </a:lnTo>
                <a:lnTo>
                  <a:pt x="530572" y="2499004"/>
                </a:lnTo>
                <a:lnTo>
                  <a:pt x="510689" y="2454017"/>
                </a:lnTo>
                <a:lnTo>
                  <a:pt x="491158" y="2408841"/>
                </a:lnTo>
                <a:lnTo>
                  <a:pt x="471979" y="2363478"/>
                </a:lnTo>
                <a:lnTo>
                  <a:pt x="453154" y="2317930"/>
                </a:lnTo>
                <a:lnTo>
                  <a:pt x="434686" y="2272199"/>
                </a:lnTo>
                <a:lnTo>
                  <a:pt x="416575" y="2226285"/>
                </a:lnTo>
                <a:lnTo>
                  <a:pt x="398824" y="2180191"/>
                </a:lnTo>
                <a:lnTo>
                  <a:pt x="381435" y="2133919"/>
                </a:lnTo>
                <a:lnTo>
                  <a:pt x="364408" y="2087470"/>
                </a:lnTo>
                <a:lnTo>
                  <a:pt x="347746" y="2040847"/>
                </a:lnTo>
                <a:lnTo>
                  <a:pt x="331451" y="1994050"/>
                </a:lnTo>
                <a:lnTo>
                  <a:pt x="315523" y="1947081"/>
                </a:lnTo>
                <a:lnTo>
                  <a:pt x="299966" y="1899943"/>
                </a:lnTo>
                <a:lnTo>
                  <a:pt x="284781" y="1852637"/>
                </a:lnTo>
                <a:lnTo>
                  <a:pt x="269968" y="1805164"/>
                </a:lnTo>
                <a:lnTo>
                  <a:pt x="255531" y="1757527"/>
                </a:lnTo>
                <a:lnTo>
                  <a:pt x="241471" y="1709727"/>
                </a:lnTo>
                <a:lnTo>
                  <a:pt x="227790" y="1661765"/>
                </a:lnTo>
                <a:lnTo>
                  <a:pt x="214488" y="1613645"/>
                </a:lnTo>
                <a:lnTo>
                  <a:pt x="201569" y="1565366"/>
                </a:lnTo>
                <a:lnTo>
                  <a:pt x="189034" y="1516932"/>
                </a:lnTo>
                <a:lnTo>
                  <a:pt x="176884" y="1468343"/>
                </a:lnTo>
                <a:lnTo>
                  <a:pt x="165121" y="1419602"/>
                </a:lnTo>
                <a:lnTo>
                  <a:pt x="153747" y="1370710"/>
                </a:lnTo>
                <a:lnTo>
                  <a:pt x="142764" y="1321669"/>
                </a:lnTo>
                <a:lnTo>
                  <a:pt x="132174" y="1272481"/>
                </a:lnTo>
                <a:lnTo>
                  <a:pt x="121977" y="1223146"/>
                </a:lnTo>
                <a:lnTo>
                  <a:pt x="112176" y="1173668"/>
                </a:lnTo>
                <a:lnTo>
                  <a:pt x="102773" y="1124048"/>
                </a:lnTo>
                <a:lnTo>
                  <a:pt x="93770" y="1074288"/>
                </a:lnTo>
                <a:lnTo>
                  <a:pt x="85167" y="1024388"/>
                </a:lnTo>
                <a:lnTo>
                  <a:pt x="76967" y="974352"/>
                </a:lnTo>
                <a:lnTo>
                  <a:pt x="69172" y="924180"/>
                </a:lnTo>
                <a:lnTo>
                  <a:pt x="61783" y="873875"/>
                </a:lnTo>
                <a:lnTo>
                  <a:pt x="54802" y="823437"/>
                </a:lnTo>
                <a:lnTo>
                  <a:pt x="48230" y="772870"/>
                </a:lnTo>
                <a:lnTo>
                  <a:pt x="42070" y="722174"/>
                </a:lnTo>
                <a:lnTo>
                  <a:pt x="36324" y="671352"/>
                </a:lnTo>
                <a:lnTo>
                  <a:pt x="30992" y="620405"/>
                </a:lnTo>
                <a:lnTo>
                  <a:pt x="26076" y="569334"/>
                </a:lnTo>
                <a:lnTo>
                  <a:pt x="21580" y="518142"/>
                </a:lnTo>
                <a:lnTo>
                  <a:pt x="17503" y="466830"/>
                </a:lnTo>
                <a:lnTo>
                  <a:pt x="13848" y="415400"/>
                </a:lnTo>
                <a:lnTo>
                  <a:pt x="10616" y="363854"/>
                </a:lnTo>
                <a:lnTo>
                  <a:pt x="7810" y="312193"/>
                </a:lnTo>
                <a:lnTo>
                  <a:pt x="5431" y="260419"/>
                </a:lnTo>
                <a:lnTo>
                  <a:pt x="3480" y="208534"/>
                </a:lnTo>
                <a:lnTo>
                  <a:pt x="1960" y="156540"/>
                </a:lnTo>
                <a:lnTo>
                  <a:pt x="872" y="104438"/>
                </a:lnTo>
                <a:lnTo>
                  <a:pt x="218" y="52229"/>
                </a:lnTo>
                <a:lnTo>
                  <a:pt x="0" y="0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0487" y="3942297"/>
            <a:ext cx="1344295" cy="1333500"/>
          </a:xfrm>
          <a:custGeom>
            <a:avLst/>
            <a:gdLst/>
            <a:ahLst/>
            <a:cxnLst/>
            <a:rect l="l" t="t" r="r" b="b"/>
            <a:pathLst>
              <a:path w="1344295" h="1333500">
                <a:moveTo>
                  <a:pt x="333682" y="1054099"/>
                </a:moveTo>
                <a:lnTo>
                  <a:pt x="277717" y="1054099"/>
                </a:lnTo>
                <a:lnTo>
                  <a:pt x="282728" y="1066799"/>
                </a:lnTo>
                <a:lnTo>
                  <a:pt x="297377" y="1092199"/>
                </a:lnTo>
                <a:lnTo>
                  <a:pt x="312287" y="1104899"/>
                </a:lnTo>
                <a:lnTo>
                  <a:pt x="342312" y="1155699"/>
                </a:lnTo>
                <a:lnTo>
                  <a:pt x="412505" y="1269999"/>
                </a:lnTo>
                <a:lnTo>
                  <a:pt x="436091" y="1308099"/>
                </a:lnTo>
                <a:lnTo>
                  <a:pt x="471486" y="1333499"/>
                </a:lnTo>
                <a:lnTo>
                  <a:pt x="540501" y="1333499"/>
                </a:lnTo>
                <a:lnTo>
                  <a:pt x="559020" y="1320799"/>
                </a:lnTo>
                <a:lnTo>
                  <a:pt x="572612" y="1308099"/>
                </a:lnTo>
                <a:lnTo>
                  <a:pt x="576279" y="1295399"/>
                </a:lnTo>
                <a:lnTo>
                  <a:pt x="503950" y="1295399"/>
                </a:lnTo>
                <a:lnTo>
                  <a:pt x="491831" y="1282699"/>
                </a:lnTo>
                <a:lnTo>
                  <a:pt x="481420" y="1282699"/>
                </a:lnTo>
                <a:lnTo>
                  <a:pt x="472352" y="1269999"/>
                </a:lnTo>
                <a:lnTo>
                  <a:pt x="421531" y="1193799"/>
                </a:lnTo>
                <a:lnTo>
                  <a:pt x="395917" y="1155699"/>
                </a:lnTo>
                <a:lnTo>
                  <a:pt x="333682" y="1054099"/>
                </a:lnTo>
                <a:close/>
              </a:path>
              <a:path w="1344295" h="1333500">
                <a:moveTo>
                  <a:pt x="554437" y="939799"/>
                </a:moveTo>
                <a:lnTo>
                  <a:pt x="500489" y="939799"/>
                </a:lnTo>
                <a:lnTo>
                  <a:pt x="507314" y="965199"/>
                </a:lnTo>
                <a:lnTo>
                  <a:pt x="505373" y="965199"/>
                </a:lnTo>
                <a:lnTo>
                  <a:pt x="492348" y="977899"/>
                </a:lnTo>
                <a:lnTo>
                  <a:pt x="465918" y="990599"/>
                </a:lnTo>
                <a:lnTo>
                  <a:pt x="411657" y="990599"/>
                </a:lnTo>
                <a:lnTo>
                  <a:pt x="415202" y="1003299"/>
                </a:lnTo>
                <a:lnTo>
                  <a:pt x="417899" y="1003299"/>
                </a:lnTo>
                <a:lnTo>
                  <a:pt x="461729" y="1092199"/>
                </a:lnTo>
                <a:lnTo>
                  <a:pt x="505482" y="1193799"/>
                </a:lnTo>
                <a:lnTo>
                  <a:pt x="527331" y="1231899"/>
                </a:lnTo>
                <a:lnTo>
                  <a:pt x="533162" y="1257299"/>
                </a:lnTo>
                <a:lnTo>
                  <a:pt x="533611" y="1269999"/>
                </a:lnTo>
                <a:lnTo>
                  <a:pt x="528622" y="1282699"/>
                </a:lnTo>
                <a:lnTo>
                  <a:pt x="518139" y="1282699"/>
                </a:lnTo>
                <a:lnTo>
                  <a:pt x="503950" y="1295399"/>
                </a:lnTo>
                <a:lnTo>
                  <a:pt x="576279" y="1295399"/>
                </a:lnTo>
                <a:lnTo>
                  <a:pt x="579946" y="1282699"/>
                </a:lnTo>
                <a:lnTo>
                  <a:pt x="580875" y="1269999"/>
                </a:lnTo>
                <a:lnTo>
                  <a:pt x="579624" y="1244599"/>
                </a:lnTo>
                <a:lnTo>
                  <a:pt x="576223" y="1231899"/>
                </a:lnTo>
                <a:lnTo>
                  <a:pt x="570701" y="1219199"/>
                </a:lnTo>
                <a:lnTo>
                  <a:pt x="550789" y="1168399"/>
                </a:lnTo>
                <a:lnTo>
                  <a:pt x="530003" y="1130299"/>
                </a:lnTo>
                <a:lnTo>
                  <a:pt x="508820" y="1079499"/>
                </a:lnTo>
                <a:lnTo>
                  <a:pt x="487716" y="1041399"/>
                </a:lnTo>
                <a:lnTo>
                  <a:pt x="530618" y="1015999"/>
                </a:lnTo>
                <a:lnTo>
                  <a:pt x="552950" y="990599"/>
                </a:lnTo>
                <a:lnTo>
                  <a:pt x="558800" y="965199"/>
                </a:lnTo>
                <a:lnTo>
                  <a:pt x="554437" y="939799"/>
                </a:lnTo>
                <a:close/>
              </a:path>
              <a:path w="1344295" h="1333500">
                <a:moveTo>
                  <a:pt x="703655" y="101599"/>
                </a:moveTo>
                <a:lnTo>
                  <a:pt x="650551" y="101599"/>
                </a:lnTo>
                <a:lnTo>
                  <a:pt x="633250" y="114299"/>
                </a:lnTo>
                <a:lnTo>
                  <a:pt x="620424" y="139699"/>
                </a:lnTo>
                <a:lnTo>
                  <a:pt x="612776" y="152399"/>
                </a:lnTo>
                <a:lnTo>
                  <a:pt x="611007" y="177799"/>
                </a:lnTo>
                <a:lnTo>
                  <a:pt x="613142" y="228599"/>
                </a:lnTo>
                <a:lnTo>
                  <a:pt x="605193" y="266699"/>
                </a:lnTo>
                <a:lnTo>
                  <a:pt x="588988" y="317499"/>
                </a:lnTo>
                <a:lnTo>
                  <a:pt x="566358" y="355599"/>
                </a:lnTo>
                <a:lnTo>
                  <a:pt x="539301" y="393699"/>
                </a:lnTo>
                <a:lnTo>
                  <a:pt x="509032" y="431799"/>
                </a:lnTo>
                <a:lnTo>
                  <a:pt x="475744" y="469899"/>
                </a:lnTo>
                <a:lnTo>
                  <a:pt x="439629" y="495299"/>
                </a:lnTo>
                <a:lnTo>
                  <a:pt x="400877" y="533399"/>
                </a:lnTo>
                <a:lnTo>
                  <a:pt x="359681" y="558799"/>
                </a:lnTo>
                <a:lnTo>
                  <a:pt x="313186" y="584199"/>
                </a:lnTo>
                <a:lnTo>
                  <a:pt x="265964" y="596899"/>
                </a:lnTo>
                <a:lnTo>
                  <a:pt x="122484" y="673099"/>
                </a:lnTo>
                <a:lnTo>
                  <a:pt x="82717" y="698499"/>
                </a:lnTo>
                <a:lnTo>
                  <a:pt x="50137" y="723899"/>
                </a:lnTo>
                <a:lnTo>
                  <a:pt x="25192" y="761999"/>
                </a:lnTo>
                <a:lnTo>
                  <a:pt x="8331" y="800099"/>
                </a:lnTo>
                <a:lnTo>
                  <a:pt x="0" y="838199"/>
                </a:lnTo>
                <a:lnTo>
                  <a:pt x="647" y="876299"/>
                </a:lnTo>
                <a:lnTo>
                  <a:pt x="10719" y="927099"/>
                </a:lnTo>
                <a:lnTo>
                  <a:pt x="30163" y="965199"/>
                </a:lnTo>
                <a:lnTo>
                  <a:pt x="57089" y="1003299"/>
                </a:lnTo>
                <a:lnTo>
                  <a:pt x="90150" y="1028699"/>
                </a:lnTo>
                <a:lnTo>
                  <a:pt x="127998" y="1041399"/>
                </a:lnTo>
                <a:lnTo>
                  <a:pt x="169284" y="1054099"/>
                </a:lnTo>
                <a:lnTo>
                  <a:pt x="212661" y="1066799"/>
                </a:lnTo>
                <a:lnTo>
                  <a:pt x="265381" y="1054099"/>
                </a:lnTo>
                <a:lnTo>
                  <a:pt x="333682" y="1054099"/>
                </a:lnTo>
                <a:lnTo>
                  <a:pt x="318123" y="1028699"/>
                </a:lnTo>
                <a:lnTo>
                  <a:pt x="348104" y="1015999"/>
                </a:lnTo>
                <a:lnTo>
                  <a:pt x="190141" y="1015999"/>
                </a:lnTo>
                <a:lnTo>
                  <a:pt x="148854" y="1003299"/>
                </a:lnTo>
                <a:lnTo>
                  <a:pt x="111831" y="990599"/>
                </a:lnTo>
                <a:lnTo>
                  <a:pt x="81478" y="952499"/>
                </a:lnTo>
                <a:lnTo>
                  <a:pt x="60204" y="914399"/>
                </a:lnTo>
                <a:lnTo>
                  <a:pt x="48840" y="876299"/>
                </a:lnTo>
                <a:lnTo>
                  <a:pt x="49697" y="838199"/>
                </a:lnTo>
                <a:lnTo>
                  <a:pt x="62015" y="787399"/>
                </a:lnTo>
                <a:lnTo>
                  <a:pt x="85031" y="761999"/>
                </a:lnTo>
                <a:lnTo>
                  <a:pt x="151195" y="711199"/>
                </a:lnTo>
                <a:lnTo>
                  <a:pt x="185595" y="698499"/>
                </a:lnTo>
                <a:lnTo>
                  <a:pt x="220880" y="673099"/>
                </a:lnTo>
                <a:lnTo>
                  <a:pt x="256744" y="660399"/>
                </a:lnTo>
                <a:lnTo>
                  <a:pt x="311576" y="660399"/>
                </a:lnTo>
                <a:lnTo>
                  <a:pt x="304763" y="647699"/>
                </a:lnTo>
                <a:lnTo>
                  <a:pt x="351492" y="622299"/>
                </a:lnTo>
                <a:lnTo>
                  <a:pt x="397795" y="584199"/>
                </a:lnTo>
                <a:lnTo>
                  <a:pt x="443016" y="558799"/>
                </a:lnTo>
                <a:lnTo>
                  <a:pt x="486499" y="520699"/>
                </a:lnTo>
                <a:lnTo>
                  <a:pt x="525687" y="482599"/>
                </a:lnTo>
                <a:lnTo>
                  <a:pt x="561273" y="444499"/>
                </a:lnTo>
                <a:lnTo>
                  <a:pt x="592636" y="406399"/>
                </a:lnTo>
                <a:lnTo>
                  <a:pt x="619160" y="368299"/>
                </a:lnTo>
                <a:lnTo>
                  <a:pt x="640223" y="317499"/>
                </a:lnTo>
                <a:lnTo>
                  <a:pt x="655209" y="266699"/>
                </a:lnTo>
                <a:lnTo>
                  <a:pt x="658348" y="241299"/>
                </a:lnTo>
                <a:lnTo>
                  <a:pt x="660409" y="228599"/>
                </a:lnTo>
                <a:lnTo>
                  <a:pt x="661386" y="203199"/>
                </a:lnTo>
                <a:lnTo>
                  <a:pt x="661275" y="190499"/>
                </a:lnTo>
                <a:lnTo>
                  <a:pt x="660782" y="177799"/>
                </a:lnTo>
                <a:lnTo>
                  <a:pt x="661032" y="165099"/>
                </a:lnTo>
                <a:lnTo>
                  <a:pt x="664622" y="152399"/>
                </a:lnTo>
                <a:lnTo>
                  <a:pt x="748904" y="152399"/>
                </a:lnTo>
                <a:lnTo>
                  <a:pt x="743096" y="139699"/>
                </a:lnTo>
                <a:lnTo>
                  <a:pt x="726571" y="114299"/>
                </a:lnTo>
                <a:lnTo>
                  <a:pt x="703655" y="101599"/>
                </a:lnTo>
                <a:close/>
              </a:path>
              <a:path w="1344295" h="1333500">
                <a:moveTo>
                  <a:pt x="311576" y="660399"/>
                </a:moveTo>
                <a:lnTo>
                  <a:pt x="256744" y="660399"/>
                </a:lnTo>
                <a:lnTo>
                  <a:pt x="389017" y="939799"/>
                </a:lnTo>
                <a:lnTo>
                  <a:pt x="350794" y="965199"/>
                </a:lnTo>
                <a:lnTo>
                  <a:pt x="233282" y="1003299"/>
                </a:lnTo>
                <a:lnTo>
                  <a:pt x="190141" y="1015999"/>
                </a:lnTo>
                <a:lnTo>
                  <a:pt x="348104" y="1015999"/>
                </a:lnTo>
                <a:lnTo>
                  <a:pt x="408067" y="990599"/>
                </a:lnTo>
                <a:lnTo>
                  <a:pt x="465918" y="990599"/>
                </a:lnTo>
                <a:lnTo>
                  <a:pt x="463242" y="977899"/>
                </a:lnTo>
                <a:lnTo>
                  <a:pt x="457242" y="977899"/>
                </a:lnTo>
                <a:lnTo>
                  <a:pt x="453705" y="965199"/>
                </a:lnTo>
                <a:lnTo>
                  <a:pt x="500489" y="939799"/>
                </a:lnTo>
                <a:lnTo>
                  <a:pt x="554437" y="939799"/>
                </a:lnTo>
                <a:lnTo>
                  <a:pt x="552255" y="927099"/>
                </a:lnTo>
                <a:lnTo>
                  <a:pt x="560484" y="927099"/>
                </a:lnTo>
                <a:lnTo>
                  <a:pt x="611272" y="914399"/>
                </a:lnTo>
                <a:lnTo>
                  <a:pt x="432081" y="914399"/>
                </a:lnTo>
                <a:lnTo>
                  <a:pt x="325201" y="685799"/>
                </a:lnTo>
                <a:lnTo>
                  <a:pt x="311576" y="660399"/>
                </a:lnTo>
                <a:close/>
              </a:path>
              <a:path w="1344295" h="1333500">
                <a:moveTo>
                  <a:pt x="958151" y="888999"/>
                </a:moveTo>
                <a:lnTo>
                  <a:pt x="767778" y="888999"/>
                </a:lnTo>
                <a:lnTo>
                  <a:pt x="820355" y="901699"/>
                </a:lnTo>
                <a:lnTo>
                  <a:pt x="864877" y="901699"/>
                </a:lnTo>
                <a:lnTo>
                  <a:pt x="907160" y="914399"/>
                </a:lnTo>
                <a:lnTo>
                  <a:pt x="946375" y="939799"/>
                </a:lnTo>
                <a:lnTo>
                  <a:pt x="981693" y="965199"/>
                </a:lnTo>
                <a:lnTo>
                  <a:pt x="1005325" y="990600"/>
                </a:lnTo>
                <a:lnTo>
                  <a:pt x="1030040" y="1003300"/>
                </a:lnTo>
                <a:lnTo>
                  <a:pt x="1054723" y="990600"/>
                </a:lnTo>
                <a:lnTo>
                  <a:pt x="1078256" y="990600"/>
                </a:lnTo>
                <a:lnTo>
                  <a:pt x="1096061" y="965200"/>
                </a:lnTo>
                <a:lnTo>
                  <a:pt x="1105198" y="939800"/>
                </a:lnTo>
                <a:lnTo>
                  <a:pt x="1018637" y="939800"/>
                </a:lnTo>
                <a:lnTo>
                  <a:pt x="979706" y="901699"/>
                </a:lnTo>
                <a:lnTo>
                  <a:pt x="958151" y="888999"/>
                </a:lnTo>
                <a:close/>
              </a:path>
              <a:path w="1344295" h="1333500">
                <a:moveTo>
                  <a:pt x="748904" y="152399"/>
                </a:moveTo>
                <a:lnTo>
                  <a:pt x="694930" y="152399"/>
                </a:lnTo>
                <a:lnTo>
                  <a:pt x="700623" y="165099"/>
                </a:lnTo>
                <a:lnTo>
                  <a:pt x="705328" y="177799"/>
                </a:lnTo>
                <a:lnTo>
                  <a:pt x="901326" y="596899"/>
                </a:lnTo>
                <a:lnTo>
                  <a:pt x="1047352" y="901700"/>
                </a:lnTo>
                <a:lnTo>
                  <a:pt x="1049103" y="901700"/>
                </a:lnTo>
                <a:lnTo>
                  <a:pt x="1050329" y="914400"/>
                </a:lnTo>
                <a:lnTo>
                  <a:pt x="1058996" y="927100"/>
                </a:lnTo>
                <a:lnTo>
                  <a:pt x="1057508" y="939800"/>
                </a:lnTo>
                <a:lnTo>
                  <a:pt x="1105198" y="939800"/>
                </a:lnTo>
                <a:lnTo>
                  <a:pt x="1105439" y="914400"/>
                </a:lnTo>
                <a:lnTo>
                  <a:pt x="1096553" y="889000"/>
                </a:lnTo>
                <a:lnTo>
                  <a:pt x="978279" y="635000"/>
                </a:lnTo>
                <a:lnTo>
                  <a:pt x="974152" y="634999"/>
                </a:lnTo>
                <a:lnTo>
                  <a:pt x="970148" y="622299"/>
                </a:lnTo>
                <a:lnTo>
                  <a:pt x="962345" y="609599"/>
                </a:lnTo>
                <a:lnTo>
                  <a:pt x="992729" y="571500"/>
                </a:lnTo>
                <a:lnTo>
                  <a:pt x="1001339" y="558800"/>
                </a:lnTo>
                <a:lnTo>
                  <a:pt x="939759" y="558799"/>
                </a:lnTo>
                <a:lnTo>
                  <a:pt x="904127" y="482599"/>
                </a:lnTo>
                <a:lnTo>
                  <a:pt x="1005680" y="482600"/>
                </a:lnTo>
                <a:lnTo>
                  <a:pt x="987097" y="457200"/>
                </a:lnTo>
                <a:lnTo>
                  <a:pt x="960561" y="431799"/>
                </a:lnTo>
                <a:lnTo>
                  <a:pt x="881628" y="431799"/>
                </a:lnTo>
                <a:lnTo>
                  <a:pt x="834922" y="330199"/>
                </a:lnTo>
                <a:lnTo>
                  <a:pt x="812069" y="292099"/>
                </a:lnTo>
                <a:lnTo>
                  <a:pt x="789262" y="241299"/>
                </a:lnTo>
                <a:lnTo>
                  <a:pt x="766328" y="190499"/>
                </a:lnTo>
                <a:lnTo>
                  <a:pt x="748904" y="152399"/>
                </a:lnTo>
                <a:close/>
              </a:path>
              <a:path w="1344295" h="1333500">
                <a:moveTo>
                  <a:pt x="841095" y="850899"/>
                </a:moveTo>
                <a:lnTo>
                  <a:pt x="647526" y="850899"/>
                </a:lnTo>
                <a:lnTo>
                  <a:pt x="506451" y="888999"/>
                </a:lnTo>
                <a:lnTo>
                  <a:pt x="488337" y="901699"/>
                </a:lnTo>
                <a:lnTo>
                  <a:pt x="470116" y="901699"/>
                </a:lnTo>
                <a:lnTo>
                  <a:pt x="451471" y="914399"/>
                </a:lnTo>
                <a:lnTo>
                  <a:pt x="611272" y="914399"/>
                </a:lnTo>
                <a:lnTo>
                  <a:pt x="715210" y="888999"/>
                </a:lnTo>
                <a:lnTo>
                  <a:pt x="958151" y="888999"/>
                </a:lnTo>
                <a:lnTo>
                  <a:pt x="936596" y="876299"/>
                </a:lnTo>
                <a:lnTo>
                  <a:pt x="890122" y="863599"/>
                </a:lnTo>
                <a:lnTo>
                  <a:pt x="841095" y="850899"/>
                </a:lnTo>
                <a:close/>
              </a:path>
              <a:path w="1344295" h="1333500">
                <a:moveTo>
                  <a:pt x="743419" y="838199"/>
                </a:moveTo>
                <a:lnTo>
                  <a:pt x="695266" y="850899"/>
                </a:lnTo>
                <a:lnTo>
                  <a:pt x="792018" y="850899"/>
                </a:lnTo>
                <a:lnTo>
                  <a:pt x="743419" y="838199"/>
                </a:lnTo>
                <a:close/>
              </a:path>
              <a:path w="1344295" h="1333500">
                <a:moveTo>
                  <a:pt x="1005680" y="482600"/>
                </a:moveTo>
                <a:lnTo>
                  <a:pt x="951156" y="482599"/>
                </a:lnTo>
                <a:lnTo>
                  <a:pt x="960157" y="495299"/>
                </a:lnTo>
                <a:lnTo>
                  <a:pt x="964996" y="520699"/>
                </a:lnTo>
                <a:lnTo>
                  <a:pt x="963418" y="533399"/>
                </a:lnTo>
                <a:lnTo>
                  <a:pt x="955109" y="546099"/>
                </a:lnTo>
                <a:lnTo>
                  <a:pt x="939759" y="558799"/>
                </a:lnTo>
                <a:lnTo>
                  <a:pt x="1001339" y="558800"/>
                </a:lnTo>
                <a:lnTo>
                  <a:pt x="1009948" y="546100"/>
                </a:lnTo>
                <a:lnTo>
                  <a:pt x="1014200" y="520700"/>
                </a:lnTo>
                <a:lnTo>
                  <a:pt x="1005680" y="482600"/>
                </a:lnTo>
                <a:close/>
              </a:path>
              <a:path w="1344295" h="1333500">
                <a:moveTo>
                  <a:pt x="929340" y="114299"/>
                </a:moveTo>
                <a:lnTo>
                  <a:pt x="887756" y="114299"/>
                </a:lnTo>
                <a:lnTo>
                  <a:pt x="891783" y="126999"/>
                </a:lnTo>
                <a:lnTo>
                  <a:pt x="925313" y="126999"/>
                </a:lnTo>
                <a:lnTo>
                  <a:pt x="929340" y="114299"/>
                </a:lnTo>
                <a:close/>
              </a:path>
              <a:path w="1344295" h="1333500">
                <a:moveTo>
                  <a:pt x="982675" y="0"/>
                </a:moveTo>
                <a:lnTo>
                  <a:pt x="939869" y="0"/>
                </a:lnTo>
                <a:lnTo>
                  <a:pt x="934768" y="12699"/>
                </a:lnTo>
                <a:lnTo>
                  <a:pt x="922209" y="25399"/>
                </a:lnTo>
                <a:lnTo>
                  <a:pt x="909741" y="50799"/>
                </a:lnTo>
                <a:lnTo>
                  <a:pt x="885042" y="76199"/>
                </a:lnTo>
                <a:lnTo>
                  <a:pt x="881469" y="88899"/>
                </a:lnTo>
                <a:lnTo>
                  <a:pt x="879833" y="101599"/>
                </a:lnTo>
                <a:lnTo>
                  <a:pt x="880167" y="101599"/>
                </a:lnTo>
                <a:lnTo>
                  <a:pt x="882503" y="114299"/>
                </a:lnTo>
                <a:lnTo>
                  <a:pt x="932229" y="114299"/>
                </a:lnTo>
                <a:lnTo>
                  <a:pt x="944906" y="101599"/>
                </a:lnTo>
                <a:lnTo>
                  <a:pt x="957738" y="76200"/>
                </a:lnTo>
                <a:lnTo>
                  <a:pt x="970554" y="63500"/>
                </a:lnTo>
                <a:lnTo>
                  <a:pt x="983181" y="38100"/>
                </a:lnTo>
                <a:lnTo>
                  <a:pt x="986070" y="38100"/>
                </a:lnTo>
                <a:lnTo>
                  <a:pt x="987733" y="25400"/>
                </a:lnTo>
                <a:lnTo>
                  <a:pt x="987996" y="25400"/>
                </a:lnTo>
                <a:lnTo>
                  <a:pt x="988784" y="12700"/>
                </a:lnTo>
                <a:lnTo>
                  <a:pt x="987646" y="12700"/>
                </a:lnTo>
                <a:lnTo>
                  <a:pt x="982675" y="0"/>
                </a:lnTo>
                <a:close/>
              </a:path>
              <a:path w="1344295" h="1333500">
                <a:moveTo>
                  <a:pt x="1224249" y="773434"/>
                </a:moveTo>
                <a:lnTo>
                  <a:pt x="1213755" y="776915"/>
                </a:lnTo>
                <a:lnTo>
                  <a:pt x="1205329" y="784089"/>
                </a:lnTo>
                <a:lnTo>
                  <a:pt x="1200120" y="794314"/>
                </a:lnTo>
                <a:lnTo>
                  <a:pt x="1198936" y="801828"/>
                </a:lnTo>
                <a:lnTo>
                  <a:pt x="1199780" y="809251"/>
                </a:lnTo>
                <a:lnTo>
                  <a:pt x="1220693" y="829882"/>
                </a:lnTo>
                <a:lnTo>
                  <a:pt x="1263722" y="841713"/>
                </a:lnTo>
                <a:lnTo>
                  <a:pt x="1285819" y="847477"/>
                </a:lnTo>
                <a:lnTo>
                  <a:pt x="1308063" y="852986"/>
                </a:lnTo>
                <a:lnTo>
                  <a:pt x="1313841" y="853950"/>
                </a:lnTo>
                <a:lnTo>
                  <a:pt x="1319882" y="853608"/>
                </a:lnTo>
                <a:lnTo>
                  <a:pt x="1325485" y="851969"/>
                </a:lnTo>
                <a:lnTo>
                  <a:pt x="1327499" y="851479"/>
                </a:lnTo>
                <a:lnTo>
                  <a:pt x="1329337" y="851093"/>
                </a:lnTo>
                <a:lnTo>
                  <a:pt x="1331176" y="850734"/>
                </a:lnTo>
                <a:lnTo>
                  <a:pt x="1334677" y="850348"/>
                </a:lnTo>
                <a:lnTo>
                  <a:pt x="1336804" y="847477"/>
                </a:lnTo>
                <a:lnTo>
                  <a:pt x="1341182" y="840693"/>
                </a:lnTo>
                <a:lnTo>
                  <a:pt x="1343706" y="833105"/>
                </a:lnTo>
                <a:lnTo>
                  <a:pt x="1344276" y="825126"/>
                </a:lnTo>
                <a:lnTo>
                  <a:pt x="1342819" y="817129"/>
                </a:lnTo>
                <a:lnTo>
                  <a:pt x="1278429" y="785369"/>
                </a:lnTo>
                <a:lnTo>
                  <a:pt x="1235751" y="774295"/>
                </a:lnTo>
                <a:lnTo>
                  <a:pt x="1224249" y="773434"/>
                </a:lnTo>
                <a:close/>
              </a:path>
              <a:path w="1344295" h="1333500">
                <a:moveTo>
                  <a:pt x="1213076" y="324114"/>
                </a:moveTo>
                <a:lnTo>
                  <a:pt x="1205520" y="325532"/>
                </a:lnTo>
                <a:lnTo>
                  <a:pt x="1198456" y="328814"/>
                </a:lnTo>
                <a:lnTo>
                  <a:pt x="1160713" y="351504"/>
                </a:lnTo>
                <a:lnTo>
                  <a:pt x="1123167" y="374654"/>
                </a:lnTo>
                <a:lnTo>
                  <a:pt x="1114485" y="382399"/>
                </a:lnTo>
                <a:lnTo>
                  <a:pt x="1109674" y="392414"/>
                </a:lnTo>
                <a:lnTo>
                  <a:pt x="1108983" y="403498"/>
                </a:lnTo>
                <a:lnTo>
                  <a:pt x="1112749" y="414359"/>
                </a:lnTo>
                <a:lnTo>
                  <a:pt x="1117350" y="420425"/>
                </a:lnTo>
                <a:lnTo>
                  <a:pt x="1123298" y="424954"/>
                </a:lnTo>
                <a:lnTo>
                  <a:pt x="1130231" y="427757"/>
                </a:lnTo>
                <a:lnTo>
                  <a:pt x="1137787" y="428646"/>
                </a:lnTo>
                <a:lnTo>
                  <a:pt x="1143040" y="428470"/>
                </a:lnTo>
                <a:lnTo>
                  <a:pt x="1148205" y="426980"/>
                </a:lnTo>
                <a:lnTo>
                  <a:pt x="1152670" y="424176"/>
                </a:lnTo>
                <a:lnTo>
                  <a:pt x="1191037" y="401223"/>
                </a:lnTo>
                <a:lnTo>
                  <a:pt x="1229797" y="377021"/>
                </a:lnTo>
                <a:lnTo>
                  <a:pt x="1241178" y="363786"/>
                </a:lnTo>
                <a:lnTo>
                  <a:pt x="1242229" y="361945"/>
                </a:lnTo>
                <a:lnTo>
                  <a:pt x="1243279" y="360368"/>
                </a:lnTo>
                <a:lnTo>
                  <a:pt x="1244242" y="358790"/>
                </a:lnTo>
                <a:lnTo>
                  <a:pt x="1246431" y="355985"/>
                </a:lnTo>
                <a:lnTo>
                  <a:pt x="1220764" y="324587"/>
                </a:lnTo>
                <a:lnTo>
                  <a:pt x="1213076" y="32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35191" y="225153"/>
            <a:ext cx="1952625" cy="795655"/>
          </a:xfrm>
          <a:custGeom>
            <a:avLst/>
            <a:gdLst/>
            <a:ahLst/>
            <a:cxnLst/>
            <a:rect l="l" t="t" r="r" b="b"/>
            <a:pathLst>
              <a:path w="1952625" h="795655">
                <a:moveTo>
                  <a:pt x="35664" y="0"/>
                </a:moveTo>
                <a:lnTo>
                  <a:pt x="21810" y="2746"/>
                </a:lnTo>
                <a:lnTo>
                  <a:pt x="10484" y="10297"/>
                </a:lnTo>
                <a:lnTo>
                  <a:pt x="2831" y="21522"/>
                </a:lnTo>
                <a:lnTo>
                  <a:pt x="1" y="35286"/>
                </a:lnTo>
                <a:lnTo>
                  <a:pt x="2762" y="49093"/>
                </a:lnTo>
                <a:lnTo>
                  <a:pt x="10358" y="60372"/>
                </a:lnTo>
                <a:lnTo>
                  <a:pt x="21646" y="67986"/>
                </a:lnTo>
                <a:lnTo>
                  <a:pt x="35486" y="70800"/>
                </a:lnTo>
                <a:lnTo>
                  <a:pt x="49274" y="68076"/>
                </a:lnTo>
                <a:lnTo>
                  <a:pt x="60571" y="60581"/>
                </a:lnTo>
                <a:lnTo>
                  <a:pt x="68240" y="49430"/>
                </a:lnTo>
                <a:lnTo>
                  <a:pt x="71146" y="35739"/>
                </a:lnTo>
                <a:lnTo>
                  <a:pt x="68423" y="21951"/>
                </a:lnTo>
                <a:lnTo>
                  <a:pt x="60858" y="10665"/>
                </a:lnTo>
                <a:lnTo>
                  <a:pt x="49590" y="3026"/>
                </a:lnTo>
                <a:lnTo>
                  <a:pt x="35756" y="180"/>
                </a:lnTo>
                <a:lnTo>
                  <a:pt x="35664" y="0"/>
                </a:lnTo>
                <a:close/>
              </a:path>
              <a:path w="1952625" h="795655">
                <a:moveTo>
                  <a:pt x="411974" y="0"/>
                </a:moveTo>
                <a:lnTo>
                  <a:pt x="398118" y="2746"/>
                </a:lnTo>
                <a:lnTo>
                  <a:pt x="386789" y="10297"/>
                </a:lnTo>
                <a:lnTo>
                  <a:pt x="379136" y="21522"/>
                </a:lnTo>
                <a:lnTo>
                  <a:pt x="376305" y="35286"/>
                </a:lnTo>
                <a:lnTo>
                  <a:pt x="379065" y="49093"/>
                </a:lnTo>
                <a:lnTo>
                  <a:pt x="386661" y="60372"/>
                </a:lnTo>
                <a:lnTo>
                  <a:pt x="397950" y="67986"/>
                </a:lnTo>
                <a:lnTo>
                  <a:pt x="411792" y="70800"/>
                </a:lnTo>
                <a:lnTo>
                  <a:pt x="425645" y="68053"/>
                </a:lnTo>
                <a:lnTo>
                  <a:pt x="436970" y="60496"/>
                </a:lnTo>
                <a:lnTo>
                  <a:pt x="444620" y="49258"/>
                </a:lnTo>
                <a:lnTo>
                  <a:pt x="447448" y="35467"/>
                </a:lnTo>
                <a:lnTo>
                  <a:pt x="447429" y="35286"/>
                </a:lnTo>
                <a:lnTo>
                  <a:pt x="444614" y="21696"/>
                </a:lnTo>
                <a:lnTo>
                  <a:pt x="437003" y="10518"/>
                </a:lnTo>
                <a:lnTo>
                  <a:pt x="425746" y="2970"/>
                </a:lnTo>
                <a:lnTo>
                  <a:pt x="411974" y="180"/>
                </a:lnTo>
                <a:lnTo>
                  <a:pt x="411974" y="0"/>
                </a:lnTo>
                <a:close/>
              </a:path>
              <a:path w="1952625" h="795655">
                <a:moveTo>
                  <a:pt x="788185" y="0"/>
                </a:moveTo>
                <a:lnTo>
                  <a:pt x="774339" y="2779"/>
                </a:lnTo>
                <a:lnTo>
                  <a:pt x="763025" y="10359"/>
                </a:lnTo>
                <a:lnTo>
                  <a:pt x="755393" y="21604"/>
                </a:lnTo>
                <a:lnTo>
                  <a:pt x="752593" y="35377"/>
                </a:lnTo>
                <a:lnTo>
                  <a:pt x="755412" y="49176"/>
                </a:lnTo>
                <a:lnTo>
                  <a:pt x="763042" y="60434"/>
                </a:lnTo>
                <a:lnTo>
                  <a:pt x="774346" y="68019"/>
                </a:lnTo>
                <a:lnTo>
                  <a:pt x="788185" y="70800"/>
                </a:lnTo>
                <a:lnTo>
                  <a:pt x="801941" y="68051"/>
                </a:lnTo>
                <a:lnTo>
                  <a:pt x="813208" y="60547"/>
                </a:lnTo>
                <a:lnTo>
                  <a:pt x="820862" y="49405"/>
                </a:lnTo>
                <a:lnTo>
                  <a:pt x="823777" y="35739"/>
                </a:lnTo>
                <a:lnTo>
                  <a:pt x="821044" y="21951"/>
                </a:lnTo>
                <a:lnTo>
                  <a:pt x="813470" y="10665"/>
                </a:lnTo>
                <a:lnTo>
                  <a:pt x="802197" y="3026"/>
                </a:lnTo>
                <a:lnTo>
                  <a:pt x="788367" y="180"/>
                </a:lnTo>
                <a:lnTo>
                  <a:pt x="788185" y="180"/>
                </a:lnTo>
                <a:lnTo>
                  <a:pt x="788185" y="0"/>
                </a:lnTo>
                <a:close/>
              </a:path>
              <a:path w="1952625" h="795655">
                <a:moveTo>
                  <a:pt x="1164514" y="0"/>
                </a:moveTo>
                <a:lnTo>
                  <a:pt x="1150649" y="2779"/>
                </a:lnTo>
                <a:lnTo>
                  <a:pt x="1139337" y="10359"/>
                </a:lnTo>
                <a:lnTo>
                  <a:pt x="1131716" y="21604"/>
                </a:lnTo>
                <a:lnTo>
                  <a:pt x="1128922" y="35377"/>
                </a:lnTo>
                <a:lnTo>
                  <a:pt x="1131716" y="49176"/>
                </a:lnTo>
                <a:lnTo>
                  <a:pt x="1139337" y="60434"/>
                </a:lnTo>
                <a:lnTo>
                  <a:pt x="1150649" y="68019"/>
                </a:lnTo>
                <a:lnTo>
                  <a:pt x="1164514" y="70800"/>
                </a:lnTo>
                <a:lnTo>
                  <a:pt x="1178353" y="68019"/>
                </a:lnTo>
                <a:lnTo>
                  <a:pt x="1189651" y="60434"/>
                </a:lnTo>
                <a:lnTo>
                  <a:pt x="1197268" y="49176"/>
                </a:lnTo>
                <a:lnTo>
                  <a:pt x="1200061" y="35377"/>
                </a:lnTo>
                <a:lnTo>
                  <a:pt x="1197239" y="21703"/>
                </a:lnTo>
                <a:lnTo>
                  <a:pt x="1189657" y="10535"/>
                </a:lnTo>
                <a:lnTo>
                  <a:pt x="1178436" y="2989"/>
                </a:lnTo>
                <a:lnTo>
                  <a:pt x="1164696" y="180"/>
                </a:lnTo>
                <a:lnTo>
                  <a:pt x="1164514" y="0"/>
                </a:lnTo>
                <a:close/>
              </a:path>
              <a:path w="1952625" h="795655">
                <a:moveTo>
                  <a:pt x="1540798" y="0"/>
                </a:moveTo>
                <a:lnTo>
                  <a:pt x="1526952" y="2779"/>
                </a:lnTo>
                <a:lnTo>
                  <a:pt x="1515638" y="10359"/>
                </a:lnTo>
                <a:lnTo>
                  <a:pt x="1508006" y="21604"/>
                </a:lnTo>
                <a:lnTo>
                  <a:pt x="1505206" y="35377"/>
                </a:lnTo>
                <a:lnTo>
                  <a:pt x="1508006" y="49176"/>
                </a:lnTo>
                <a:lnTo>
                  <a:pt x="1515638" y="60434"/>
                </a:lnTo>
                <a:lnTo>
                  <a:pt x="1526952" y="68019"/>
                </a:lnTo>
                <a:lnTo>
                  <a:pt x="1540798" y="70800"/>
                </a:lnTo>
                <a:lnTo>
                  <a:pt x="1554643" y="68019"/>
                </a:lnTo>
                <a:lnTo>
                  <a:pt x="1565958" y="60434"/>
                </a:lnTo>
                <a:lnTo>
                  <a:pt x="1573590" y="49176"/>
                </a:lnTo>
                <a:lnTo>
                  <a:pt x="1576390" y="35377"/>
                </a:lnTo>
                <a:lnTo>
                  <a:pt x="1573545" y="21671"/>
                </a:lnTo>
                <a:lnTo>
                  <a:pt x="1565906" y="10484"/>
                </a:lnTo>
                <a:lnTo>
                  <a:pt x="1554611" y="2944"/>
                </a:lnTo>
                <a:lnTo>
                  <a:pt x="1540798" y="180"/>
                </a:lnTo>
                <a:lnTo>
                  <a:pt x="1540798" y="0"/>
                </a:lnTo>
                <a:close/>
              </a:path>
              <a:path w="1952625" h="795655">
                <a:moveTo>
                  <a:pt x="1917127" y="0"/>
                </a:moveTo>
                <a:lnTo>
                  <a:pt x="1903254" y="2746"/>
                </a:lnTo>
                <a:lnTo>
                  <a:pt x="1891922" y="10297"/>
                </a:lnTo>
                <a:lnTo>
                  <a:pt x="1884271" y="21522"/>
                </a:lnTo>
                <a:lnTo>
                  <a:pt x="1881444" y="35286"/>
                </a:lnTo>
                <a:lnTo>
                  <a:pt x="1884204" y="49093"/>
                </a:lnTo>
                <a:lnTo>
                  <a:pt x="1891797" y="60372"/>
                </a:lnTo>
                <a:lnTo>
                  <a:pt x="1903088" y="67986"/>
                </a:lnTo>
                <a:lnTo>
                  <a:pt x="1916945" y="70800"/>
                </a:lnTo>
                <a:lnTo>
                  <a:pt x="1930791" y="68053"/>
                </a:lnTo>
                <a:lnTo>
                  <a:pt x="1942111" y="60496"/>
                </a:lnTo>
                <a:lnTo>
                  <a:pt x="1949756" y="49258"/>
                </a:lnTo>
                <a:lnTo>
                  <a:pt x="1952583" y="35467"/>
                </a:lnTo>
                <a:lnTo>
                  <a:pt x="1952564" y="35286"/>
                </a:lnTo>
                <a:lnTo>
                  <a:pt x="1949753" y="21696"/>
                </a:lnTo>
                <a:lnTo>
                  <a:pt x="1942150" y="10518"/>
                </a:lnTo>
                <a:lnTo>
                  <a:pt x="1930900" y="2970"/>
                </a:lnTo>
                <a:lnTo>
                  <a:pt x="1917127" y="180"/>
                </a:lnTo>
                <a:lnTo>
                  <a:pt x="1917127" y="0"/>
                </a:lnTo>
                <a:close/>
              </a:path>
              <a:path w="1952625" h="795655">
                <a:moveTo>
                  <a:pt x="35665" y="362645"/>
                </a:moveTo>
                <a:lnTo>
                  <a:pt x="21810" y="365393"/>
                </a:lnTo>
                <a:lnTo>
                  <a:pt x="10483" y="372952"/>
                </a:lnTo>
                <a:lnTo>
                  <a:pt x="2831" y="384186"/>
                </a:lnTo>
                <a:lnTo>
                  <a:pt x="0" y="397959"/>
                </a:lnTo>
                <a:lnTo>
                  <a:pt x="2760" y="411749"/>
                </a:lnTo>
                <a:lnTo>
                  <a:pt x="10355" y="423022"/>
                </a:lnTo>
                <a:lnTo>
                  <a:pt x="21643" y="430638"/>
                </a:lnTo>
                <a:lnTo>
                  <a:pt x="35483" y="433455"/>
                </a:lnTo>
                <a:lnTo>
                  <a:pt x="49338" y="430708"/>
                </a:lnTo>
                <a:lnTo>
                  <a:pt x="60664" y="423150"/>
                </a:lnTo>
                <a:lnTo>
                  <a:pt x="68316" y="411916"/>
                </a:lnTo>
                <a:lnTo>
                  <a:pt x="71151" y="398082"/>
                </a:lnTo>
                <a:lnTo>
                  <a:pt x="68334" y="384230"/>
                </a:lnTo>
                <a:lnTo>
                  <a:pt x="60728" y="373016"/>
                </a:lnTo>
                <a:lnTo>
                  <a:pt x="49460" y="365445"/>
                </a:lnTo>
                <a:lnTo>
                  <a:pt x="35665" y="362645"/>
                </a:lnTo>
                <a:close/>
              </a:path>
              <a:path w="1952625" h="795655">
                <a:moveTo>
                  <a:pt x="411974" y="362645"/>
                </a:moveTo>
                <a:lnTo>
                  <a:pt x="398118" y="365393"/>
                </a:lnTo>
                <a:lnTo>
                  <a:pt x="386789" y="372952"/>
                </a:lnTo>
                <a:lnTo>
                  <a:pt x="379136" y="384186"/>
                </a:lnTo>
                <a:lnTo>
                  <a:pt x="376305" y="397959"/>
                </a:lnTo>
                <a:lnTo>
                  <a:pt x="379065" y="411749"/>
                </a:lnTo>
                <a:lnTo>
                  <a:pt x="386661" y="423022"/>
                </a:lnTo>
                <a:lnTo>
                  <a:pt x="397950" y="430638"/>
                </a:lnTo>
                <a:lnTo>
                  <a:pt x="411792" y="433455"/>
                </a:lnTo>
                <a:lnTo>
                  <a:pt x="425645" y="430708"/>
                </a:lnTo>
                <a:lnTo>
                  <a:pt x="436970" y="423150"/>
                </a:lnTo>
                <a:lnTo>
                  <a:pt x="444620" y="411916"/>
                </a:lnTo>
                <a:lnTo>
                  <a:pt x="447448" y="398140"/>
                </a:lnTo>
                <a:lnTo>
                  <a:pt x="447448" y="397959"/>
                </a:lnTo>
                <a:lnTo>
                  <a:pt x="444639" y="384230"/>
                </a:lnTo>
                <a:lnTo>
                  <a:pt x="437034" y="373016"/>
                </a:lnTo>
                <a:lnTo>
                  <a:pt x="425768" y="365445"/>
                </a:lnTo>
                <a:lnTo>
                  <a:pt x="411974" y="362645"/>
                </a:lnTo>
                <a:close/>
              </a:path>
              <a:path w="1952625" h="795655">
                <a:moveTo>
                  <a:pt x="788185" y="362645"/>
                </a:moveTo>
                <a:lnTo>
                  <a:pt x="774340" y="365428"/>
                </a:lnTo>
                <a:lnTo>
                  <a:pt x="763025" y="373015"/>
                </a:lnTo>
                <a:lnTo>
                  <a:pt x="755393" y="384269"/>
                </a:lnTo>
                <a:lnTo>
                  <a:pt x="752593" y="398050"/>
                </a:lnTo>
                <a:lnTo>
                  <a:pt x="755393" y="411833"/>
                </a:lnTo>
                <a:lnTo>
                  <a:pt x="763025" y="423086"/>
                </a:lnTo>
                <a:lnTo>
                  <a:pt x="774340" y="430673"/>
                </a:lnTo>
                <a:lnTo>
                  <a:pt x="788185" y="433455"/>
                </a:lnTo>
                <a:lnTo>
                  <a:pt x="802031" y="430673"/>
                </a:lnTo>
                <a:lnTo>
                  <a:pt x="813345" y="423086"/>
                </a:lnTo>
                <a:lnTo>
                  <a:pt x="820977" y="411833"/>
                </a:lnTo>
                <a:lnTo>
                  <a:pt x="823777" y="398050"/>
                </a:lnTo>
                <a:lnTo>
                  <a:pt x="820958" y="384208"/>
                </a:lnTo>
                <a:lnTo>
                  <a:pt x="813328" y="372984"/>
                </a:lnTo>
                <a:lnTo>
                  <a:pt x="802024" y="365419"/>
                </a:lnTo>
                <a:lnTo>
                  <a:pt x="788185" y="362645"/>
                </a:lnTo>
                <a:close/>
              </a:path>
              <a:path w="1952625" h="795655">
                <a:moveTo>
                  <a:pt x="1164696" y="362645"/>
                </a:moveTo>
                <a:lnTo>
                  <a:pt x="1164514" y="362645"/>
                </a:lnTo>
                <a:lnTo>
                  <a:pt x="1150650" y="365428"/>
                </a:lnTo>
                <a:lnTo>
                  <a:pt x="1139337" y="373015"/>
                </a:lnTo>
                <a:lnTo>
                  <a:pt x="1131716" y="384269"/>
                </a:lnTo>
                <a:lnTo>
                  <a:pt x="1128922" y="398050"/>
                </a:lnTo>
                <a:lnTo>
                  <a:pt x="1131716" y="411833"/>
                </a:lnTo>
                <a:lnTo>
                  <a:pt x="1139337" y="423086"/>
                </a:lnTo>
                <a:lnTo>
                  <a:pt x="1150650" y="430673"/>
                </a:lnTo>
                <a:lnTo>
                  <a:pt x="1164514" y="433455"/>
                </a:lnTo>
                <a:lnTo>
                  <a:pt x="1178353" y="430673"/>
                </a:lnTo>
                <a:lnTo>
                  <a:pt x="1189651" y="423086"/>
                </a:lnTo>
                <a:lnTo>
                  <a:pt x="1197268" y="411833"/>
                </a:lnTo>
                <a:lnTo>
                  <a:pt x="1200061" y="398050"/>
                </a:lnTo>
                <a:lnTo>
                  <a:pt x="1197258" y="384251"/>
                </a:lnTo>
                <a:lnTo>
                  <a:pt x="1189674" y="373047"/>
                </a:lnTo>
                <a:lnTo>
                  <a:pt x="1178442" y="365470"/>
                </a:lnTo>
                <a:lnTo>
                  <a:pt x="1164696" y="362645"/>
                </a:lnTo>
                <a:close/>
              </a:path>
              <a:path w="1952625" h="795655">
                <a:moveTo>
                  <a:pt x="1540798" y="362645"/>
                </a:moveTo>
                <a:lnTo>
                  <a:pt x="1526952" y="365428"/>
                </a:lnTo>
                <a:lnTo>
                  <a:pt x="1515638" y="373015"/>
                </a:lnTo>
                <a:lnTo>
                  <a:pt x="1508006" y="384269"/>
                </a:lnTo>
                <a:lnTo>
                  <a:pt x="1505206" y="398050"/>
                </a:lnTo>
                <a:lnTo>
                  <a:pt x="1508006" y="411833"/>
                </a:lnTo>
                <a:lnTo>
                  <a:pt x="1515638" y="423086"/>
                </a:lnTo>
                <a:lnTo>
                  <a:pt x="1526952" y="430673"/>
                </a:lnTo>
                <a:lnTo>
                  <a:pt x="1540798" y="433455"/>
                </a:lnTo>
                <a:lnTo>
                  <a:pt x="1554644" y="430673"/>
                </a:lnTo>
                <a:lnTo>
                  <a:pt x="1565958" y="423086"/>
                </a:lnTo>
                <a:lnTo>
                  <a:pt x="1573590" y="411833"/>
                </a:lnTo>
                <a:lnTo>
                  <a:pt x="1576390" y="398050"/>
                </a:lnTo>
                <a:lnTo>
                  <a:pt x="1573571" y="384208"/>
                </a:lnTo>
                <a:lnTo>
                  <a:pt x="1565941" y="372984"/>
                </a:lnTo>
                <a:lnTo>
                  <a:pt x="1554637" y="365419"/>
                </a:lnTo>
                <a:lnTo>
                  <a:pt x="1540798" y="362645"/>
                </a:lnTo>
                <a:close/>
              </a:path>
              <a:path w="1952625" h="795655">
                <a:moveTo>
                  <a:pt x="1917127" y="362645"/>
                </a:moveTo>
                <a:lnTo>
                  <a:pt x="1903255" y="365393"/>
                </a:lnTo>
                <a:lnTo>
                  <a:pt x="1891922" y="372952"/>
                </a:lnTo>
                <a:lnTo>
                  <a:pt x="1884271" y="384186"/>
                </a:lnTo>
                <a:lnTo>
                  <a:pt x="1881444" y="397959"/>
                </a:lnTo>
                <a:lnTo>
                  <a:pt x="1884204" y="411749"/>
                </a:lnTo>
                <a:lnTo>
                  <a:pt x="1891797" y="423022"/>
                </a:lnTo>
                <a:lnTo>
                  <a:pt x="1903088" y="430638"/>
                </a:lnTo>
                <a:lnTo>
                  <a:pt x="1916945" y="433455"/>
                </a:lnTo>
                <a:lnTo>
                  <a:pt x="1930792" y="430708"/>
                </a:lnTo>
                <a:lnTo>
                  <a:pt x="1942111" y="423150"/>
                </a:lnTo>
                <a:lnTo>
                  <a:pt x="1949757" y="411916"/>
                </a:lnTo>
                <a:lnTo>
                  <a:pt x="1952583" y="398140"/>
                </a:lnTo>
                <a:lnTo>
                  <a:pt x="1952583" y="397959"/>
                </a:lnTo>
                <a:lnTo>
                  <a:pt x="1949772" y="384230"/>
                </a:lnTo>
                <a:lnTo>
                  <a:pt x="1942168" y="373016"/>
                </a:lnTo>
                <a:lnTo>
                  <a:pt x="1930907" y="365445"/>
                </a:lnTo>
                <a:lnTo>
                  <a:pt x="1917127" y="362645"/>
                </a:lnTo>
                <a:close/>
              </a:path>
              <a:path w="1952625" h="795655">
                <a:moveTo>
                  <a:pt x="35665" y="724848"/>
                </a:moveTo>
                <a:lnTo>
                  <a:pt x="21811" y="727595"/>
                </a:lnTo>
                <a:lnTo>
                  <a:pt x="10484" y="735154"/>
                </a:lnTo>
                <a:lnTo>
                  <a:pt x="2831" y="746389"/>
                </a:lnTo>
                <a:lnTo>
                  <a:pt x="0" y="760163"/>
                </a:lnTo>
                <a:lnTo>
                  <a:pt x="2760" y="773952"/>
                </a:lnTo>
                <a:lnTo>
                  <a:pt x="10355" y="785225"/>
                </a:lnTo>
                <a:lnTo>
                  <a:pt x="21643" y="792842"/>
                </a:lnTo>
                <a:lnTo>
                  <a:pt x="35484" y="795659"/>
                </a:lnTo>
                <a:lnTo>
                  <a:pt x="49338" y="792912"/>
                </a:lnTo>
                <a:lnTo>
                  <a:pt x="60665" y="785353"/>
                </a:lnTo>
                <a:lnTo>
                  <a:pt x="68316" y="774118"/>
                </a:lnTo>
                <a:lnTo>
                  <a:pt x="71151" y="760284"/>
                </a:lnTo>
                <a:lnTo>
                  <a:pt x="68284" y="746490"/>
                </a:lnTo>
                <a:lnTo>
                  <a:pt x="60665" y="735335"/>
                </a:lnTo>
                <a:lnTo>
                  <a:pt x="49417" y="727810"/>
                </a:lnTo>
                <a:lnTo>
                  <a:pt x="35665" y="725029"/>
                </a:lnTo>
                <a:lnTo>
                  <a:pt x="35665" y="724848"/>
                </a:lnTo>
                <a:close/>
              </a:path>
              <a:path w="1952625" h="795655">
                <a:moveTo>
                  <a:pt x="411974" y="724848"/>
                </a:moveTo>
                <a:lnTo>
                  <a:pt x="398118" y="727595"/>
                </a:lnTo>
                <a:lnTo>
                  <a:pt x="386790" y="735154"/>
                </a:lnTo>
                <a:lnTo>
                  <a:pt x="379136" y="746389"/>
                </a:lnTo>
                <a:lnTo>
                  <a:pt x="376305" y="760163"/>
                </a:lnTo>
                <a:lnTo>
                  <a:pt x="379066" y="773952"/>
                </a:lnTo>
                <a:lnTo>
                  <a:pt x="386661" y="785225"/>
                </a:lnTo>
                <a:lnTo>
                  <a:pt x="397951" y="792842"/>
                </a:lnTo>
                <a:lnTo>
                  <a:pt x="411793" y="795659"/>
                </a:lnTo>
                <a:lnTo>
                  <a:pt x="425646" y="792912"/>
                </a:lnTo>
                <a:lnTo>
                  <a:pt x="436971" y="785353"/>
                </a:lnTo>
                <a:lnTo>
                  <a:pt x="444621" y="774119"/>
                </a:lnTo>
                <a:lnTo>
                  <a:pt x="447448" y="760344"/>
                </a:lnTo>
                <a:lnTo>
                  <a:pt x="447430" y="760163"/>
                </a:lnTo>
                <a:lnTo>
                  <a:pt x="444615" y="746552"/>
                </a:lnTo>
                <a:lnTo>
                  <a:pt x="437004" y="735366"/>
                </a:lnTo>
                <a:lnTo>
                  <a:pt x="425747" y="727819"/>
                </a:lnTo>
                <a:lnTo>
                  <a:pt x="411974" y="725029"/>
                </a:lnTo>
                <a:lnTo>
                  <a:pt x="411974" y="724848"/>
                </a:lnTo>
                <a:close/>
              </a:path>
              <a:path w="1952625" h="795655">
                <a:moveTo>
                  <a:pt x="788185" y="724848"/>
                </a:moveTo>
                <a:lnTo>
                  <a:pt x="774340" y="727630"/>
                </a:lnTo>
                <a:lnTo>
                  <a:pt x="763026" y="735218"/>
                </a:lnTo>
                <a:lnTo>
                  <a:pt x="755393" y="746473"/>
                </a:lnTo>
                <a:lnTo>
                  <a:pt x="752594" y="760254"/>
                </a:lnTo>
                <a:lnTo>
                  <a:pt x="755393" y="774036"/>
                </a:lnTo>
                <a:lnTo>
                  <a:pt x="763026" y="785290"/>
                </a:lnTo>
                <a:lnTo>
                  <a:pt x="774340" y="792877"/>
                </a:lnTo>
                <a:lnTo>
                  <a:pt x="788185" y="795659"/>
                </a:lnTo>
                <a:lnTo>
                  <a:pt x="802031" y="792877"/>
                </a:lnTo>
                <a:lnTo>
                  <a:pt x="813345" y="785289"/>
                </a:lnTo>
                <a:lnTo>
                  <a:pt x="820978" y="774035"/>
                </a:lnTo>
                <a:lnTo>
                  <a:pt x="823777" y="760254"/>
                </a:lnTo>
                <a:lnTo>
                  <a:pt x="820888" y="746470"/>
                </a:lnTo>
                <a:lnTo>
                  <a:pt x="813243" y="735304"/>
                </a:lnTo>
                <a:lnTo>
                  <a:pt x="801967" y="727784"/>
                </a:lnTo>
                <a:lnTo>
                  <a:pt x="788185" y="725029"/>
                </a:lnTo>
                <a:lnTo>
                  <a:pt x="788185" y="724848"/>
                </a:lnTo>
                <a:close/>
              </a:path>
              <a:path w="1952625" h="795655">
                <a:moveTo>
                  <a:pt x="1164515" y="724848"/>
                </a:moveTo>
                <a:lnTo>
                  <a:pt x="1150650" y="727630"/>
                </a:lnTo>
                <a:lnTo>
                  <a:pt x="1139338" y="735218"/>
                </a:lnTo>
                <a:lnTo>
                  <a:pt x="1131716" y="746472"/>
                </a:lnTo>
                <a:lnTo>
                  <a:pt x="1128923" y="760254"/>
                </a:lnTo>
                <a:lnTo>
                  <a:pt x="1131716" y="774035"/>
                </a:lnTo>
                <a:lnTo>
                  <a:pt x="1139338" y="785289"/>
                </a:lnTo>
                <a:lnTo>
                  <a:pt x="1150650" y="792877"/>
                </a:lnTo>
                <a:lnTo>
                  <a:pt x="1164515" y="795659"/>
                </a:lnTo>
                <a:lnTo>
                  <a:pt x="1178353" y="792877"/>
                </a:lnTo>
                <a:lnTo>
                  <a:pt x="1189652" y="785289"/>
                </a:lnTo>
                <a:lnTo>
                  <a:pt x="1197268" y="774035"/>
                </a:lnTo>
                <a:lnTo>
                  <a:pt x="1200061" y="760254"/>
                </a:lnTo>
                <a:lnTo>
                  <a:pt x="1197239" y="746574"/>
                </a:lnTo>
                <a:lnTo>
                  <a:pt x="1189657" y="735399"/>
                </a:lnTo>
                <a:lnTo>
                  <a:pt x="1178436" y="727845"/>
                </a:lnTo>
                <a:lnTo>
                  <a:pt x="1164696" y="725029"/>
                </a:lnTo>
                <a:lnTo>
                  <a:pt x="1164515" y="724848"/>
                </a:lnTo>
                <a:close/>
              </a:path>
              <a:path w="1952625" h="795655">
                <a:moveTo>
                  <a:pt x="1540798" y="724848"/>
                </a:moveTo>
                <a:lnTo>
                  <a:pt x="1526953" y="727630"/>
                </a:lnTo>
                <a:lnTo>
                  <a:pt x="1515638" y="735218"/>
                </a:lnTo>
                <a:lnTo>
                  <a:pt x="1508006" y="746472"/>
                </a:lnTo>
                <a:lnTo>
                  <a:pt x="1505206" y="760254"/>
                </a:lnTo>
                <a:lnTo>
                  <a:pt x="1508006" y="774035"/>
                </a:lnTo>
                <a:lnTo>
                  <a:pt x="1515638" y="785289"/>
                </a:lnTo>
                <a:lnTo>
                  <a:pt x="1526953" y="792877"/>
                </a:lnTo>
                <a:lnTo>
                  <a:pt x="1540798" y="795659"/>
                </a:lnTo>
                <a:lnTo>
                  <a:pt x="1554644" y="792877"/>
                </a:lnTo>
                <a:lnTo>
                  <a:pt x="1565958" y="785289"/>
                </a:lnTo>
                <a:lnTo>
                  <a:pt x="1573590" y="774035"/>
                </a:lnTo>
                <a:lnTo>
                  <a:pt x="1576390" y="760254"/>
                </a:lnTo>
                <a:lnTo>
                  <a:pt x="1573546" y="746531"/>
                </a:lnTo>
                <a:lnTo>
                  <a:pt x="1565907" y="735336"/>
                </a:lnTo>
                <a:lnTo>
                  <a:pt x="1554612" y="727793"/>
                </a:lnTo>
                <a:lnTo>
                  <a:pt x="1540798" y="725029"/>
                </a:lnTo>
                <a:lnTo>
                  <a:pt x="1540798" y="724848"/>
                </a:lnTo>
                <a:close/>
              </a:path>
              <a:path w="1952625" h="795655">
                <a:moveTo>
                  <a:pt x="1917127" y="724848"/>
                </a:moveTo>
                <a:lnTo>
                  <a:pt x="1903255" y="727595"/>
                </a:lnTo>
                <a:lnTo>
                  <a:pt x="1891922" y="735154"/>
                </a:lnTo>
                <a:lnTo>
                  <a:pt x="1884271" y="746389"/>
                </a:lnTo>
                <a:lnTo>
                  <a:pt x="1881445" y="760163"/>
                </a:lnTo>
                <a:lnTo>
                  <a:pt x="1884205" y="773952"/>
                </a:lnTo>
                <a:lnTo>
                  <a:pt x="1891797" y="785225"/>
                </a:lnTo>
                <a:lnTo>
                  <a:pt x="1903089" y="792842"/>
                </a:lnTo>
                <a:lnTo>
                  <a:pt x="1916946" y="795659"/>
                </a:lnTo>
                <a:lnTo>
                  <a:pt x="1930792" y="792912"/>
                </a:lnTo>
                <a:lnTo>
                  <a:pt x="1942111" y="785353"/>
                </a:lnTo>
                <a:lnTo>
                  <a:pt x="1949757" y="774119"/>
                </a:lnTo>
                <a:lnTo>
                  <a:pt x="1952583" y="760344"/>
                </a:lnTo>
                <a:lnTo>
                  <a:pt x="1952564" y="760163"/>
                </a:lnTo>
                <a:lnTo>
                  <a:pt x="1949753" y="746552"/>
                </a:lnTo>
                <a:lnTo>
                  <a:pt x="1942151" y="735366"/>
                </a:lnTo>
                <a:lnTo>
                  <a:pt x="1930901" y="727819"/>
                </a:lnTo>
                <a:lnTo>
                  <a:pt x="1917127" y="725029"/>
                </a:lnTo>
                <a:lnTo>
                  <a:pt x="1917127" y="724848"/>
                </a:lnTo>
                <a:close/>
              </a:path>
            </a:pathLst>
          </a:custGeom>
          <a:solidFill>
            <a:srgbClr val="F4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39000" y="5975207"/>
            <a:ext cx="3388360" cy="763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850" spc="-260" dirty="0">
                <a:solidFill>
                  <a:srgbClr val="F47B00"/>
                </a:solidFill>
                <a:latin typeface="Arial Black"/>
                <a:cs typeface="Arial Black"/>
              </a:rPr>
              <a:t>Thank</a:t>
            </a:r>
            <a:r>
              <a:rPr sz="4850" spc="-15" dirty="0">
                <a:solidFill>
                  <a:srgbClr val="F47B00"/>
                </a:solidFill>
                <a:latin typeface="Arial Black"/>
                <a:cs typeface="Arial Black"/>
              </a:rPr>
              <a:t> </a:t>
            </a:r>
            <a:r>
              <a:rPr sz="4850" spc="-165" dirty="0">
                <a:solidFill>
                  <a:srgbClr val="F47B00"/>
                </a:solidFill>
                <a:latin typeface="Arial Black"/>
                <a:cs typeface="Arial Black"/>
              </a:rPr>
              <a:t>You</a:t>
            </a:r>
            <a:endParaRPr sz="485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227</Words>
  <Application>Microsoft Office PowerPoint</Application>
  <PresentationFormat>Custom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Black</vt:lpstr>
      <vt:lpstr>Arial MT</vt:lpstr>
      <vt:lpstr>Calibri</vt:lpstr>
      <vt:lpstr>Google Sans</vt:lpstr>
      <vt:lpstr>Lucida Sans Unicode</vt:lpstr>
      <vt:lpstr>Verdana</vt:lpstr>
      <vt:lpstr>Office Theme</vt:lpstr>
      <vt:lpstr>PowerPoint Presentation</vt:lpstr>
      <vt:lpstr>Design Thinking</vt:lpstr>
      <vt:lpstr>Design Thinking</vt:lpstr>
      <vt:lpstr>2nd Step</vt:lpstr>
      <vt:lpstr>2nd Step Design Thinking</vt:lpstr>
      <vt:lpstr>Define TOOLS</vt:lpstr>
      <vt:lpstr>4 POV Define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modern creative marketing plan Presentation</dc:title>
  <dc:creator>ANDI SARAH</dc:creator>
  <cp:lastModifiedBy>Rika Febri</cp:lastModifiedBy>
  <cp:revision>5</cp:revision>
  <dcterms:created xsi:type="dcterms:W3CDTF">2024-10-31T05:15:09Z</dcterms:created>
  <dcterms:modified xsi:type="dcterms:W3CDTF">2024-12-03T03:25:32Z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2023-12-08T00:00:00Z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2024-10-31T00:00:00Z</vt:filetime>
  </property>
  <property fmtid="{D5CDD505-2E9C-101B-9397-08002B2CF9AE}" pid="5" name="Producer">
    <vt:lpwstr>Microsoft® PowerPoint® LTSC</vt:lpwstr>
  </property>
</Properties>
</file>