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0"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1EEF9-C543-4741-8540-3101E34E763E}" v="158" dt="2022-04-17T17:57:49.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a:xfrm>
            <a:off x="5332412" y="5883275"/>
            <a:ext cx="4324044" cy="365125"/>
          </a:xfrm>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108624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5F6D4-895F-4472-829A-B69146EEA2E6}" type="datetimeFigureOut">
              <a:rPr lang="en-ID" smtClean="0"/>
              <a:t>22/10/2024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77209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186855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121177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21158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2780195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219476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58167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388273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a:xfrm>
            <a:off x="10951856" y="5867131"/>
            <a:ext cx="551167" cy="365125"/>
          </a:xfrm>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203197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5F6D4-895F-4472-829A-B69146EEA2E6}" type="datetimeFigureOut">
              <a:rPr lang="en-ID" smtClean="0"/>
              <a:t>22/10/2024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105423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5F6D4-895F-4472-829A-B69146EEA2E6}" type="datetimeFigureOut">
              <a:rPr lang="en-ID" smtClean="0"/>
              <a:t>22/10/2024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427281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5F6D4-895F-4472-829A-B69146EEA2E6}" type="datetimeFigureOut">
              <a:rPr lang="en-ID" smtClean="0"/>
              <a:t>22/10/2024</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8018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5F6D4-895F-4472-829A-B69146EEA2E6}" type="datetimeFigureOut">
              <a:rPr lang="en-ID" smtClean="0"/>
              <a:t>22/10/2024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153465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F6D4-895F-4472-829A-B69146EEA2E6}" type="datetimeFigureOut">
              <a:rPr lang="en-ID" smtClean="0"/>
              <a:t>22/10/2024</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361933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5F6D4-895F-4472-829A-B69146EEA2E6}" type="datetimeFigureOut">
              <a:rPr lang="en-ID" smtClean="0"/>
              <a:t>22/10/2024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207481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5F6D4-895F-4472-829A-B69146EEA2E6}" type="datetimeFigureOut">
              <a:rPr lang="en-ID" smtClean="0"/>
              <a:t>22/10/2024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1CD2743-63D9-4AF3-B776-7629D6935C09}" type="slidenum">
              <a:rPr lang="en-ID" smtClean="0"/>
              <a:t>‹#›</a:t>
            </a:fld>
            <a:endParaRPr lang="en-ID"/>
          </a:p>
        </p:txBody>
      </p:sp>
    </p:spTree>
    <p:extLst>
      <p:ext uri="{BB962C8B-B14F-4D97-AF65-F5344CB8AC3E}">
        <p14:creationId xmlns:p14="http://schemas.microsoft.com/office/powerpoint/2010/main" val="39667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F5F6D4-895F-4472-829A-B69146EEA2E6}" type="datetimeFigureOut">
              <a:rPr lang="en-ID" smtClean="0"/>
              <a:t>22/10/2024</a:t>
            </a:fld>
            <a:endParaRPr lang="en-ID"/>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D"/>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CD2743-63D9-4AF3-B776-7629D6935C09}" type="slidenum">
              <a:rPr lang="en-ID" smtClean="0"/>
              <a:t>‹#›</a:t>
            </a:fld>
            <a:endParaRPr lang="en-ID"/>
          </a:p>
        </p:txBody>
      </p:sp>
    </p:spTree>
    <p:extLst>
      <p:ext uri="{BB962C8B-B14F-4D97-AF65-F5344CB8AC3E}">
        <p14:creationId xmlns:p14="http://schemas.microsoft.com/office/powerpoint/2010/main" val="2110310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0.wp.com/idesainesia.com/wp-content/uploads/2012/08/sourc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i0.wp.com/idesainesia.com/wp-content/uploads/2012/08/match-color-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F618-483E-4F81-9A26-1270181C5C32}"/>
              </a:ext>
            </a:extLst>
          </p:cNvPr>
          <p:cNvSpPr>
            <a:spLocks noGrp="1"/>
          </p:cNvSpPr>
          <p:nvPr>
            <p:ph type="ctrTitle"/>
          </p:nvPr>
        </p:nvSpPr>
        <p:spPr>
          <a:xfrm>
            <a:off x="2928400" y="812801"/>
            <a:ext cx="8574622" cy="2616199"/>
          </a:xfrm>
        </p:spPr>
        <p:txBody>
          <a:bodyPr/>
          <a:lstStyle/>
          <a:p>
            <a:r>
              <a:rPr lang="en-US" dirty="0"/>
              <a:t>Color grading</a:t>
            </a:r>
            <a:endParaRPr lang="en-ID" dirty="0"/>
          </a:p>
        </p:txBody>
      </p:sp>
      <p:sp>
        <p:nvSpPr>
          <p:cNvPr id="3" name="Subtitle 2">
            <a:extLst>
              <a:ext uri="{FF2B5EF4-FFF2-40B4-BE49-F238E27FC236}">
                <a16:creationId xmlns:a16="http://schemas.microsoft.com/office/drawing/2014/main" id="{420E10AA-A0CD-4EE2-AC4E-5E5322CB8216}"/>
              </a:ext>
            </a:extLst>
          </p:cNvPr>
          <p:cNvSpPr>
            <a:spLocks noGrp="1"/>
          </p:cNvSpPr>
          <p:nvPr>
            <p:ph type="subTitle" idx="1"/>
          </p:nvPr>
        </p:nvSpPr>
        <p:spPr/>
        <p:txBody>
          <a:bodyPr>
            <a:normAutofit/>
          </a:bodyPr>
          <a:lstStyle/>
          <a:p>
            <a:endParaRPr lang="en-ID" dirty="0"/>
          </a:p>
        </p:txBody>
      </p:sp>
    </p:spTree>
    <p:extLst>
      <p:ext uri="{BB962C8B-B14F-4D97-AF65-F5344CB8AC3E}">
        <p14:creationId xmlns:p14="http://schemas.microsoft.com/office/powerpoint/2010/main" val="98158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C3BD-EAE7-4CC5-9DFD-60ABCC4F643F}"/>
              </a:ext>
            </a:extLst>
          </p:cNvPr>
          <p:cNvSpPr>
            <a:spLocks noGrp="1"/>
          </p:cNvSpPr>
          <p:nvPr>
            <p:ph type="title"/>
          </p:nvPr>
        </p:nvSpPr>
        <p:spPr>
          <a:xfrm>
            <a:off x="1484311" y="685801"/>
            <a:ext cx="10018713" cy="474406"/>
          </a:xfrm>
        </p:spPr>
        <p:txBody>
          <a:bodyPr>
            <a:normAutofit/>
          </a:bodyPr>
          <a:lstStyle/>
          <a:p>
            <a:pPr algn="l"/>
            <a:r>
              <a:rPr lang="en-ID" sz="1600" b="1" i="0" dirty="0">
                <a:solidFill>
                  <a:srgbClr val="000000"/>
                </a:solidFill>
                <a:effectLst/>
                <a:latin typeface="Times New Roman" panose="02020603050405020304" pitchFamily="18" charset="0"/>
                <a:cs typeface="Times New Roman" panose="02020603050405020304" pitchFamily="18" charset="0"/>
              </a:rPr>
              <a:t> </a:t>
            </a:r>
            <a:r>
              <a:rPr lang="en-ID" sz="1600" b="1" i="1" dirty="0">
                <a:solidFill>
                  <a:srgbClr val="000000"/>
                </a:solidFill>
                <a:effectLst/>
                <a:latin typeface="Times New Roman" panose="02020603050405020304" pitchFamily="18" charset="0"/>
                <a:cs typeface="Times New Roman" panose="02020603050405020304" pitchFamily="18" charset="0"/>
              </a:rPr>
              <a:t>White balance</a:t>
            </a:r>
            <a:endParaRPr lang="en-ID" sz="1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864CD3-2382-447C-8830-1D3B4B19B7EE}"/>
              </a:ext>
            </a:extLst>
          </p:cNvPr>
          <p:cNvSpPr>
            <a:spLocks noGrp="1"/>
          </p:cNvSpPr>
          <p:nvPr>
            <p:ph idx="1"/>
          </p:nvPr>
        </p:nvSpPr>
        <p:spPr>
          <a:xfrm>
            <a:off x="1277834" y="488096"/>
            <a:ext cx="10018713" cy="3124201"/>
          </a:xfrm>
        </p:spPr>
        <p:txBody>
          <a:bodyPr/>
          <a:lstStyle/>
          <a:p>
            <a:pPr marL="0" indent="0" algn="l" fontAlgn="base">
              <a:buNone/>
            </a:pPr>
            <a:r>
              <a:rPr lang="en-ID" sz="1600" b="1" i="0" dirty="0">
                <a:solidFill>
                  <a:srgbClr val="000000"/>
                </a:solidFill>
                <a:effectLst/>
                <a:latin typeface="Times New Roman" panose="02020603050405020304" pitchFamily="18" charset="0"/>
                <a:cs typeface="Times New Roman" panose="02020603050405020304" pitchFamily="18" charset="0"/>
              </a:rPr>
              <a:t>1. Auto </a:t>
            </a:r>
            <a:r>
              <a:rPr lang="en-ID" sz="1600" b="1" i="0" dirty="0" err="1">
                <a:solidFill>
                  <a:srgbClr val="000000"/>
                </a:solidFill>
                <a:effectLst/>
                <a:latin typeface="Times New Roman" panose="02020603050405020304" pitchFamily="18" charset="0"/>
                <a:cs typeface="Times New Roman" panose="02020603050405020304" pitchFamily="18" charset="0"/>
              </a:rPr>
              <a:t>Color</a:t>
            </a:r>
            <a:endParaRPr lang="en-ID" sz="1600"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Auto </a:t>
            </a:r>
            <a:r>
              <a:rPr lang="en-ID" sz="1600" b="0" i="0" dirty="0" err="1">
                <a:solidFill>
                  <a:srgbClr val="000000"/>
                </a:solidFill>
                <a:effectLst/>
                <a:latin typeface="Times New Roman" panose="02020603050405020304" pitchFamily="18" charset="0"/>
                <a:cs typeface="Times New Roman" panose="02020603050405020304" pitchFamily="18" charset="0"/>
              </a:rPr>
              <a:t>Color</a:t>
            </a:r>
            <a:r>
              <a:rPr lang="en-ID" sz="1600" b="0" i="0" dirty="0">
                <a:solidFill>
                  <a:srgbClr val="000000"/>
                </a:solidFill>
                <a:effectLst/>
                <a:latin typeface="Times New Roman" panose="02020603050405020304" pitchFamily="18" charset="0"/>
                <a:cs typeface="Times New Roman" panose="02020603050405020304" pitchFamily="18" charset="0"/>
              </a:rPr>
              <a:t>, Photoshop </a:t>
            </a:r>
            <a:r>
              <a:rPr lang="en-ID" sz="1600" b="0" i="0" dirty="0" err="1">
                <a:solidFill>
                  <a:srgbClr val="000000"/>
                </a:solidFill>
                <a:effectLst/>
                <a:latin typeface="Times New Roman" panose="02020603050405020304" pitchFamily="18" charset="0"/>
                <a:cs typeface="Times New Roman" panose="02020603050405020304" pitchFamily="18" charset="0"/>
              </a:rPr>
              <a:t>akan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melakukan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koreksi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pada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yang </a:t>
            </a:r>
            <a:r>
              <a:rPr lang="en-ID" sz="1600" b="0" i="0" dirty="0" err="1">
                <a:solidFill>
                  <a:srgbClr val="000000"/>
                </a:solidFill>
                <a:effectLst/>
                <a:latin typeface="Times New Roman" panose="02020603050405020304" pitchFamily="18" charset="0"/>
                <a:cs typeface="Times New Roman" panose="02020603050405020304" pitchFamily="18" charset="0"/>
              </a:rPr>
              <a:t>menurutnya</a:t>
            </a:r>
            <a:r>
              <a:rPr lang="en-ID" sz="1600" b="0" i="0" dirty="0">
                <a:solidFill>
                  <a:srgbClr val="000000"/>
                </a:solidFill>
                <a:effectLst/>
                <a:latin typeface="Times New Roman" panose="02020603050405020304" pitchFamily="18" charset="0"/>
                <a:cs typeface="Times New Roman" panose="02020603050405020304" pitchFamily="18" charset="0"/>
              </a:rPr>
              <a:t> paling </a:t>
            </a:r>
            <a:r>
              <a:rPr lang="en-ID" sz="1600" b="0" i="0" dirty="0" err="1">
                <a:solidFill>
                  <a:srgbClr val="000000"/>
                </a:solidFill>
                <a:effectLst/>
                <a:latin typeface="Times New Roman" panose="02020603050405020304" pitchFamily="18" charset="0"/>
                <a:cs typeface="Times New Roman" panose="02020603050405020304" pitchFamily="18" charset="0"/>
              </a:rPr>
              <a:t>benar</a:t>
            </a:r>
            <a:r>
              <a:rPr lang="en-ID" sz="1600" b="0" i="0" dirty="0">
                <a:solidFill>
                  <a:srgbClr val="000000"/>
                </a:solidFill>
                <a:effectLst/>
                <a:latin typeface="Times New Roman" panose="02020603050405020304" pitchFamily="18" charset="0"/>
                <a:cs typeface="Times New Roman" panose="02020603050405020304" pitchFamily="18" charset="0"/>
              </a:rPr>
              <a:t>. Anda </a:t>
            </a:r>
            <a:r>
              <a:rPr lang="en-ID" sz="1600" b="0" i="0" dirty="0" err="1">
                <a:solidFill>
                  <a:srgbClr val="000000"/>
                </a:solidFill>
                <a:effectLst/>
                <a:latin typeface="Times New Roman" panose="02020603050405020304" pitchFamily="18" charset="0"/>
                <a:cs typeface="Times New Roman" panose="02020603050405020304" pitchFamily="18" charset="0"/>
              </a:rPr>
              <a:t>bisa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mendapatkan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pengaturan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ini</a:t>
            </a:r>
            <a:r>
              <a:rPr lang="en-ID" sz="1600" b="0" i="0" dirty="0">
                <a:solidFill>
                  <a:srgbClr val="000000"/>
                </a:solidFill>
                <a:effectLst/>
                <a:latin typeface="Times New Roman" panose="02020603050405020304" pitchFamily="18" charset="0"/>
                <a:cs typeface="Times New Roman" panose="02020603050405020304" pitchFamily="18" charset="0"/>
              </a:rPr>
              <a:t> pada menu Image → Auto </a:t>
            </a:r>
            <a:r>
              <a:rPr lang="en-ID" sz="1600" b="0" i="0" dirty="0" err="1">
                <a:solidFill>
                  <a:srgbClr val="000000"/>
                </a:solidFill>
                <a:effectLst/>
                <a:latin typeface="Times New Roman" panose="02020603050405020304" pitchFamily="18" charset="0"/>
                <a:cs typeface="Times New Roman" panose="02020603050405020304" pitchFamily="18" charset="0"/>
              </a:rPr>
              <a:t>Color</a:t>
            </a:r>
            <a:r>
              <a:rPr lang="en-ID" sz="1600" b="0" i="0" dirty="0">
                <a:solidFill>
                  <a:srgbClr val="000000"/>
                </a:solidFill>
                <a:effectLst/>
                <a:latin typeface="Times New Roman" panose="02020603050405020304" pitchFamily="18" charset="0"/>
                <a:cs typeface="Times New Roman" panose="02020603050405020304" pitchFamily="18" charset="0"/>
              </a:rPr>
              <a:t>. </a:t>
            </a:r>
          </a:p>
          <a:p>
            <a:endParaRPr lang="en-ID" dirty="0"/>
          </a:p>
        </p:txBody>
      </p:sp>
      <p:pic>
        <p:nvPicPr>
          <p:cNvPr id="5" name="Picture 4">
            <a:extLst>
              <a:ext uri="{FF2B5EF4-FFF2-40B4-BE49-F238E27FC236}">
                <a16:creationId xmlns:a16="http://schemas.microsoft.com/office/drawing/2014/main" id="{B99E9674-2F98-4C3C-B799-F72863E7F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1" y="2380449"/>
            <a:ext cx="6096000" cy="3429000"/>
          </a:xfrm>
          <a:prstGeom prst="rect">
            <a:avLst/>
          </a:prstGeom>
        </p:spPr>
      </p:pic>
    </p:spTree>
    <p:extLst>
      <p:ext uri="{BB962C8B-B14F-4D97-AF65-F5344CB8AC3E}">
        <p14:creationId xmlns:p14="http://schemas.microsoft.com/office/powerpoint/2010/main" val="249180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A612-E844-4856-8C5A-C4A8DFA3D88E}"/>
              </a:ext>
            </a:extLst>
          </p:cNvPr>
          <p:cNvSpPr>
            <a:spLocks noGrp="1"/>
          </p:cNvSpPr>
          <p:nvPr>
            <p:ph type="title"/>
          </p:nvPr>
        </p:nvSpPr>
        <p:spPr/>
        <p:txBody>
          <a:bodyPr/>
          <a:lstStyle/>
          <a:p>
            <a:pPr algn="l"/>
            <a:r>
              <a:rPr lang="en-ID" sz="1600" dirty="0">
                <a:solidFill>
                  <a:srgbClr val="000000"/>
                </a:solidFill>
                <a:latin typeface="Times New Roman" panose="02020603050405020304" pitchFamily="18" charset="0"/>
                <a:cs typeface="Times New Roman" panose="02020603050405020304" pitchFamily="18" charset="0"/>
              </a:rPr>
              <a:t>2. </a:t>
            </a:r>
            <a:r>
              <a:rPr lang="en-ID" sz="1600" b="1" i="0" dirty="0">
                <a:solidFill>
                  <a:srgbClr val="000000"/>
                </a:solidFill>
                <a:effectLst/>
                <a:latin typeface="Times New Roman" panose="02020603050405020304" pitchFamily="18" charset="0"/>
                <a:cs typeface="Times New Roman" panose="02020603050405020304" pitchFamily="18" charset="0"/>
              </a:rPr>
              <a:t>Camera RAW - JPG</a:t>
            </a:r>
            <a:br>
              <a:rPr lang="en-ID" b="0" i="0" dirty="0">
                <a:solidFill>
                  <a:srgbClr val="000000"/>
                </a:solidFill>
                <a:effectLst/>
                <a:latin typeface="PT Serif" panose="020A0603040505020204" pitchFamily="18" charset="0"/>
              </a:rPr>
            </a:br>
            <a:endParaRPr lang="en-ID" dirty="0"/>
          </a:p>
        </p:txBody>
      </p:sp>
      <p:sp>
        <p:nvSpPr>
          <p:cNvPr id="3" name="Content Placeholder 2">
            <a:extLst>
              <a:ext uri="{FF2B5EF4-FFF2-40B4-BE49-F238E27FC236}">
                <a16:creationId xmlns:a16="http://schemas.microsoft.com/office/drawing/2014/main" id="{1ECF6F2D-12E0-4D7B-A021-110763A04785}"/>
              </a:ext>
            </a:extLst>
          </p:cNvPr>
          <p:cNvSpPr>
            <a:spLocks noGrp="1"/>
          </p:cNvSpPr>
          <p:nvPr>
            <p:ph idx="1"/>
          </p:nvPr>
        </p:nvSpPr>
        <p:spPr>
          <a:xfrm>
            <a:off x="1484310" y="1181099"/>
            <a:ext cx="10018713" cy="3124201"/>
          </a:xfrm>
        </p:spPr>
        <p:txBody>
          <a:bodyPr>
            <a:normAutofit/>
          </a:bodyPr>
          <a:lstStyle/>
          <a:p>
            <a:r>
              <a:rPr lang="en-ID" sz="1600" b="0" i="0" dirty="0" err="1">
                <a:solidFill>
                  <a:srgbClr val="000000"/>
                </a:solidFill>
                <a:effectLst/>
                <a:latin typeface="Times New Roman" panose="02020603050405020304" pitchFamily="18" charset="0"/>
                <a:cs typeface="Times New Roman" panose="02020603050405020304" pitchFamily="18" charset="0"/>
              </a:rPr>
              <a:t>Jendela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pengaturan</a:t>
            </a:r>
            <a:r>
              <a:rPr lang="en-ID" sz="1600" b="0" i="0" dirty="0">
                <a:solidFill>
                  <a:srgbClr val="000000"/>
                </a:solidFill>
                <a:effectLst/>
                <a:latin typeface="Times New Roman" panose="02020603050405020304" pitchFamily="18" charset="0"/>
                <a:cs typeface="Times New Roman" panose="02020603050405020304" pitchFamily="18" charset="0"/>
              </a:rPr>
              <a:t> Camera RAW </a:t>
            </a:r>
            <a:r>
              <a:rPr lang="en-ID" sz="1600" b="0" i="0" dirty="0" err="1">
                <a:solidFill>
                  <a:srgbClr val="000000"/>
                </a:solidFill>
                <a:effectLst/>
                <a:latin typeface="Times New Roman" panose="02020603050405020304" pitchFamily="18" charset="0"/>
                <a:cs typeface="Times New Roman" panose="02020603050405020304" pitchFamily="18" charset="0"/>
              </a:rPr>
              <a:t>ini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dapat</a:t>
            </a:r>
            <a:r>
              <a:rPr lang="en-ID" sz="1600" b="0" i="0" dirty="0">
                <a:solidFill>
                  <a:srgbClr val="000000"/>
                </a:solidFill>
                <a:effectLst/>
                <a:latin typeface="Times New Roman" panose="02020603050405020304" pitchFamily="18" charset="0"/>
                <a:cs typeface="Times New Roman" panose="02020603050405020304" pitchFamily="18" charset="0"/>
              </a:rPr>
              <a:t> Anda </a:t>
            </a:r>
            <a:r>
              <a:rPr lang="en-ID" sz="1600" b="0" i="0" dirty="0" err="1">
                <a:solidFill>
                  <a:srgbClr val="000000"/>
                </a:solidFill>
                <a:effectLst/>
                <a:latin typeface="Times New Roman" panose="02020603050405020304" pitchFamily="18" charset="0"/>
                <a:cs typeface="Times New Roman" panose="02020603050405020304" pitchFamily="18" charset="0"/>
              </a:rPr>
              <a:t>temukan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membuka</a:t>
            </a:r>
            <a:r>
              <a:rPr lang="en-ID" sz="1600" b="0" i="0" dirty="0">
                <a:solidFill>
                  <a:srgbClr val="000000"/>
                </a:solidFill>
                <a:effectLst/>
                <a:latin typeface="Times New Roman" panose="02020603050405020304" pitchFamily="18" charset="0"/>
                <a:cs typeface="Times New Roman" panose="02020603050405020304" pitchFamily="18" charset="0"/>
              </a:rPr>
              <a:t> menu File → Open As → </a:t>
            </a:r>
            <a:r>
              <a:rPr lang="en-ID" sz="1600" b="0" i="0" dirty="0" err="1">
                <a:solidFill>
                  <a:srgbClr val="000000"/>
                </a:solidFill>
                <a:effectLst/>
                <a:latin typeface="Times New Roman" panose="02020603050405020304" pitchFamily="18" charset="0"/>
                <a:cs typeface="Times New Roman" panose="02020603050405020304" pitchFamily="18" charset="0"/>
              </a:rPr>
              <a:t>Pilih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 pada </a:t>
            </a:r>
            <a:r>
              <a:rPr lang="en-ID" sz="1600" b="0" i="0" dirty="0" err="1">
                <a:solidFill>
                  <a:srgbClr val="000000"/>
                </a:solidFill>
                <a:effectLst/>
                <a:latin typeface="Times New Roman" panose="02020603050405020304" pitchFamily="18" charset="0"/>
                <a:cs typeface="Times New Roman" panose="02020603050405020304" pitchFamily="18" charset="0"/>
              </a:rPr>
              <a:t>bagian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bawah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ganti</a:t>
            </a:r>
            <a:r>
              <a:rPr lang="en-ID" sz="1600" b="0" i="0" dirty="0">
                <a:solidFill>
                  <a:srgbClr val="000000"/>
                </a:solidFill>
                <a:effectLst/>
                <a:latin typeface="Times New Roman" panose="02020603050405020304" pitchFamily="18" charset="0"/>
                <a:cs typeface="Times New Roman" panose="02020603050405020304" pitchFamily="18" charset="0"/>
              </a:rPr>
              <a:t> Open As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Camera RAW. Cara </a:t>
            </a:r>
            <a:r>
              <a:rPr lang="en-ID" sz="1600" b="0" i="0" dirty="0" err="1">
                <a:solidFill>
                  <a:srgbClr val="000000"/>
                </a:solidFill>
                <a:effectLst/>
                <a:latin typeface="Times New Roman" panose="02020603050405020304" pitchFamily="18" charset="0"/>
                <a:cs typeface="Times New Roman" panose="02020603050405020304" pitchFamily="18" charset="0"/>
              </a:rPr>
              <a:t>menggunakannya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pertama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aktifkan</a:t>
            </a:r>
            <a:r>
              <a:rPr lang="en-ID" sz="1600" b="0" i="0" dirty="0">
                <a:solidFill>
                  <a:srgbClr val="000000"/>
                </a:solidFill>
                <a:effectLst/>
                <a:latin typeface="Times New Roman" panose="02020603050405020304" pitchFamily="18" charset="0"/>
                <a:cs typeface="Times New Roman" panose="02020603050405020304" pitchFamily="18" charset="0"/>
              </a:rPr>
              <a:t> White Balance tool </a:t>
            </a:r>
            <a:r>
              <a:rPr lang="en-ID" sz="1600" b="0" i="0" dirty="0" err="1">
                <a:solidFill>
                  <a:srgbClr val="000000"/>
                </a:solidFill>
                <a:effectLst/>
                <a:latin typeface="Times New Roman" panose="02020603050405020304" pitchFamily="18" charset="0"/>
                <a:cs typeface="Times New Roman" panose="02020603050405020304" pitchFamily="18" charset="0"/>
              </a:rPr>
              <a:t>kemudian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pilih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putih</a:t>
            </a:r>
            <a:r>
              <a:rPr lang="en-ID" sz="1600" b="0" i="0" dirty="0">
                <a:solidFill>
                  <a:srgbClr val="000000"/>
                </a:solidFill>
                <a:effectLst/>
                <a:latin typeface="Times New Roman" panose="02020603050405020304" pitchFamily="18" charset="0"/>
                <a:cs typeface="Times New Roman" panose="02020603050405020304" pitchFamily="18" charset="0"/>
              </a:rPr>
              <a:t> pada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Lihat</a:t>
            </a:r>
            <a:r>
              <a:rPr lang="en-ID" sz="1600" b="0" i="0" dirty="0">
                <a:solidFill>
                  <a:srgbClr val="000000"/>
                </a:solidFill>
                <a:effectLst/>
                <a:latin typeface="Times New Roman" panose="02020603050405020304" pitchFamily="18" charset="0"/>
                <a:cs typeface="Times New Roman" panose="02020603050405020304" pitchFamily="18" charset="0"/>
              </a:rPr>
              <a:t> preview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Anda, </a:t>
            </a:r>
            <a:r>
              <a:rPr lang="en-ID" sz="1600" b="0" i="0" dirty="0" err="1">
                <a:solidFill>
                  <a:srgbClr val="000000"/>
                </a:solidFill>
                <a:effectLst/>
                <a:latin typeface="Times New Roman" panose="02020603050405020304" pitchFamily="18" charset="0"/>
                <a:cs typeface="Times New Roman" panose="02020603050405020304" pitchFamily="18" charset="0"/>
              </a:rPr>
              <a:t>jika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belum</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maksimal</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lakukan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sedikit</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settingan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menggeser</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beberapa</a:t>
            </a:r>
            <a:r>
              <a:rPr lang="en-ID" sz="1600" b="0" i="0" dirty="0">
                <a:solidFill>
                  <a:srgbClr val="000000"/>
                </a:solidFill>
                <a:effectLst/>
                <a:latin typeface="Times New Roman" panose="02020603050405020304" pitchFamily="18" charset="0"/>
                <a:cs typeface="Times New Roman" panose="02020603050405020304" pitchFamily="18" charset="0"/>
              </a:rPr>
              <a:t> slider yang </a:t>
            </a:r>
            <a:r>
              <a:rPr lang="en-ID" sz="1600" b="0" i="0" dirty="0" err="1">
                <a:solidFill>
                  <a:srgbClr val="000000"/>
                </a:solidFill>
                <a:effectLst/>
                <a:latin typeface="Times New Roman" panose="02020603050405020304" pitchFamily="18" charset="0"/>
                <a:cs typeface="Times New Roman" panose="02020603050405020304" pitchFamily="18" charset="0"/>
              </a:rPr>
              <a:t>ada</a:t>
            </a:r>
            <a:r>
              <a:rPr lang="en-ID" sz="1600" b="0" i="0" dirty="0">
                <a:solidFill>
                  <a:srgbClr val="000000"/>
                </a:solidFill>
                <a:effectLst/>
                <a:latin typeface="Times New Roman" panose="02020603050405020304" pitchFamily="18" charset="0"/>
                <a:cs typeface="Times New Roman" panose="02020603050405020304" pitchFamily="18" charset="0"/>
              </a:rPr>
              <a:t> di </a:t>
            </a:r>
            <a:r>
              <a:rPr lang="en-ID" sz="1600" b="0" i="0" dirty="0" err="1">
                <a:solidFill>
                  <a:srgbClr val="000000"/>
                </a:solidFill>
                <a:effectLst/>
                <a:latin typeface="Times New Roman" panose="02020603050405020304" pitchFamily="18" charset="0"/>
                <a:cs typeface="Times New Roman" panose="02020603050405020304" pitchFamily="18" charset="0"/>
              </a:rPr>
              <a:t>samping</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kanan</a:t>
            </a:r>
            <a:r>
              <a:rPr lang="en-ID" sz="1600" b="0" i="0" dirty="0">
                <a:solidFill>
                  <a:srgbClr val="000000"/>
                </a:solidFill>
                <a:effectLst/>
                <a:latin typeface="Times New Roman" panose="02020603050405020304" pitchFamily="18" charset="0"/>
                <a:cs typeface="Times New Roman" panose="02020603050405020304" pitchFamily="18" charset="0"/>
              </a:rPr>
              <a:t>. Jika </a:t>
            </a:r>
            <a:r>
              <a:rPr lang="en-ID" sz="1600" b="0" i="0" dirty="0" err="1">
                <a:solidFill>
                  <a:srgbClr val="000000"/>
                </a:solidFill>
                <a:effectLst/>
                <a:latin typeface="Times New Roman" panose="02020603050405020304" pitchFamily="18" charset="0"/>
                <a:cs typeface="Times New Roman" panose="02020603050405020304" pitchFamily="18" charset="0"/>
              </a:rPr>
              <a:t>sudah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sambil</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menekan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tombol</a:t>
            </a:r>
            <a:r>
              <a:rPr lang="en-ID" sz="1600" b="0" i="0" dirty="0">
                <a:solidFill>
                  <a:srgbClr val="000000"/>
                </a:solidFill>
                <a:effectLst/>
                <a:latin typeface="Times New Roman" panose="02020603050405020304" pitchFamily="18" charset="0"/>
                <a:cs typeface="Times New Roman" panose="02020603050405020304" pitchFamily="18" charset="0"/>
              </a:rPr>
              <a:t> ALT pada keyboard </a:t>
            </a:r>
            <a:r>
              <a:rPr lang="en-ID" sz="1600" b="0" i="0" dirty="0" err="1">
                <a:solidFill>
                  <a:srgbClr val="000000"/>
                </a:solidFill>
                <a:effectLst/>
                <a:latin typeface="Times New Roman" panose="02020603050405020304" pitchFamily="18" charset="0"/>
                <a:cs typeface="Times New Roman" panose="02020603050405020304" pitchFamily="18" charset="0"/>
              </a:rPr>
              <a:t>klik</a:t>
            </a:r>
            <a:r>
              <a:rPr lang="en-ID" sz="1600" b="0" i="0" dirty="0">
                <a:solidFill>
                  <a:srgbClr val="000000"/>
                </a:solidFill>
                <a:effectLst/>
                <a:latin typeface="Times New Roman" panose="02020603050405020304" pitchFamily="18" charset="0"/>
                <a:cs typeface="Times New Roman" panose="02020603050405020304" pitchFamily="18" charset="0"/>
              </a:rPr>
              <a:t> Open Image.</a:t>
            </a:r>
            <a:br>
              <a:rPr lang="en-ID" b="0" i="0" dirty="0">
                <a:solidFill>
                  <a:srgbClr val="000000"/>
                </a:solidFill>
                <a:effectLst/>
                <a:latin typeface="PT Serif" panose="020A0603040505020204" pitchFamily="18" charset="0"/>
              </a:rPr>
            </a:br>
            <a:endParaRPr lang="en-ID" b="0" i="0" dirty="0">
              <a:solidFill>
                <a:srgbClr val="000000"/>
              </a:solidFill>
              <a:effectLst/>
              <a:latin typeface="PT Serif" panose="020A0603040505020204" pitchFamily="18" charset="0"/>
            </a:endParaRPr>
          </a:p>
          <a:p>
            <a:endParaRPr lang="en-ID" b="0" i="0" dirty="0">
              <a:solidFill>
                <a:srgbClr val="000000"/>
              </a:solidFill>
              <a:effectLst/>
              <a:latin typeface="PT Serif" panose="020A0603040505020204" pitchFamily="18" charset="0"/>
            </a:endParaRPr>
          </a:p>
          <a:p>
            <a:endParaRPr lang="en-ID" dirty="0"/>
          </a:p>
        </p:txBody>
      </p:sp>
      <p:pic>
        <p:nvPicPr>
          <p:cNvPr id="5" name="Picture 4">
            <a:extLst>
              <a:ext uri="{FF2B5EF4-FFF2-40B4-BE49-F238E27FC236}">
                <a16:creationId xmlns:a16="http://schemas.microsoft.com/office/drawing/2014/main" id="{60335514-6800-4E3E-B40E-BDA7C1CCC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658" y="2743200"/>
            <a:ext cx="6096000" cy="3429000"/>
          </a:xfrm>
          <a:prstGeom prst="rect">
            <a:avLst/>
          </a:prstGeom>
        </p:spPr>
      </p:pic>
    </p:spTree>
    <p:extLst>
      <p:ext uri="{BB962C8B-B14F-4D97-AF65-F5344CB8AC3E}">
        <p14:creationId xmlns:p14="http://schemas.microsoft.com/office/powerpoint/2010/main" val="380489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82FF3-4FAE-4425-B201-E6AC9C5248C6}"/>
              </a:ext>
            </a:extLst>
          </p:cNvPr>
          <p:cNvSpPr>
            <a:spLocks noGrp="1"/>
          </p:cNvSpPr>
          <p:nvPr>
            <p:ph type="title"/>
          </p:nvPr>
        </p:nvSpPr>
        <p:spPr/>
        <p:txBody>
          <a:bodyPr>
            <a:noAutofit/>
          </a:bodyPr>
          <a:lstStyle/>
          <a:p>
            <a:pPr algn="l" fontAlgn="base"/>
            <a:r>
              <a:rPr lang="en-ID" sz="1600" i="0" dirty="0">
                <a:solidFill>
                  <a:srgbClr val="000000"/>
                </a:solidFill>
                <a:effectLst/>
                <a:latin typeface="PT Serif" panose="020A0603040505020204" pitchFamily="18" charset="0"/>
              </a:rPr>
              <a:t>3. </a:t>
            </a:r>
            <a:r>
              <a:rPr lang="en-ID" sz="1600" b="1" i="0" dirty="0" err="1">
                <a:solidFill>
                  <a:srgbClr val="000000"/>
                </a:solidFill>
                <a:effectLst/>
                <a:latin typeface="PT Serif" panose="020A0603040505020204" pitchFamily="18" charset="0"/>
              </a:rPr>
              <a:t>Menggunakan</a:t>
            </a:r>
            <a:r>
              <a:rPr lang="en-ID" sz="1600" b="1" i="0" dirty="0">
                <a:solidFill>
                  <a:srgbClr val="000000"/>
                </a:solidFill>
                <a:effectLst/>
                <a:latin typeface="PT Serif" panose="020A0603040505020204" pitchFamily="18" charset="0"/>
              </a:rPr>
              <a:t> Curves</a:t>
            </a:r>
            <a:br>
              <a:rPr lang="en-ID" sz="1600" b="0" i="0" dirty="0">
                <a:solidFill>
                  <a:srgbClr val="000000"/>
                </a:solidFill>
                <a:effectLst/>
                <a:latin typeface="PT Serif" panose="020A0603040505020204" pitchFamily="18" charset="0"/>
              </a:rPr>
            </a:br>
            <a:br>
              <a:rPr lang="en-ID" sz="1600" b="0" i="0" dirty="0">
                <a:solidFill>
                  <a:srgbClr val="000000"/>
                </a:solidFill>
                <a:effectLst/>
                <a:latin typeface="PT Serif" panose="020A0603040505020204" pitchFamily="18" charset="0"/>
              </a:rPr>
            </a:br>
            <a:r>
              <a:rPr lang="en-ID" sz="1600" b="0" i="0" dirty="0" err="1">
                <a:solidFill>
                  <a:srgbClr val="000000"/>
                </a:solidFill>
                <a:effectLst/>
                <a:latin typeface="PT Serif" panose="020A0603040505020204" pitchFamily="18" charset="0"/>
              </a:rPr>
              <a:t>Caranya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sama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dengan</a:t>
            </a:r>
            <a:r>
              <a:rPr lang="en-ID" sz="1600" b="0" i="0" dirty="0">
                <a:solidFill>
                  <a:srgbClr val="000000"/>
                </a:solidFill>
                <a:effectLst/>
                <a:latin typeface="PT Serif" panose="020A0603040505020204" pitchFamily="18" charset="0"/>
              </a:rPr>
              <a:t> Camera RAW </a:t>
            </a:r>
            <a:r>
              <a:rPr lang="en-ID" sz="1600" b="0" i="0" dirty="0" err="1">
                <a:solidFill>
                  <a:srgbClr val="000000"/>
                </a:solidFill>
                <a:effectLst/>
                <a:latin typeface="PT Serif" panose="020A0603040505020204" pitchFamily="18" charset="0"/>
              </a:rPr>
              <a:t>diatas</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Pertama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aktifkan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jendela</a:t>
            </a:r>
            <a:r>
              <a:rPr lang="en-ID" sz="1600" b="0" i="0" dirty="0">
                <a:solidFill>
                  <a:srgbClr val="000000"/>
                </a:solidFill>
                <a:effectLst/>
                <a:latin typeface="PT Serif" panose="020A0603040505020204" pitchFamily="18" charset="0"/>
              </a:rPr>
              <a:t> Curves </a:t>
            </a:r>
            <a:r>
              <a:rPr lang="en-ID" sz="1600" b="0" i="0" dirty="0" err="1">
                <a:solidFill>
                  <a:srgbClr val="000000"/>
                </a:solidFill>
                <a:effectLst/>
                <a:latin typeface="PT Serif" panose="020A0603040505020204" pitchFamily="18" charset="0"/>
              </a:rPr>
              <a:t>dengan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menekan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adjusment</a:t>
            </a:r>
            <a:r>
              <a:rPr lang="en-ID" sz="1600" b="0" i="0" dirty="0">
                <a:solidFill>
                  <a:srgbClr val="000000"/>
                </a:solidFill>
                <a:effectLst/>
                <a:latin typeface="PT Serif" panose="020A0603040505020204" pitchFamily="18" charset="0"/>
              </a:rPr>
              <a:t> layer pada palette layer, </a:t>
            </a:r>
            <a:r>
              <a:rPr lang="en-ID" sz="1600" b="0" i="0" dirty="0" err="1">
                <a:solidFill>
                  <a:srgbClr val="000000"/>
                </a:solidFill>
                <a:effectLst/>
                <a:latin typeface="PT Serif" panose="020A0603040505020204" pitchFamily="18" charset="0"/>
              </a:rPr>
              <a:t>kemudian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pilih</a:t>
            </a:r>
            <a:r>
              <a:rPr lang="en-ID" sz="1600" b="0" i="0" dirty="0">
                <a:solidFill>
                  <a:srgbClr val="000000"/>
                </a:solidFill>
                <a:effectLst/>
                <a:latin typeface="PT Serif" panose="020A0603040505020204" pitchFamily="18" charset="0"/>
              </a:rPr>
              <a:t> Curves. Pada </a:t>
            </a:r>
            <a:r>
              <a:rPr lang="en-ID" sz="1600" b="0" i="0" dirty="0" err="1">
                <a:solidFill>
                  <a:srgbClr val="000000"/>
                </a:solidFill>
                <a:effectLst/>
                <a:latin typeface="PT Serif" panose="020A0603040505020204" pitchFamily="18" charset="0"/>
              </a:rPr>
              <a:t>jendela</a:t>
            </a:r>
            <a:r>
              <a:rPr lang="en-ID" sz="1600" b="0" i="0" dirty="0">
                <a:solidFill>
                  <a:srgbClr val="000000"/>
                </a:solidFill>
                <a:effectLst/>
                <a:latin typeface="PT Serif" panose="020A0603040505020204" pitchFamily="18" charset="0"/>
              </a:rPr>
              <a:t> Curves yang </a:t>
            </a:r>
            <a:r>
              <a:rPr lang="en-ID" sz="1600" b="0" i="0" dirty="0" err="1">
                <a:solidFill>
                  <a:srgbClr val="000000"/>
                </a:solidFill>
                <a:effectLst/>
                <a:latin typeface="PT Serif" panose="020A0603040505020204" pitchFamily="18" charset="0"/>
              </a:rPr>
              <a:t>terbuka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klik</a:t>
            </a:r>
            <a:r>
              <a:rPr lang="en-ID" sz="1600" b="0" i="0" dirty="0">
                <a:solidFill>
                  <a:srgbClr val="000000"/>
                </a:solidFill>
                <a:effectLst/>
                <a:latin typeface="PT Serif" panose="020A0603040505020204" pitchFamily="18" charset="0"/>
              </a:rPr>
              <a:t> salah </a:t>
            </a:r>
            <a:r>
              <a:rPr lang="en-ID" sz="1600" b="0" i="0" dirty="0" err="1">
                <a:solidFill>
                  <a:srgbClr val="000000"/>
                </a:solidFill>
                <a:effectLst/>
                <a:latin typeface="PT Serif" panose="020A0603040505020204" pitchFamily="18" charset="0"/>
              </a:rPr>
              <a:t>satu</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dari</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tiga</a:t>
            </a:r>
            <a:r>
              <a:rPr lang="en-ID" sz="1600" b="0" i="0" dirty="0">
                <a:solidFill>
                  <a:srgbClr val="000000"/>
                </a:solidFill>
                <a:effectLst/>
                <a:latin typeface="PT Serif" panose="020A0603040505020204" pitchFamily="18" charset="0"/>
              </a:rPr>
              <a:t> sample tool yang </a:t>
            </a:r>
            <a:r>
              <a:rPr lang="en-ID" sz="1600" b="0" i="0" dirty="0" err="1">
                <a:solidFill>
                  <a:srgbClr val="000000"/>
                </a:solidFill>
                <a:effectLst/>
                <a:latin typeface="PT Serif" panose="020A0603040505020204" pitchFamily="18" charset="0"/>
              </a:rPr>
              <a:t>ada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Poin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pertama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untuk</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memilih</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warna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hitam</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poin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kedua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untuk</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warna</a:t>
            </a:r>
            <a:r>
              <a:rPr lang="en-ID" sz="1600" b="0" i="0" dirty="0">
                <a:solidFill>
                  <a:srgbClr val="000000"/>
                </a:solidFill>
                <a:effectLst/>
                <a:latin typeface="PT Serif" panose="020A0603040505020204" pitchFamily="18" charset="0"/>
              </a:rPr>
              <a:t> grey </a:t>
            </a:r>
            <a:r>
              <a:rPr lang="en-ID" sz="1600" b="0" i="0" dirty="0" err="1">
                <a:solidFill>
                  <a:srgbClr val="000000"/>
                </a:solidFill>
                <a:effectLst/>
                <a:latin typeface="PT Serif" panose="020A0603040505020204" pitchFamily="18" charset="0"/>
              </a:rPr>
              <a:t>atau</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abu-abu</a:t>
            </a:r>
            <a:r>
              <a:rPr lang="en-ID" sz="1600" b="0" i="0" dirty="0">
                <a:solidFill>
                  <a:srgbClr val="000000"/>
                </a:solidFill>
                <a:effectLst/>
                <a:latin typeface="PT Serif" panose="020A0603040505020204" pitchFamily="18" charset="0"/>
              </a:rPr>
              <a:t> dan </a:t>
            </a:r>
            <a:r>
              <a:rPr lang="en-ID" sz="1600" b="0" i="0" dirty="0" err="1">
                <a:solidFill>
                  <a:srgbClr val="000000"/>
                </a:solidFill>
                <a:effectLst/>
                <a:latin typeface="PT Serif" panose="020A0603040505020204" pitchFamily="18" charset="0"/>
              </a:rPr>
              <a:t>poin</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ketiga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untuk</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memilih</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warna</a:t>
            </a:r>
            <a:r>
              <a:rPr lang="en-ID" sz="1600" b="0" i="0" dirty="0">
                <a:solidFill>
                  <a:srgbClr val="000000"/>
                </a:solidFill>
                <a:effectLst/>
                <a:latin typeface="PT Serif" panose="020A0603040505020204" pitchFamily="18" charset="0"/>
              </a:rPr>
              <a:t> </a:t>
            </a:r>
            <a:r>
              <a:rPr lang="en-ID" sz="1600" b="0" i="0" dirty="0" err="1">
                <a:solidFill>
                  <a:srgbClr val="000000"/>
                </a:solidFill>
                <a:effectLst/>
                <a:latin typeface="PT Serif" panose="020A0603040505020204" pitchFamily="18" charset="0"/>
              </a:rPr>
              <a:t>putih</a:t>
            </a:r>
            <a:br>
              <a:rPr lang="en-ID" sz="1600" b="0" i="0" dirty="0">
                <a:solidFill>
                  <a:srgbClr val="000000"/>
                </a:solidFill>
                <a:effectLst/>
                <a:latin typeface="PT Serif" panose="020A0603040505020204" pitchFamily="18" charset="0"/>
              </a:rPr>
            </a:br>
            <a:endParaRPr lang="en-ID" sz="1600" dirty="0"/>
          </a:p>
        </p:txBody>
      </p:sp>
      <p:pic>
        <p:nvPicPr>
          <p:cNvPr id="8" name="Content Placeholder 7">
            <a:extLst>
              <a:ext uri="{FF2B5EF4-FFF2-40B4-BE49-F238E27FC236}">
                <a16:creationId xmlns:a16="http://schemas.microsoft.com/office/drawing/2014/main" id="{A7A4D247-3785-4EB9-8EA3-F9BFD8FCF8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4313" y="2852589"/>
            <a:ext cx="4894262" cy="2753022"/>
          </a:xfrm>
        </p:spPr>
      </p:pic>
      <p:pic>
        <p:nvPicPr>
          <p:cNvPr id="10" name="Content Placeholder 9">
            <a:extLst>
              <a:ext uri="{FF2B5EF4-FFF2-40B4-BE49-F238E27FC236}">
                <a16:creationId xmlns:a16="http://schemas.microsoft.com/office/drawing/2014/main" id="{51B75384-1E46-43EB-ACE9-40CB79E8E7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7175" y="2852142"/>
            <a:ext cx="4895850" cy="2753915"/>
          </a:xfrm>
        </p:spPr>
      </p:pic>
    </p:spTree>
    <p:extLst>
      <p:ext uri="{BB962C8B-B14F-4D97-AF65-F5344CB8AC3E}">
        <p14:creationId xmlns:p14="http://schemas.microsoft.com/office/powerpoint/2010/main" val="65237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1146-B2E5-4998-9FD5-980594C88B53}"/>
              </a:ext>
            </a:extLst>
          </p:cNvPr>
          <p:cNvSpPr>
            <a:spLocks noGrp="1"/>
          </p:cNvSpPr>
          <p:nvPr>
            <p:ph type="title"/>
          </p:nvPr>
        </p:nvSpPr>
        <p:spPr/>
        <p:txBody>
          <a:bodyPr>
            <a:noAutofit/>
          </a:bodyPr>
          <a:lstStyle/>
          <a:p>
            <a:pPr algn="l" fontAlgn="base"/>
            <a:r>
              <a:rPr lang="en-ID" sz="1600" i="0" dirty="0">
                <a:solidFill>
                  <a:srgbClr val="000000"/>
                </a:solidFill>
                <a:effectLst/>
                <a:latin typeface="Times New Roman" panose="02020603050405020304" pitchFamily="18" charset="0"/>
                <a:cs typeface="Times New Roman" panose="02020603050405020304" pitchFamily="18" charset="0"/>
              </a:rPr>
              <a:t>4. </a:t>
            </a:r>
            <a:r>
              <a:rPr lang="en-ID" sz="1600" b="1" i="0" dirty="0">
                <a:solidFill>
                  <a:srgbClr val="000000"/>
                </a:solidFill>
                <a:effectLst/>
                <a:latin typeface="Times New Roman" panose="02020603050405020304" pitchFamily="18" charset="0"/>
                <a:cs typeface="Times New Roman" panose="02020603050405020304" pitchFamily="18" charset="0"/>
              </a:rPr>
              <a:t>Manual Setting</a:t>
            </a:r>
            <a:br>
              <a:rPr lang="en-ID" sz="1600" b="0" i="0" dirty="0">
                <a:solidFill>
                  <a:srgbClr val="000000"/>
                </a:solidFill>
                <a:effectLst/>
                <a:latin typeface="Times New Roman" panose="02020603050405020304" pitchFamily="18" charset="0"/>
                <a:cs typeface="Times New Roman" panose="02020603050405020304" pitchFamily="18" charset="0"/>
              </a:rPr>
            </a:br>
            <a:br>
              <a:rPr lang="en-ID" sz="1600" b="0" i="0" dirty="0">
                <a:solidFill>
                  <a:srgbClr val="000000"/>
                </a:solidFill>
                <a:effectLst/>
                <a:latin typeface="Times New Roman" panose="02020603050405020304" pitchFamily="18" charset="0"/>
                <a:cs typeface="Times New Roman" panose="02020603050405020304" pitchFamily="18" charset="0"/>
              </a:rPr>
            </a:b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manual setting </a:t>
            </a:r>
            <a:r>
              <a:rPr lang="en-ID" sz="1600" b="0" i="0" dirty="0" err="1">
                <a:solidFill>
                  <a:srgbClr val="000000"/>
                </a:solidFill>
                <a:effectLst/>
                <a:latin typeface="Times New Roman" panose="02020603050405020304" pitchFamily="18" charset="0"/>
                <a:cs typeface="Times New Roman" panose="02020603050405020304" pitchFamily="18" charset="0"/>
              </a:rPr>
              <a:t>ini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kita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melakukan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sendiri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pengaturan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pada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Tentu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saja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ini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butuh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ketelitian</a:t>
            </a:r>
            <a:r>
              <a:rPr lang="en-ID" sz="1600" b="0" i="0" dirty="0">
                <a:solidFill>
                  <a:srgbClr val="000000"/>
                </a:solidFill>
                <a:effectLst/>
                <a:latin typeface="Times New Roman" panose="02020603050405020304" pitchFamily="18" charset="0"/>
                <a:cs typeface="Times New Roman" panose="02020603050405020304" pitchFamily="18" charset="0"/>
              </a:rPr>
              <a:t> dan </a:t>
            </a:r>
            <a:r>
              <a:rPr lang="en-ID" sz="1600" b="0" i="0" dirty="0" err="1">
                <a:solidFill>
                  <a:srgbClr val="000000"/>
                </a:solidFill>
                <a:effectLst/>
                <a:latin typeface="Times New Roman" panose="02020603050405020304" pitchFamily="18" charset="0"/>
                <a:cs typeface="Times New Roman" panose="02020603050405020304" pitchFamily="18" charset="0"/>
              </a:rPr>
              <a:t>kejelian</a:t>
            </a:r>
            <a:r>
              <a:rPr lang="en-ID" sz="1600" b="0" i="0" dirty="0">
                <a:solidFill>
                  <a:srgbClr val="000000"/>
                </a:solidFill>
                <a:effectLst/>
                <a:latin typeface="Times New Roman" panose="02020603050405020304" pitchFamily="18" charset="0"/>
                <a:cs typeface="Times New Roman" panose="02020603050405020304" pitchFamily="18" charset="0"/>
              </a:rPr>
              <a:t> Anda </a:t>
            </a:r>
            <a:r>
              <a:rPr lang="en-ID" sz="1600" b="0" i="0" dirty="0" err="1">
                <a:solidFill>
                  <a:srgbClr val="000000"/>
                </a:solidFill>
                <a:effectLst/>
                <a:latin typeface="Times New Roman" panose="02020603050405020304" pitchFamily="18" charset="0"/>
                <a:cs typeface="Times New Roman" panose="02020603050405020304" pitchFamily="18" charset="0"/>
              </a:rPr>
              <a:t>dalam</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mengedit</a:t>
            </a:r>
            <a:r>
              <a:rPr lang="en-ID" sz="1600" b="0" i="0" dirty="0">
                <a:solidFill>
                  <a:srgbClr val="000000"/>
                </a:solidFill>
                <a:effectLst/>
                <a:latin typeface="Times New Roman" panose="02020603050405020304" pitchFamily="18" charset="0"/>
                <a:cs typeface="Times New Roman" panose="02020603050405020304" pitchFamily="18" charset="0"/>
              </a:rPr>
              <a:t>. Anda </a:t>
            </a:r>
            <a:r>
              <a:rPr lang="en-ID" sz="1600" b="0" i="0" dirty="0" err="1">
                <a:solidFill>
                  <a:srgbClr val="000000"/>
                </a:solidFill>
                <a:effectLst/>
                <a:latin typeface="Times New Roman" panose="02020603050405020304" pitchFamily="18" charset="0"/>
                <a:cs typeface="Times New Roman" panose="02020603050405020304" pitchFamily="18" charset="0"/>
              </a:rPr>
              <a:t>bisa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menggunakan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fitur</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Adjusment</a:t>
            </a:r>
            <a:r>
              <a:rPr lang="en-ID" sz="1600" b="0" i="0" dirty="0">
                <a:solidFill>
                  <a:srgbClr val="000000"/>
                </a:solidFill>
                <a:effectLst/>
                <a:latin typeface="Times New Roman" panose="02020603050405020304" pitchFamily="18" charset="0"/>
                <a:cs typeface="Times New Roman" panose="02020603050405020304" pitchFamily="18" charset="0"/>
              </a:rPr>
              <a:t> yang </a:t>
            </a:r>
            <a:r>
              <a:rPr lang="en-ID" sz="1600" b="0" i="0" dirty="0" err="1">
                <a:solidFill>
                  <a:srgbClr val="000000"/>
                </a:solidFill>
                <a:effectLst/>
                <a:latin typeface="Times New Roman" panose="02020603050405020304" pitchFamily="18" charset="0"/>
                <a:cs typeface="Times New Roman" panose="02020603050405020304" pitchFamily="18" charset="0"/>
              </a:rPr>
              <a:t>ada</a:t>
            </a:r>
            <a:r>
              <a:rPr lang="en-ID" sz="1600" b="0" i="0" dirty="0">
                <a:solidFill>
                  <a:srgbClr val="000000"/>
                </a:solidFill>
                <a:effectLst/>
                <a:latin typeface="Times New Roman" panose="02020603050405020304" pitchFamily="18" charset="0"/>
                <a:cs typeface="Times New Roman" panose="02020603050405020304" pitchFamily="18" charset="0"/>
              </a:rPr>
              <a:t> pada menu Image. </a:t>
            </a:r>
            <a:r>
              <a:rPr lang="en-ID" sz="1600" b="0" i="0" dirty="0" err="1">
                <a:solidFill>
                  <a:srgbClr val="000000"/>
                </a:solidFill>
                <a:effectLst/>
                <a:latin typeface="Times New Roman" panose="02020603050405020304" pitchFamily="18" charset="0"/>
                <a:cs typeface="Times New Roman" panose="02020603050405020304" pitchFamily="18" charset="0"/>
              </a:rPr>
              <a:t>Sebagai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langkah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awal</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bisa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menggunakan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Color</a:t>
            </a:r>
            <a:r>
              <a:rPr lang="en-ID" sz="1600" b="0" i="0" dirty="0">
                <a:solidFill>
                  <a:srgbClr val="000000"/>
                </a:solidFill>
                <a:effectLst/>
                <a:latin typeface="Times New Roman" panose="02020603050405020304" pitchFamily="18" charset="0"/>
                <a:cs typeface="Times New Roman" panose="02020603050405020304" pitchFamily="18" charset="0"/>
              </a:rPr>
              <a:t> Balance </a:t>
            </a:r>
            <a:r>
              <a:rPr lang="en-ID" sz="1600" b="0" i="0" dirty="0" err="1">
                <a:solidFill>
                  <a:srgbClr val="000000"/>
                </a:solidFill>
                <a:effectLst/>
                <a:latin typeface="Times New Roman" panose="02020603050405020304" pitchFamily="18" charset="0"/>
                <a:cs typeface="Times New Roman" panose="02020603050405020304" pitchFamily="18" charset="0"/>
              </a:rPr>
              <a:t>untuk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mengatur</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pada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kemudian</a:t>
            </a:r>
            <a:r>
              <a:rPr lang="en-ID" sz="1600" b="0" i="0" dirty="0">
                <a:solidFill>
                  <a:srgbClr val="000000"/>
                </a:solidFill>
                <a:effectLst/>
                <a:latin typeface="Times New Roman" panose="02020603050405020304" pitchFamily="18" charset="0"/>
                <a:cs typeface="Times New Roman" panose="02020603050405020304" pitchFamily="18" charset="0"/>
              </a:rPr>
              <a:t> Hue/Saturation </a:t>
            </a:r>
            <a:r>
              <a:rPr lang="en-ID" sz="1600" b="0" i="0" dirty="0" err="1">
                <a:solidFill>
                  <a:srgbClr val="000000"/>
                </a:solidFill>
                <a:effectLst/>
                <a:latin typeface="Times New Roman" panose="02020603050405020304" pitchFamily="18" charset="0"/>
                <a:cs typeface="Times New Roman" panose="02020603050405020304" pitchFamily="18" charset="0"/>
              </a:rPr>
              <a:t>untuk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mengganti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dan </a:t>
            </a:r>
            <a:r>
              <a:rPr lang="en-ID" sz="1600" b="0" i="0" dirty="0" err="1">
                <a:solidFill>
                  <a:srgbClr val="000000"/>
                </a:solidFill>
                <a:effectLst/>
                <a:latin typeface="Times New Roman" panose="02020603050405020304" pitchFamily="18" charset="0"/>
                <a:cs typeface="Times New Roman" panose="02020603050405020304" pitchFamily="18" charset="0"/>
              </a:rPr>
              <a:t>mengurangi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saturasi</a:t>
            </a:r>
            <a:r>
              <a:rPr lang="en-ID" sz="1600" b="0" i="0" dirty="0">
                <a:solidFill>
                  <a:srgbClr val="000000"/>
                </a:solidFill>
                <a:effectLst/>
                <a:latin typeface="Times New Roman" panose="02020603050405020304" pitchFamily="18" charset="0"/>
                <a:cs typeface="Times New Roman" panose="02020603050405020304" pitchFamily="18" charset="0"/>
              </a:rPr>
              <a:t> dan </a:t>
            </a:r>
            <a:r>
              <a:rPr lang="en-ID" sz="1600" b="0" i="0" dirty="0" err="1">
                <a:solidFill>
                  <a:srgbClr val="000000"/>
                </a:solidFill>
                <a:effectLst/>
                <a:latin typeface="Times New Roman" panose="02020603050405020304" pitchFamily="18" charset="0"/>
                <a:cs typeface="Times New Roman" panose="02020603050405020304" pitchFamily="18" charset="0"/>
              </a:rPr>
              <a:t>seterusnya</a:t>
            </a:r>
            <a:r>
              <a:rPr lang="en-ID" sz="1600" b="0" i="0" dirty="0">
                <a:solidFill>
                  <a:srgbClr val="000000"/>
                </a:solidFill>
                <a:effectLst/>
                <a:latin typeface="Times New Roman" panose="02020603050405020304" pitchFamily="18" charset="0"/>
                <a:cs typeface="Times New Roman" panose="02020603050405020304" pitchFamily="18" charset="0"/>
              </a:rPr>
              <a:t>.</a:t>
            </a:r>
            <a:br>
              <a:rPr lang="en-ID" sz="1600" b="0" i="0" dirty="0">
                <a:solidFill>
                  <a:srgbClr val="000000"/>
                </a:solidFill>
                <a:effectLst/>
                <a:latin typeface="Times New Roman" panose="02020603050405020304" pitchFamily="18" charset="0"/>
                <a:cs typeface="Times New Roman" panose="02020603050405020304" pitchFamily="18" charset="0"/>
              </a:rPr>
            </a:b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B9B93427-BE83-4249-BE6D-FAE52BCFF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6602" y="2667000"/>
            <a:ext cx="5554133" cy="3124200"/>
          </a:xfrm>
        </p:spPr>
      </p:pic>
    </p:spTree>
    <p:extLst>
      <p:ext uri="{BB962C8B-B14F-4D97-AF65-F5344CB8AC3E}">
        <p14:creationId xmlns:p14="http://schemas.microsoft.com/office/powerpoint/2010/main" val="345079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D1B7-BBFA-447A-89EF-2521D8F393EF}"/>
              </a:ext>
            </a:extLst>
          </p:cNvPr>
          <p:cNvSpPr>
            <a:spLocks noGrp="1"/>
          </p:cNvSpPr>
          <p:nvPr>
            <p:ph type="title"/>
          </p:nvPr>
        </p:nvSpPr>
        <p:spPr/>
        <p:txBody>
          <a:bodyPr>
            <a:normAutofit/>
          </a:bodyPr>
          <a:lstStyle/>
          <a:p>
            <a:pPr algn="l"/>
            <a:r>
              <a:rPr lang="en-ID" sz="1800" b="1" i="1" dirty="0">
                <a:solidFill>
                  <a:srgbClr val="000000"/>
                </a:solidFill>
                <a:effectLst/>
                <a:latin typeface="Times New Roman" panose="02020603050405020304" pitchFamily="18" charset="0"/>
                <a:cs typeface="Times New Roman" panose="02020603050405020304" pitchFamily="18" charset="0"/>
              </a:rPr>
              <a:t>Unsharp mask</a:t>
            </a:r>
            <a:r>
              <a:rPr lang="en-ID" sz="1800" b="1" i="0" dirty="0">
                <a:solidFill>
                  <a:srgbClr val="000000"/>
                </a:solidFill>
                <a:effectLst/>
                <a:latin typeface="Times New Roman" panose="02020603050405020304" pitchFamily="18" charset="0"/>
                <a:cs typeface="Times New Roman" panose="02020603050405020304" pitchFamily="18" charset="0"/>
              </a:rPr>
              <a:t> dan </a:t>
            </a:r>
            <a:r>
              <a:rPr lang="en-ID" sz="1800" b="1" i="1" dirty="0">
                <a:solidFill>
                  <a:srgbClr val="000000"/>
                </a:solidFill>
                <a:effectLst/>
                <a:latin typeface="Times New Roman" panose="02020603050405020304" pitchFamily="18" charset="0"/>
                <a:cs typeface="Times New Roman" panose="02020603050405020304" pitchFamily="18" charset="0"/>
              </a:rPr>
              <a:t>sharpening tool</a:t>
            </a:r>
            <a:br>
              <a:rPr lang="en-ID" sz="1800" b="0" i="0" dirty="0">
                <a:solidFill>
                  <a:srgbClr val="303030"/>
                </a:solidFill>
                <a:effectLst/>
                <a:latin typeface="Times New Roman" panose="02020603050405020304" pitchFamily="18" charset="0"/>
                <a:cs typeface="Times New Roman" panose="02020603050405020304" pitchFamily="18" charset="0"/>
              </a:rPr>
            </a:br>
            <a:br>
              <a:rPr lang="en-ID" sz="1800" b="0" i="0" dirty="0">
                <a:solidFill>
                  <a:srgbClr val="303030"/>
                </a:solidFill>
                <a:effectLst/>
                <a:latin typeface="Times New Roman" panose="02020603050405020304" pitchFamily="18" charset="0"/>
                <a:cs typeface="Times New Roman" panose="02020603050405020304" pitchFamily="18" charset="0"/>
              </a:rPr>
            </a:br>
            <a:r>
              <a:rPr lang="en-ID" sz="1800" b="0" i="0" dirty="0" err="1">
                <a:solidFill>
                  <a:srgbClr val="303030"/>
                </a:solidFill>
                <a:effectLst/>
                <a:latin typeface="Times New Roman" panose="02020603050405020304" pitchFamily="18" charset="0"/>
                <a:cs typeface="Times New Roman" panose="02020603050405020304" pitchFamily="18" charset="0"/>
              </a:rPr>
              <a:t>Untuk</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mempermudah</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penjelasan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teknik</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penajaman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foto</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kita</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akan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fokus</a:t>
            </a:r>
            <a:r>
              <a:rPr lang="en-ID" sz="1800" b="0" i="0" dirty="0">
                <a:solidFill>
                  <a:srgbClr val="303030"/>
                </a:solidFill>
                <a:effectLst/>
                <a:latin typeface="Times New Roman" panose="02020603050405020304" pitchFamily="18" charset="0"/>
                <a:cs typeface="Times New Roman" panose="02020603050405020304" pitchFamily="18" charset="0"/>
              </a:rPr>
              <a:t> pada salah </a:t>
            </a:r>
            <a:r>
              <a:rPr lang="en-ID" sz="1800" b="0" i="0" dirty="0" err="1">
                <a:solidFill>
                  <a:srgbClr val="303030"/>
                </a:solidFill>
                <a:effectLst/>
                <a:latin typeface="Times New Roman" panose="02020603050405020304" pitchFamily="18" charset="0"/>
                <a:cs typeface="Times New Roman" panose="02020603050405020304" pitchFamily="18" charset="0"/>
              </a:rPr>
              <a:t>satu</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bagian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gambar</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Gunakan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1" i="0" dirty="0">
                <a:solidFill>
                  <a:srgbClr val="303030"/>
                </a:solidFill>
                <a:effectLst/>
                <a:latin typeface="Times New Roman" panose="02020603050405020304" pitchFamily="18" charset="0"/>
                <a:cs typeface="Times New Roman" panose="02020603050405020304" pitchFamily="18" charset="0"/>
              </a:rPr>
              <a:t>Tool Zoom </a:t>
            </a:r>
            <a:r>
              <a:rPr lang="en-ID" sz="1800" b="0" i="0" dirty="0" err="1">
                <a:solidFill>
                  <a:srgbClr val="303030"/>
                </a:solidFill>
                <a:effectLst/>
                <a:latin typeface="Times New Roman" panose="02020603050405020304" pitchFamily="18" charset="0"/>
                <a:cs typeface="Times New Roman" panose="02020603050405020304" pitchFamily="18" charset="0"/>
              </a:rPr>
              <a:t>untuk</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memperbesar</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bagian</a:t>
            </a:r>
            <a:r>
              <a:rPr lang="en-ID" sz="1800" b="0" i="0" dirty="0">
                <a:solidFill>
                  <a:srgbClr val="303030"/>
                </a:solidFill>
                <a:effectLst/>
                <a:latin typeface="Times New Roman" panose="02020603050405020304" pitchFamily="18" charset="0"/>
                <a:cs typeface="Times New Roman" panose="02020603050405020304" pitchFamily="18" charset="0"/>
              </a:rPr>
              <a:t> </a:t>
            </a:r>
            <a:r>
              <a:rPr lang="en-ID" sz="1800" b="0" i="0" dirty="0" err="1">
                <a:solidFill>
                  <a:srgbClr val="303030"/>
                </a:solidFill>
                <a:effectLst/>
                <a:latin typeface="Times New Roman" panose="02020603050405020304" pitchFamily="18" charset="0"/>
                <a:cs typeface="Times New Roman" panose="02020603050405020304" pitchFamily="18" charset="0"/>
              </a:rPr>
              <a:t>gambar</a:t>
            </a:r>
            <a:r>
              <a:rPr lang="en-ID" b="0" i="0" dirty="0">
                <a:solidFill>
                  <a:srgbClr val="303030"/>
                </a:solidFill>
                <a:effectLst/>
                <a:latin typeface="PT Sans" panose="020B0604020202020204" pitchFamily="34" charset="0"/>
              </a:rPr>
              <a:t>.</a:t>
            </a:r>
            <a:endParaRPr lang="en-ID" dirty="0"/>
          </a:p>
        </p:txBody>
      </p:sp>
      <p:sp>
        <p:nvSpPr>
          <p:cNvPr id="5" name="Text Placeholder 4">
            <a:extLst>
              <a:ext uri="{FF2B5EF4-FFF2-40B4-BE49-F238E27FC236}">
                <a16:creationId xmlns:a16="http://schemas.microsoft.com/office/drawing/2014/main" id="{591F2F6E-AB64-47DE-BF53-80E57AD3C24E}"/>
              </a:ext>
            </a:extLst>
          </p:cNvPr>
          <p:cNvSpPr>
            <a:spLocks noGrp="1"/>
          </p:cNvSpPr>
          <p:nvPr>
            <p:ph type="body" idx="1"/>
          </p:nvPr>
        </p:nvSpPr>
        <p:spPr/>
        <p:txBody>
          <a:bodyPr/>
          <a:lstStyle/>
          <a:p>
            <a:endParaRPr lang="en-ID"/>
          </a:p>
        </p:txBody>
      </p:sp>
      <p:pic>
        <p:nvPicPr>
          <p:cNvPr id="10" name="Content Placeholder 9">
            <a:extLst>
              <a:ext uri="{FF2B5EF4-FFF2-40B4-BE49-F238E27FC236}">
                <a16:creationId xmlns:a16="http://schemas.microsoft.com/office/drawing/2014/main" id="{4BC44AB7-E5CE-457F-8CA5-6B321BA519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24680" y="2387137"/>
            <a:ext cx="2666064" cy="3785063"/>
          </a:xfrm>
        </p:spPr>
      </p:pic>
      <p:sp>
        <p:nvSpPr>
          <p:cNvPr id="7" name="Text Placeholder 6">
            <a:extLst>
              <a:ext uri="{FF2B5EF4-FFF2-40B4-BE49-F238E27FC236}">
                <a16:creationId xmlns:a16="http://schemas.microsoft.com/office/drawing/2014/main" id="{0A883DF1-CFC0-4737-B4B5-FD2F93821BA0}"/>
              </a:ext>
            </a:extLst>
          </p:cNvPr>
          <p:cNvSpPr>
            <a:spLocks noGrp="1"/>
          </p:cNvSpPr>
          <p:nvPr>
            <p:ph type="body" sz="quarter" idx="3"/>
          </p:nvPr>
        </p:nvSpPr>
        <p:spPr/>
        <p:txBody>
          <a:bodyPr/>
          <a:lstStyle/>
          <a:p>
            <a:endParaRPr lang="en-ID"/>
          </a:p>
        </p:txBody>
      </p:sp>
      <p:pic>
        <p:nvPicPr>
          <p:cNvPr id="12" name="Content Placeholder 11">
            <a:extLst>
              <a:ext uri="{FF2B5EF4-FFF2-40B4-BE49-F238E27FC236}">
                <a16:creationId xmlns:a16="http://schemas.microsoft.com/office/drawing/2014/main" id="{D96F3CEB-04DE-452C-99AC-E9DA0EC7F6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04872" y="2568421"/>
            <a:ext cx="2914949" cy="3181459"/>
          </a:xfrm>
        </p:spPr>
      </p:pic>
    </p:spTree>
    <p:extLst>
      <p:ext uri="{BB962C8B-B14F-4D97-AF65-F5344CB8AC3E}">
        <p14:creationId xmlns:p14="http://schemas.microsoft.com/office/powerpoint/2010/main" val="138331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6FA4C-1DFE-4E09-8A30-46649A3C9B77}"/>
              </a:ext>
            </a:extLst>
          </p:cNvPr>
          <p:cNvSpPr>
            <a:spLocks noGrp="1"/>
          </p:cNvSpPr>
          <p:nvPr>
            <p:ph type="title"/>
          </p:nvPr>
        </p:nvSpPr>
        <p:spPr/>
        <p:txBody>
          <a:bodyPr>
            <a:normAutofit/>
          </a:bodyPr>
          <a:lstStyle/>
          <a:p>
            <a:pPr algn="l"/>
            <a:r>
              <a:rPr lang="en-ID" sz="1600" b="0" i="0" dirty="0">
                <a:solidFill>
                  <a:srgbClr val="303030"/>
                </a:solidFill>
                <a:effectLst/>
                <a:latin typeface="Times New Roman" panose="02020603050405020304" pitchFamily="18" charset="0"/>
                <a:cs typeface="Times New Roman" panose="02020603050405020304" pitchFamily="18" charset="0"/>
              </a:rPr>
              <a:t>Salah </a:t>
            </a:r>
            <a:r>
              <a:rPr lang="en-ID" sz="1600" b="0" i="0" dirty="0" err="1">
                <a:solidFill>
                  <a:srgbClr val="303030"/>
                </a:solidFill>
                <a:effectLst/>
                <a:latin typeface="Times New Roman" panose="02020603050405020304" pitchFamily="18" charset="0"/>
                <a:cs typeface="Times New Roman" panose="02020603050405020304" pitchFamily="18" charset="0"/>
              </a:rPr>
              <a:t>satu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prinsip</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dasar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dalam</a:t>
            </a:r>
            <a:r>
              <a:rPr lang="en-ID" sz="1600" b="0" i="0" dirty="0">
                <a:solidFill>
                  <a:srgbClr val="303030"/>
                </a:solidFill>
                <a:effectLst/>
                <a:latin typeface="Times New Roman" panose="02020603050405020304" pitchFamily="18" charset="0"/>
                <a:cs typeface="Times New Roman" panose="02020603050405020304" pitchFamily="18" charset="0"/>
              </a:rPr>
              <a:t> editing </a:t>
            </a:r>
            <a:r>
              <a:rPr lang="en-ID" sz="1600" b="0" i="0" dirty="0" err="1">
                <a:solidFill>
                  <a:srgbClr val="303030"/>
                </a:solidFill>
                <a:effectLst/>
                <a:latin typeface="Times New Roman" panose="02020603050405020304" pitchFamily="18" charset="0"/>
                <a:cs typeface="Times New Roman" panose="02020603050405020304" pitchFamily="18" charset="0"/>
              </a:rPr>
              <a:t>foto</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err="1">
                <a:solidFill>
                  <a:srgbClr val="303030"/>
                </a:solidFill>
                <a:effectLst/>
                <a:latin typeface="Times New Roman" panose="02020603050405020304" pitchFamily="18" charset="0"/>
                <a:cs typeface="Times New Roman" panose="02020603050405020304" pitchFamily="18" charset="0"/>
              </a:rPr>
              <a:t>tidak</a:t>
            </a:r>
            <a:r>
              <a:rPr lang="en-ID" sz="1600" b="1" i="0" dirty="0">
                <a:solidFill>
                  <a:srgbClr val="303030"/>
                </a:solidFill>
                <a:effectLst/>
                <a:latin typeface="Times New Roman" panose="02020603050405020304" pitchFamily="18" charset="0"/>
                <a:cs typeface="Times New Roman" panose="02020603050405020304" pitchFamily="18" charset="0"/>
              </a:rPr>
              <a:t> </a:t>
            </a:r>
            <a:r>
              <a:rPr lang="en-ID" sz="1600" b="1" i="0" dirty="0" err="1">
                <a:solidFill>
                  <a:srgbClr val="303030"/>
                </a:solidFill>
                <a:effectLst/>
                <a:latin typeface="Times New Roman" panose="02020603050405020304" pitchFamily="18" charset="0"/>
                <a:cs typeface="Times New Roman" panose="02020603050405020304" pitchFamily="18" charset="0"/>
              </a:rPr>
              <a:t>pernah</a:t>
            </a:r>
            <a:r>
              <a:rPr lang="en-ID" sz="1600" b="1" i="0" dirty="0">
                <a:solidFill>
                  <a:srgbClr val="303030"/>
                </a:solidFill>
                <a:effectLst/>
                <a:latin typeface="Times New Roman" panose="02020603050405020304" pitchFamily="18" charset="0"/>
                <a:cs typeface="Times New Roman" panose="02020603050405020304" pitchFamily="18" charset="0"/>
              </a:rPr>
              <a:t> </a:t>
            </a:r>
            <a:r>
              <a:rPr lang="en-ID" sz="1600" b="1" i="0" dirty="0" err="1">
                <a:solidFill>
                  <a:srgbClr val="303030"/>
                </a:solidFill>
                <a:effectLst/>
                <a:latin typeface="Times New Roman" panose="02020603050405020304" pitchFamily="18" charset="0"/>
                <a:cs typeface="Times New Roman" panose="02020603050405020304" pitchFamily="18" charset="0"/>
              </a:rPr>
              <a:t>mengubah</a:t>
            </a:r>
            <a:r>
              <a:rPr lang="en-ID" sz="1600" b="1" i="0" dirty="0">
                <a:solidFill>
                  <a:srgbClr val="303030"/>
                </a:solidFill>
                <a:effectLst/>
                <a:latin typeface="Times New Roman" panose="02020603050405020304" pitchFamily="18" charset="0"/>
                <a:cs typeface="Times New Roman" panose="02020603050405020304" pitchFamily="18" charset="0"/>
              </a:rPr>
              <a:t> </a:t>
            </a:r>
            <a:r>
              <a:rPr lang="en-ID" sz="1600" b="1" i="0" dirty="0" err="1">
                <a:solidFill>
                  <a:srgbClr val="303030"/>
                </a:solidFill>
                <a:effectLst/>
                <a:latin typeface="Times New Roman" panose="02020603050405020304" pitchFamily="18" charset="0"/>
                <a:cs typeface="Times New Roman" panose="02020603050405020304" pitchFamily="18" charset="0"/>
              </a:rPr>
              <a:t>gambar</a:t>
            </a:r>
            <a:r>
              <a:rPr lang="en-ID" sz="1600" b="1" i="0" dirty="0">
                <a:solidFill>
                  <a:srgbClr val="303030"/>
                </a:solidFill>
                <a:effectLst/>
                <a:latin typeface="Times New Roman" panose="02020603050405020304" pitchFamily="18" charset="0"/>
                <a:cs typeface="Times New Roman" panose="02020603050405020304" pitchFamily="18" charset="0"/>
              </a:rPr>
              <a:t> </a:t>
            </a:r>
            <a:r>
              <a:rPr lang="en-ID" sz="1600" b="1" i="0" dirty="0" err="1">
                <a:solidFill>
                  <a:srgbClr val="303030"/>
                </a:solidFill>
                <a:effectLst/>
                <a:latin typeface="Times New Roman" panose="02020603050405020304" pitchFamily="18" charset="0"/>
                <a:cs typeface="Times New Roman" panose="02020603050405020304" pitchFamily="18" charset="0"/>
              </a:rPr>
              <a:t>asli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Caranya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bisa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menduplikasi</a:t>
            </a:r>
            <a:r>
              <a:rPr lang="en-ID" sz="1600" b="0" i="0" dirty="0">
                <a:solidFill>
                  <a:srgbClr val="303030"/>
                </a:solidFill>
                <a:effectLst/>
                <a:latin typeface="Times New Roman" panose="02020603050405020304" pitchFamily="18" charset="0"/>
                <a:cs typeface="Times New Roman" panose="02020603050405020304" pitchFamily="18" charset="0"/>
              </a:rPr>
              <a:t> layer </a:t>
            </a:r>
            <a:r>
              <a:rPr lang="en-ID" sz="1600" b="0" i="1" dirty="0">
                <a:solidFill>
                  <a:srgbClr val="303030"/>
                </a:solidFill>
                <a:effectLst/>
                <a:latin typeface="Times New Roman" panose="02020603050405020304" pitchFamily="18" charset="0"/>
                <a:cs typeface="Times New Roman" panose="02020603050405020304" pitchFamily="18" charset="0"/>
              </a:rPr>
              <a:t>Background</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lalu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bekerja</a:t>
            </a:r>
            <a:r>
              <a:rPr lang="en-ID" sz="1600" b="0" i="0" dirty="0">
                <a:solidFill>
                  <a:srgbClr val="303030"/>
                </a:solidFill>
                <a:effectLst/>
                <a:latin typeface="Times New Roman" panose="02020603050405020304" pitchFamily="18" charset="0"/>
                <a:cs typeface="Times New Roman" panose="02020603050405020304" pitchFamily="18" charset="0"/>
              </a:rPr>
              <a:t> pada layer </a:t>
            </a:r>
            <a:r>
              <a:rPr lang="en-ID" sz="1600" b="0" i="0" dirty="0" err="1">
                <a:solidFill>
                  <a:srgbClr val="303030"/>
                </a:solidFill>
                <a:effectLst/>
                <a:latin typeface="Times New Roman" panose="02020603050405020304" pitchFamily="18" charset="0"/>
                <a:cs typeface="Times New Roman" panose="02020603050405020304" pitchFamily="18" charset="0"/>
              </a:rPr>
              <a:t>duplikasinya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Untuk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menduplikasi</a:t>
            </a:r>
            <a:r>
              <a:rPr lang="en-ID" sz="1600" b="0" i="0" dirty="0">
                <a:solidFill>
                  <a:srgbClr val="303030"/>
                </a:solidFill>
                <a:effectLst/>
                <a:latin typeface="Times New Roman" panose="02020603050405020304" pitchFamily="18" charset="0"/>
                <a:cs typeface="Times New Roman" panose="02020603050405020304" pitchFamily="18" charset="0"/>
              </a:rPr>
              <a:t> layer, Anda </a:t>
            </a:r>
            <a:r>
              <a:rPr lang="en-ID" sz="1600" b="0" i="0" dirty="0" err="1">
                <a:solidFill>
                  <a:srgbClr val="303030"/>
                </a:solidFill>
                <a:effectLst/>
                <a:latin typeface="Times New Roman" panose="02020603050405020304" pitchFamily="18" charset="0"/>
                <a:cs typeface="Times New Roman" panose="02020603050405020304" pitchFamily="18" charset="0"/>
              </a:rPr>
              <a:t>bisa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menekan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Ctrl + J</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atau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menggesernya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ke</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atas</a:t>
            </a:r>
            <a:r>
              <a:rPr lang="en-ID" sz="1600" b="0" i="0" dirty="0">
                <a:solidFill>
                  <a:srgbClr val="303030"/>
                </a:solidFill>
                <a:effectLst/>
                <a:latin typeface="Times New Roman" panose="02020603050405020304" pitchFamily="18" charset="0"/>
                <a:cs typeface="Times New Roman" panose="02020603050405020304" pitchFamily="18" charset="0"/>
              </a:rPr>
              <a:t> ikon </a:t>
            </a:r>
            <a:r>
              <a:rPr lang="en-ID" sz="1600" b="1" i="0" dirty="0">
                <a:solidFill>
                  <a:srgbClr val="303030"/>
                </a:solidFill>
                <a:effectLst/>
                <a:latin typeface="Times New Roman" panose="02020603050405020304" pitchFamily="18" charset="0"/>
                <a:cs typeface="Times New Roman" panose="02020603050405020304" pitchFamily="18" charset="0"/>
              </a:rPr>
              <a:t>New Layer</a:t>
            </a:r>
            <a:r>
              <a:rPr lang="en-ID" sz="1600" b="0" i="0" dirty="0">
                <a:solidFill>
                  <a:srgbClr val="303030"/>
                </a:solidFill>
                <a:effectLst/>
                <a:latin typeface="Times New Roman" panose="02020603050405020304" pitchFamily="18" charset="0"/>
                <a:cs typeface="Times New Roman" panose="02020603050405020304" pitchFamily="18" charset="0"/>
              </a:rPr>
              <a:t>.</a:t>
            </a:r>
            <a:endParaRPr lang="en-ID" sz="16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C0E0A99-F24A-4961-8279-C219AA60D148}"/>
              </a:ext>
            </a:extLst>
          </p:cNvPr>
          <p:cNvSpPr>
            <a:spLocks noGrp="1"/>
          </p:cNvSpPr>
          <p:nvPr>
            <p:ph type="body" idx="1"/>
          </p:nvPr>
        </p:nvSpPr>
        <p:spPr/>
        <p:txBody>
          <a:bodyPr/>
          <a:lstStyle/>
          <a:p>
            <a:endParaRPr lang="en-ID"/>
          </a:p>
        </p:txBody>
      </p:sp>
      <p:pic>
        <p:nvPicPr>
          <p:cNvPr id="10" name="Content Placeholder 9">
            <a:extLst>
              <a:ext uri="{FF2B5EF4-FFF2-40B4-BE49-F238E27FC236}">
                <a16:creationId xmlns:a16="http://schemas.microsoft.com/office/drawing/2014/main" id="{1D8F540D-AFD0-44B5-90B5-B87C3F5299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66812" y="2438399"/>
            <a:ext cx="3194025" cy="3183449"/>
          </a:xfrm>
        </p:spPr>
      </p:pic>
      <p:sp>
        <p:nvSpPr>
          <p:cNvPr id="7" name="Text Placeholder 6">
            <a:extLst>
              <a:ext uri="{FF2B5EF4-FFF2-40B4-BE49-F238E27FC236}">
                <a16:creationId xmlns:a16="http://schemas.microsoft.com/office/drawing/2014/main" id="{33A35F81-388B-4BCF-9603-5110745F86DE}"/>
              </a:ext>
            </a:extLst>
          </p:cNvPr>
          <p:cNvSpPr>
            <a:spLocks noGrp="1"/>
          </p:cNvSpPr>
          <p:nvPr>
            <p:ph type="body" sz="quarter" idx="3"/>
          </p:nvPr>
        </p:nvSpPr>
        <p:spPr/>
        <p:txBody>
          <a:bodyPr/>
          <a:lstStyle/>
          <a:p>
            <a:endParaRPr lang="en-ID"/>
          </a:p>
        </p:txBody>
      </p:sp>
      <p:pic>
        <p:nvPicPr>
          <p:cNvPr id="12" name="Content Placeholder 11">
            <a:extLst>
              <a:ext uri="{FF2B5EF4-FFF2-40B4-BE49-F238E27FC236}">
                <a16:creationId xmlns:a16="http://schemas.microsoft.com/office/drawing/2014/main" id="{0F9FB748-6E7D-439C-8CB9-7568D140C43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21812" y="2438399"/>
            <a:ext cx="3194025" cy="3029703"/>
          </a:xfrm>
        </p:spPr>
      </p:pic>
    </p:spTree>
    <p:extLst>
      <p:ext uri="{BB962C8B-B14F-4D97-AF65-F5344CB8AC3E}">
        <p14:creationId xmlns:p14="http://schemas.microsoft.com/office/powerpoint/2010/main" val="211983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F8E0B-5D06-4EE0-A6D5-8094EF6EBCA7}"/>
              </a:ext>
            </a:extLst>
          </p:cNvPr>
          <p:cNvSpPr>
            <a:spLocks noGrp="1"/>
          </p:cNvSpPr>
          <p:nvPr>
            <p:ph type="title"/>
          </p:nvPr>
        </p:nvSpPr>
        <p:spPr/>
        <p:txBody>
          <a:bodyPr>
            <a:normAutofit/>
          </a:bodyPr>
          <a:lstStyle/>
          <a:p>
            <a:pPr algn="l" fontAlgn="base"/>
            <a:r>
              <a:rPr lang="en-ID" sz="1600" b="1" i="0" dirty="0">
                <a:solidFill>
                  <a:srgbClr val="303030"/>
                </a:solidFill>
                <a:effectLst/>
                <a:latin typeface="Times New Roman" panose="02020603050405020304" pitchFamily="18" charset="0"/>
                <a:cs typeface="Times New Roman" panose="02020603050405020304" pitchFamily="18" charset="0"/>
              </a:rPr>
              <a:t>Sharpen, Sharpen More, dan Sharpen Edges</a:t>
            </a:r>
            <a:br>
              <a:rPr lang="en-ID" sz="1600" b="1" i="0" dirty="0">
                <a:solidFill>
                  <a:srgbClr val="303030"/>
                </a:solidFill>
                <a:effectLst/>
                <a:latin typeface="Times New Roman" panose="02020603050405020304" pitchFamily="18" charset="0"/>
                <a:cs typeface="Times New Roman" panose="02020603050405020304" pitchFamily="18" charset="0"/>
              </a:rPr>
            </a:br>
            <a:r>
              <a:rPr lang="en-ID" sz="1600" b="0" i="0" dirty="0">
                <a:solidFill>
                  <a:srgbClr val="303030"/>
                </a:solidFill>
                <a:effectLst/>
                <a:latin typeface="Times New Roman" panose="02020603050405020304" pitchFamily="18" charset="0"/>
                <a:cs typeface="Times New Roman" panose="02020603050405020304" pitchFamily="18" charset="0"/>
              </a:rPr>
              <a:t>Kita </a:t>
            </a:r>
            <a:r>
              <a:rPr lang="en-ID" sz="1600" b="0" i="0" dirty="0" err="1">
                <a:solidFill>
                  <a:srgbClr val="303030"/>
                </a:solidFill>
                <a:effectLst/>
                <a:latin typeface="Times New Roman" panose="02020603050405020304" pitchFamily="18" charset="0"/>
                <a:cs typeface="Times New Roman" panose="02020603050405020304" pitchFamily="18" charset="0"/>
              </a:rPr>
              <a:t>akan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mulai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tiga</a:t>
            </a:r>
            <a:r>
              <a:rPr lang="en-ID" sz="1600" b="0" i="0" dirty="0">
                <a:solidFill>
                  <a:srgbClr val="303030"/>
                </a:solidFill>
                <a:effectLst/>
                <a:latin typeface="Times New Roman" panose="02020603050405020304" pitchFamily="18" charset="0"/>
                <a:cs typeface="Times New Roman" panose="02020603050405020304" pitchFamily="18" charset="0"/>
              </a:rPr>
              <a:t> sharpen yang paling </a:t>
            </a:r>
            <a:r>
              <a:rPr lang="en-ID" sz="1600" b="0" i="0" dirty="0" err="1">
                <a:solidFill>
                  <a:srgbClr val="303030"/>
                </a:solidFill>
                <a:effectLst/>
                <a:latin typeface="Times New Roman" panose="02020603050405020304" pitchFamily="18" charset="0"/>
                <a:cs typeface="Times New Roman" panose="02020603050405020304" pitchFamily="18" charset="0"/>
              </a:rPr>
              <a:t>sederhana</a:t>
            </a:r>
            <a:r>
              <a:rPr lang="en-ID" sz="1600" b="0" i="0" dirty="0">
                <a:solidFill>
                  <a:srgbClr val="303030"/>
                </a:solidFill>
                <a:effectLst/>
                <a:latin typeface="Times New Roman" panose="02020603050405020304" pitchFamily="18" charset="0"/>
                <a:cs typeface="Times New Roman" panose="02020603050405020304" pitchFamily="18" charset="0"/>
              </a:rPr>
              <a:t> di menu </a:t>
            </a:r>
            <a:r>
              <a:rPr lang="en-ID" sz="1600" b="1" i="0" dirty="0">
                <a:solidFill>
                  <a:srgbClr val="303030"/>
                </a:solidFill>
                <a:effectLst/>
                <a:latin typeface="Times New Roman" panose="02020603050405020304" pitchFamily="18" charset="0"/>
                <a:cs typeface="Times New Roman" panose="02020603050405020304" pitchFamily="18" charset="0"/>
              </a:rPr>
              <a:t>Filter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yaitu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Sharpen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Sharpen More</a:t>
            </a:r>
            <a:r>
              <a:rPr lang="en-ID" sz="1600" b="0" i="0" dirty="0">
                <a:solidFill>
                  <a:srgbClr val="303030"/>
                </a:solidFill>
                <a:effectLst/>
                <a:latin typeface="Times New Roman" panose="02020603050405020304" pitchFamily="18" charset="0"/>
                <a:cs typeface="Times New Roman" panose="02020603050405020304" pitchFamily="18" charset="0"/>
              </a:rPr>
              <a:t>, dan </a:t>
            </a:r>
            <a:r>
              <a:rPr lang="en-ID" sz="1600" b="1" i="0" dirty="0">
                <a:solidFill>
                  <a:srgbClr val="303030"/>
                </a:solidFill>
                <a:effectLst/>
                <a:latin typeface="Times New Roman" panose="02020603050405020304" pitchFamily="18" charset="0"/>
                <a:cs typeface="Times New Roman" panose="02020603050405020304" pitchFamily="18" charset="0"/>
              </a:rPr>
              <a:t>Sharpen Edges</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r>
              <a:rPr lang="en-ID" sz="1600" b="0" i="0" dirty="0" err="1">
                <a:solidFill>
                  <a:srgbClr val="303030"/>
                </a:solidFill>
                <a:effectLst/>
                <a:latin typeface="Times New Roman" panose="02020603050405020304" pitchFamily="18" charset="0"/>
                <a:cs typeface="Times New Roman" panose="02020603050405020304" pitchFamily="18" charset="0"/>
              </a:rPr>
              <a:t>Duplikasi</a:t>
            </a:r>
            <a:r>
              <a:rPr lang="en-ID" sz="1600" b="0" i="0" dirty="0">
                <a:solidFill>
                  <a:srgbClr val="303030"/>
                </a:solidFill>
                <a:effectLst/>
                <a:latin typeface="Times New Roman" panose="02020603050405020304" pitchFamily="18" charset="0"/>
                <a:cs typeface="Times New Roman" panose="02020603050405020304" pitchFamily="18" charset="0"/>
              </a:rPr>
              <a:t> layer </a:t>
            </a:r>
            <a:r>
              <a:rPr lang="en-ID" sz="1600" b="0" i="1" dirty="0">
                <a:solidFill>
                  <a:srgbClr val="303030"/>
                </a:solidFill>
                <a:effectLst/>
                <a:latin typeface="Times New Roman" panose="02020603050405020304" pitchFamily="18" charset="0"/>
                <a:cs typeface="Times New Roman" panose="02020603050405020304" pitchFamily="18" charset="0"/>
              </a:rPr>
              <a:t>Background</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lalu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beri</a:t>
            </a:r>
            <a:r>
              <a:rPr lang="en-ID" sz="1600" b="0" i="0" dirty="0">
                <a:solidFill>
                  <a:srgbClr val="303030"/>
                </a:solidFill>
                <a:effectLst/>
                <a:latin typeface="Times New Roman" panose="02020603050405020304" pitchFamily="18" charset="0"/>
                <a:cs typeface="Times New Roman" panose="02020603050405020304" pitchFamily="18" charset="0"/>
              </a:rPr>
              <a:t> masing-masing filter sharpen </a:t>
            </a:r>
            <a:r>
              <a:rPr lang="en-ID" sz="1600" b="0" i="0" dirty="0" err="1">
                <a:solidFill>
                  <a:srgbClr val="303030"/>
                </a:solidFill>
                <a:effectLst/>
                <a:latin typeface="Times New Roman" panose="02020603050405020304" pitchFamily="18" charset="0"/>
                <a:cs typeface="Times New Roman" panose="02020603050405020304" pitchFamily="18" charset="0"/>
              </a:rPr>
              <a:t>tadi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Ketiga</a:t>
            </a:r>
            <a:r>
              <a:rPr lang="en-ID" sz="1600" b="0" i="0" dirty="0">
                <a:solidFill>
                  <a:srgbClr val="303030"/>
                </a:solidFill>
                <a:effectLst/>
                <a:latin typeface="Times New Roman" panose="02020603050405020304" pitchFamily="18" charset="0"/>
                <a:cs typeface="Times New Roman" panose="02020603050405020304" pitchFamily="18" charset="0"/>
              </a:rPr>
              <a:t> sharpen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bersifat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langsung</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tidak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a:t>
            </a:r>
            <a:r>
              <a:rPr lang="en-ID" sz="1600" b="0" i="0" dirty="0">
                <a:solidFill>
                  <a:srgbClr val="303030"/>
                </a:solidFill>
                <a:effectLst/>
                <a:latin typeface="Times New Roman" panose="02020603050405020304" pitchFamily="18" charset="0"/>
                <a:cs typeface="Times New Roman" panose="02020603050405020304" pitchFamily="18" charset="0"/>
              </a:rPr>
              <a:t> parameter </a:t>
            </a:r>
            <a:r>
              <a:rPr lang="en-ID" sz="1600" b="0" i="0" dirty="0" err="1">
                <a:solidFill>
                  <a:srgbClr val="303030"/>
                </a:solidFill>
                <a:effectLst/>
                <a:latin typeface="Times New Roman" panose="02020603050405020304" pitchFamily="18" charset="0"/>
                <a:cs typeface="Times New Roman" panose="02020603050405020304" pitchFamily="18" charset="0"/>
              </a:rPr>
              <a:t>atau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pengaturan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apa</a:t>
            </a:r>
            <a:r>
              <a:rPr lang="en-ID" sz="1600" b="0" i="0" dirty="0">
                <a:solidFill>
                  <a:srgbClr val="303030"/>
                </a:solidFill>
                <a:effectLst/>
                <a:latin typeface="Times New Roman" panose="02020603050405020304" pitchFamily="18" charset="0"/>
                <a:cs typeface="Times New Roman" panose="02020603050405020304" pitchFamily="18" charset="0"/>
              </a:rPr>
              <a:t> pun. </a:t>
            </a:r>
            <a:r>
              <a:rPr lang="en-ID" sz="1600" b="0" i="0" dirty="0" err="1">
                <a:solidFill>
                  <a:srgbClr val="303030"/>
                </a:solidFill>
                <a:effectLst/>
                <a:latin typeface="Times New Roman" panose="02020603050405020304" pitchFamily="18" charset="0"/>
                <a:cs typeface="Times New Roman" panose="02020603050405020304" pitchFamily="18" charset="0"/>
              </a:rPr>
              <a:t>Tinggal</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klik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saja</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dirty="0">
                <a:latin typeface="Times New Roman" panose="02020603050405020304" pitchFamily="18" charset="0"/>
                <a:cs typeface="Times New Roman" panose="02020603050405020304" pitchFamily="18" charset="0"/>
              </a:rPr>
            </a:br>
            <a:endParaRPr lang="en-ID" sz="16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A2496B8-8F2C-4A5C-9A75-F1DC16A71F4D}"/>
              </a:ext>
            </a:extLst>
          </p:cNvPr>
          <p:cNvSpPr>
            <a:spLocks noGrp="1"/>
          </p:cNvSpPr>
          <p:nvPr>
            <p:ph type="body" idx="1"/>
          </p:nvPr>
        </p:nvSpPr>
        <p:spPr/>
        <p:txBody>
          <a:bodyPr/>
          <a:lstStyle/>
          <a:p>
            <a:endParaRPr lang="en-ID"/>
          </a:p>
        </p:txBody>
      </p:sp>
      <p:sp>
        <p:nvSpPr>
          <p:cNvPr id="6" name="Content Placeholder 5">
            <a:extLst>
              <a:ext uri="{FF2B5EF4-FFF2-40B4-BE49-F238E27FC236}">
                <a16:creationId xmlns:a16="http://schemas.microsoft.com/office/drawing/2014/main" id="{983917ED-3700-43BE-B18D-DE9556161572}"/>
              </a:ext>
            </a:extLst>
          </p:cNvPr>
          <p:cNvSpPr>
            <a:spLocks noGrp="1"/>
          </p:cNvSpPr>
          <p:nvPr>
            <p:ph sz="half" idx="2"/>
          </p:nvPr>
        </p:nvSpPr>
        <p:spPr>
          <a:xfrm>
            <a:off x="1462351" y="2015331"/>
            <a:ext cx="4895056" cy="2455862"/>
          </a:xfrm>
        </p:spPr>
        <p:txBody>
          <a:bodyPr/>
          <a:lstStyle/>
          <a:p>
            <a:pPr marL="0" indent="0">
              <a:buNone/>
            </a:pPr>
            <a:r>
              <a:rPr lang="en-ID" b="0" i="0" dirty="0" err="1">
                <a:solidFill>
                  <a:srgbClr val="303030"/>
                </a:solidFill>
                <a:effectLst/>
                <a:latin typeface="Times New Roman" panose="02020603050405020304" pitchFamily="18" charset="0"/>
                <a:cs typeface="Times New Roman" panose="02020603050405020304" pitchFamily="18" charset="0"/>
              </a:rPr>
              <a:t>Ketiganya</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adalah</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teknik</a:t>
            </a:r>
            <a:r>
              <a:rPr lang="en-ID" b="0" i="0" dirty="0">
                <a:solidFill>
                  <a:srgbClr val="303030"/>
                </a:solidFill>
                <a:effectLst/>
                <a:latin typeface="Times New Roman" panose="02020603050405020304" pitchFamily="18" charset="0"/>
                <a:cs typeface="Times New Roman" panose="02020603050405020304" pitchFamily="18" charset="0"/>
              </a:rPr>
              <a:t> sharpen yang </a:t>
            </a:r>
            <a:r>
              <a:rPr lang="en-ID" b="0" i="0" dirty="0" err="1">
                <a:solidFill>
                  <a:srgbClr val="303030"/>
                </a:solidFill>
                <a:effectLst/>
                <a:latin typeface="Times New Roman" panose="02020603050405020304" pitchFamily="18" charset="0"/>
                <a:cs typeface="Times New Roman" panose="02020603050405020304" pitchFamily="18" charset="0"/>
              </a:rPr>
              <a:t>sudah</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tua</a:t>
            </a:r>
            <a:r>
              <a:rPr lang="en-ID" b="0" i="0" dirty="0">
                <a:solidFill>
                  <a:srgbClr val="303030"/>
                </a:solidFill>
                <a:effectLst/>
                <a:latin typeface="Times New Roman" panose="02020603050405020304" pitchFamily="18" charset="0"/>
                <a:cs typeface="Times New Roman" panose="02020603050405020304" pitchFamily="18" charset="0"/>
              </a:rPr>
              <a:t> di Photoshop dan </a:t>
            </a:r>
            <a:r>
              <a:rPr lang="en-ID" b="0" i="0" dirty="0" err="1">
                <a:solidFill>
                  <a:srgbClr val="303030"/>
                </a:solidFill>
                <a:effectLst/>
                <a:latin typeface="Times New Roman" panose="02020603050405020304" pitchFamily="18" charset="0"/>
                <a:cs typeface="Times New Roman" panose="02020603050405020304" pitchFamily="18" charset="0"/>
              </a:rPr>
              <a:t>kemungkinan</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tidak</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banyak</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berguna</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untuk</a:t>
            </a:r>
            <a:r>
              <a:rPr lang="en-ID" b="0" i="0" dirty="0">
                <a:solidFill>
                  <a:srgbClr val="303030"/>
                </a:solidFill>
                <a:effectLst/>
                <a:latin typeface="Times New Roman" panose="02020603050405020304" pitchFamily="18" charset="0"/>
                <a:cs typeface="Times New Roman" panose="02020603050405020304" pitchFamily="18" charset="0"/>
              </a:rPr>
              <a:t> zaman </a:t>
            </a:r>
            <a:r>
              <a:rPr lang="en-ID" b="0" i="0" dirty="0" err="1">
                <a:solidFill>
                  <a:srgbClr val="303030"/>
                </a:solidFill>
                <a:effectLst/>
                <a:latin typeface="Times New Roman" panose="02020603050405020304" pitchFamily="18" charset="0"/>
                <a:cs typeface="Times New Roman" panose="02020603050405020304" pitchFamily="18" charset="0"/>
              </a:rPr>
              <a:t>ini</a:t>
            </a:r>
            <a:r>
              <a:rPr lang="en-ID" b="0" i="0" dirty="0">
                <a:solidFill>
                  <a:srgbClr val="303030"/>
                </a:solidFill>
                <a:effectLst/>
                <a:latin typeface="Times New Roman" panose="02020603050405020304" pitchFamily="18" charset="0"/>
                <a:cs typeface="Times New Roman" panose="02020603050405020304" pitchFamily="18" charset="0"/>
              </a:rPr>
              <a:t> yang </a:t>
            </a:r>
            <a:r>
              <a:rPr lang="en-ID" b="0" i="0" dirty="0" err="1">
                <a:solidFill>
                  <a:srgbClr val="303030"/>
                </a:solidFill>
                <a:effectLst/>
                <a:latin typeface="Times New Roman" panose="02020603050405020304" pitchFamily="18" charset="0"/>
                <a:cs typeface="Times New Roman" panose="02020603050405020304" pitchFamily="18" charset="0"/>
              </a:rPr>
              <a:t>banyak</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menggunakan</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foto-foto</a:t>
            </a:r>
            <a:r>
              <a:rPr lang="en-ID" b="0" i="0" dirty="0">
                <a:solidFill>
                  <a:srgbClr val="303030"/>
                </a:solidFill>
                <a:effectLst/>
                <a:latin typeface="Times New Roman" panose="02020603050405020304" pitchFamily="18" charset="0"/>
                <a:cs typeface="Times New Roman" panose="02020603050405020304" pitchFamily="18" charset="0"/>
              </a:rPr>
              <a:t> </a:t>
            </a:r>
            <a:r>
              <a:rPr lang="en-ID" b="0" i="0" dirty="0" err="1">
                <a:solidFill>
                  <a:srgbClr val="303030"/>
                </a:solidFill>
                <a:effectLst/>
                <a:latin typeface="Times New Roman" panose="02020603050405020304" pitchFamily="18" charset="0"/>
                <a:cs typeface="Times New Roman" panose="02020603050405020304" pitchFamily="18" charset="0"/>
              </a:rPr>
              <a:t>besar</a:t>
            </a:r>
            <a:r>
              <a:rPr lang="en-ID" b="0" i="0" dirty="0">
                <a:solidFill>
                  <a:srgbClr val="303030"/>
                </a:solidFill>
                <a:effectLst/>
                <a:latin typeface="Times New Roman" panose="02020603050405020304" pitchFamily="18" charset="0"/>
                <a:cs typeface="Times New Roman" panose="02020603050405020304" pitchFamily="18" charset="0"/>
              </a:rPr>
              <a:t>. Dari </a:t>
            </a:r>
            <a:r>
              <a:rPr lang="en-ID" b="0" i="0" dirty="0" err="1">
                <a:solidFill>
                  <a:srgbClr val="303030"/>
                </a:solidFill>
                <a:effectLst/>
                <a:latin typeface="Times New Roman" panose="02020603050405020304" pitchFamily="18" charset="0"/>
                <a:cs typeface="Times New Roman" panose="02020603050405020304" pitchFamily="18" charset="0"/>
              </a:rPr>
              <a:t>intensitasnya</a:t>
            </a:r>
            <a:r>
              <a:rPr lang="en-ID" b="0" i="0" dirty="0">
                <a:solidFill>
                  <a:srgbClr val="303030"/>
                </a:solidFill>
                <a:effectLst/>
                <a:latin typeface="Times New Roman" panose="02020603050405020304" pitchFamily="18" charset="0"/>
                <a:cs typeface="Times New Roman" panose="02020603050405020304" pitchFamily="18" charset="0"/>
              </a:rPr>
              <a:t>, </a:t>
            </a:r>
            <a:r>
              <a:rPr lang="en-ID" b="1" i="0" dirty="0">
                <a:solidFill>
                  <a:srgbClr val="303030"/>
                </a:solidFill>
                <a:effectLst/>
                <a:latin typeface="Times New Roman" panose="02020603050405020304" pitchFamily="18" charset="0"/>
                <a:cs typeface="Times New Roman" panose="02020603050405020304" pitchFamily="18" charset="0"/>
              </a:rPr>
              <a:t>Sharpen</a:t>
            </a:r>
            <a:r>
              <a:rPr lang="en-ID" b="0" i="0" dirty="0">
                <a:solidFill>
                  <a:srgbClr val="303030"/>
                </a:solidFill>
                <a:effectLst/>
                <a:latin typeface="Times New Roman" panose="02020603050405020304" pitchFamily="18" charset="0"/>
                <a:cs typeface="Times New Roman" panose="02020603050405020304" pitchFamily="18" charset="0"/>
              </a:rPr>
              <a:t> &lt; </a:t>
            </a:r>
            <a:r>
              <a:rPr lang="en-ID" b="1" i="0" dirty="0">
                <a:solidFill>
                  <a:srgbClr val="303030"/>
                </a:solidFill>
                <a:effectLst/>
                <a:latin typeface="Times New Roman" panose="02020603050405020304" pitchFamily="18" charset="0"/>
                <a:cs typeface="Times New Roman" panose="02020603050405020304" pitchFamily="18" charset="0"/>
              </a:rPr>
              <a:t>Sharpen More</a:t>
            </a:r>
            <a:r>
              <a:rPr lang="en-ID" b="0" i="0" dirty="0">
                <a:solidFill>
                  <a:srgbClr val="303030"/>
                </a:solidFill>
                <a:effectLst/>
                <a:latin typeface="Times New Roman" panose="02020603050405020304" pitchFamily="18" charset="0"/>
                <a:cs typeface="Times New Roman" panose="02020603050405020304" pitchFamily="18" charset="0"/>
              </a:rPr>
              <a:t> &lt; </a:t>
            </a:r>
            <a:r>
              <a:rPr lang="en-ID" b="1" i="0" dirty="0">
                <a:solidFill>
                  <a:srgbClr val="303030"/>
                </a:solidFill>
                <a:effectLst/>
                <a:latin typeface="Times New Roman" panose="02020603050405020304" pitchFamily="18" charset="0"/>
                <a:cs typeface="Times New Roman" panose="02020603050405020304" pitchFamily="18" charset="0"/>
              </a:rPr>
              <a:t>Sharpen Edges</a:t>
            </a:r>
            <a:r>
              <a:rPr lang="en-ID" b="0" i="0" dirty="0">
                <a:solidFill>
                  <a:srgbClr val="303030"/>
                </a:solidFill>
                <a:effectLst/>
                <a:latin typeface="PT Sans" panose="020B0503020203020204" pitchFamily="34" charset="0"/>
              </a:rPr>
              <a:t>.</a:t>
            </a:r>
            <a:endParaRPr lang="en-ID" dirty="0"/>
          </a:p>
        </p:txBody>
      </p:sp>
      <p:sp>
        <p:nvSpPr>
          <p:cNvPr id="7" name="Text Placeholder 6">
            <a:extLst>
              <a:ext uri="{FF2B5EF4-FFF2-40B4-BE49-F238E27FC236}">
                <a16:creationId xmlns:a16="http://schemas.microsoft.com/office/drawing/2014/main" id="{DB3F4ABA-0F0D-4B61-93E5-C0E7F23E3F11}"/>
              </a:ext>
            </a:extLst>
          </p:cNvPr>
          <p:cNvSpPr>
            <a:spLocks noGrp="1"/>
          </p:cNvSpPr>
          <p:nvPr>
            <p:ph type="body" sz="quarter" idx="3"/>
          </p:nvPr>
        </p:nvSpPr>
        <p:spPr/>
        <p:txBody>
          <a:bodyPr/>
          <a:lstStyle/>
          <a:p>
            <a:endParaRPr lang="en-ID"/>
          </a:p>
        </p:txBody>
      </p:sp>
      <p:pic>
        <p:nvPicPr>
          <p:cNvPr id="10" name="Content Placeholder 9">
            <a:extLst>
              <a:ext uri="{FF2B5EF4-FFF2-40B4-BE49-F238E27FC236}">
                <a16:creationId xmlns:a16="http://schemas.microsoft.com/office/drawing/2014/main" id="{D092B38A-5003-4459-A927-1E9426A1CD1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858527" y="2211897"/>
            <a:ext cx="4229073" cy="3707488"/>
          </a:xfrm>
        </p:spPr>
      </p:pic>
    </p:spTree>
    <p:extLst>
      <p:ext uri="{BB962C8B-B14F-4D97-AF65-F5344CB8AC3E}">
        <p14:creationId xmlns:p14="http://schemas.microsoft.com/office/powerpoint/2010/main" val="161070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5A83-2ECE-4B91-8BCE-85172AD699E2}"/>
              </a:ext>
            </a:extLst>
          </p:cNvPr>
          <p:cNvSpPr>
            <a:spLocks noGrp="1"/>
          </p:cNvSpPr>
          <p:nvPr>
            <p:ph type="title"/>
          </p:nvPr>
        </p:nvSpPr>
        <p:spPr/>
        <p:txBody>
          <a:bodyPr>
            <a:noAutofit/>
          </a:bodyPr>
          <a:lstStyle/>
          <a:p>
            <a:pPr algn="l" fontAlgn="base"/>
            <a:r>
              <a:rPr lang="en-ID" sz="1600" b="1" i="0" dirty="0">
                <a:solidFill>
                  <a:srgbClr val="303030"/>
                </a:solidFill>
                <a:effectLst/>
                <a:latin typeface="Times New Roman" panose="02020603050405020304" pitchFamily="18" charset="0"/>
                <a:cs typeface="Times New Roman" panose="02020603050405020304" pitchFamily="18" charset="0"/>
              </a:rPr>
              <a:t>Unsharp Mask</a:t>
            </a:r>
            <a:br>
              <a:rPr lang="en-ID" sz="1600" b="1" i="0" dirty="0">
                <a:solidFill>
                  <a:srgbClr val="303030"/>
                </a:solidFill>
                <a:effectLst/>
                <a:latin typeface="Times New Roman" panose="02020603050405020304" pitchFamily="18" charset="0"/>
                <a:cs typeface="Times New Roman" panose="02020603050405020304" pitchFamily="18" charset="0"/>
              </a:rPr>
            </a:br>
            <a:r>
              <a:rPr lang="en-ID" sz="1600" b="0" i="0" dirty="0">
                <a:solidFill>
                  <a:srgbClr val="303030"/>
                </a:solidFill>
                <a:effectLst/>
                <a:latin typeface="Times New Roman" panose="02020603050405020304" pitchFamily="18" charset="0"/>
                <a:cs typeface="Times New Roman" panose="02020603050405020304" pitchFamily="18" charset="0"/>
              </a:rPr>
              <a:t>Teknik sharpen yang </a:t>
            </a:r>
            <a:r>
              <a:rPr lang="en-ID" sz="1600" b="0" i="0" dirty="0" err="1">
                <a:solidFill>
                  <a:srgbClr val="303030"/>
                </a:solidFill>
                <a:effectLst/>
                <a:latin typeface="Times New Roman" panose="02020603050405020304" pitchFamily="18" charset="0"/>
                <a:cs typeface="Times New Roman" panose="02020603050405020304" pitchFamily="18" charset="0"/>
              </a:rPr>
              <a:t>lebih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baik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Klik</a:t>
            </a:r>
            <a:r>
              <a:rPr lang="en-ID" sz="1600" b="0" i="0" dirty="0">
                <a:solidFill>
                  <a:srgbClr val="303030"/>
                </a:solidFill>
                <a:effectLst/>
                <a:latin typeface="Times New Roman" panose="02020603050405020304" pitchFamily="18" charset="0"/>
                <a:cs typeface="Times New Roman" panose="02020603050405020304" pitchFamily="18" charset="0"/>
              </a:rPr>
              <a:t> pada </a:t>
            </a:r>
            <a:r>
              <a:rPr lang="en-ID" sz="1600" b="0" i="0" dirty="0" err="1">
                <a:solidFill>
                  <a:srgbClr val="303030"/>
                </a:solidFill>
                <a:effectLst/>
                <a:latin typeface="Times New Roman" panose="02020603050405020304" pitchFamily="18" charset="0"/>
                <a:cs typeface="Times New Roman" panose="02020603050405020304" pitchFamily="18" charset="0"/>
              </a:rPr>
              <a:t>kotak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preview </a:t>
            </a:r>
            <a:r>
              <a:rPr lang="en-ID" sz="1600" b="0" i="0" dirty="0" err="1">
                <a:solidFill>
                  <a:srgbClr val="303030"/>
                </a:solidFill>
                <a:effectLst/>
                <a:latin typeface="Times New Roman" panose="02020603050405020304" pitchFamily="18" charset="0"/>
                <a:cs typeface="Times New Roman" panose="02020603050405020304" pitchFamily="18" charset="0"/>
              </a:rPr>
              <a:t>untuk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membandingkan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sebelum</a:t>
            </a:r>
            <a:r>
              <a:rPr lang="en-ID" sz="1600" b="0" i="0" dirty="0">
                <a:solidFill>
                  <a:srgbClr val="303030"/>
                </a:solidFill>
                <a:effectLst/>
                <a:latin typeface="Times New Roman" panose="02020603050405020304" pitchFamily="18" charset="0"/>
                <a:cs typeface="Times New Roman" panose="02020603050405020304" pitchFamily="18" charset="0"/>
              </a:rPr>
              <a:t> dan </a:t>
            </a:r>
            <a:r>
              <a:rPr lang="en-ID" sz="1600" b="0" i="0" dirty="0" err="1">
                <a:solidFill>
                  <a:srgbClr val="303030"/>
                </a:solidFill>
                <a:effectLst/>
                <a:latin typeface="Times New Roman" panose="02020603050405020304" pitchFamily="18" charset="0"/>
                <a:cs typeface="Times New Roman" panose="02020603050405020304" pitchFamily="18" charset="0"/>
              </a:rPr>
              <a:t>setelah</a:t>
            </a:r>
            <a:r>
              <a:rPr lang="en-ID" sz="1600" b="0" i="0" dirty="0">
                <a:solidFill>
                  <a:srgbClr val="303030"/>
                </a:solidFill>
                <a:effectLst/>
                <a:latin typeface="Times New Roman" panose="02020603050405020304" pitchFamily="18" charset="0"/>
                <a:cs typeface="Times New Roman" panose="02020603050405020304" pitchFamily="18" charset="0"/>
              </a:rPr>
              <a:t> proses sharpen. </a:t>
            </a:r>
            <a:r>
              <a:rPr lang="en-ID" sz="1600" b="0" i="0" dirty="0" err="1">
                <a:solidFill>
                  <a:srgbClr val="303030"/>
                </a:solidFill>
                <a:effectLst/>
                <a:latin typeface="Times New Roman" panose="02020603050405020304" pitchFamily="18" charset="0"/>
                <a:cs typeface="Times New Roman" panose="02020603050405020304" pitchFamily="18" charset="0"/>
              </a:rPr>
              <a:t>Klik</a:t>
            </a:r>
            <a:r>
              <a:rPr lang="en-ID" sz="1600" b="0" i="0" dirty="0">
                <a:solidFill>
                  <a:srgbClr val="303030"/>
                </a:solidFill>
                <a:effectLst/>
                <a:latin typeface="Times New Roman" panose="02020603050405020304" pitchFamily="18" charset="0"/>
                <a:cs typeface="Times New Roman" panose="02020603050405020304" pitchFamily="18" charset="0"/>
              </a:rPr>
              <a:t> pada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untuk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menggeser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kotak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preview </a:t>
            </a:r>
            <a:r>
              <a:rPr lang="en-ID" sz="1600" b="0" i="0" dirty="0" err="1">
                <a:solidFill>
                  <a:srgbClr val="303030"/>
                </a:solidFill>
                <a:effectLst/>
                <a:latin typeface="Times New Roman" panose="02020603050405020304" pitchFamily="18" charset="0"/>
                <a:cs typeface="Times New Roman" panose="02020603050405020304" pitchFamily="18" charset="0"/>
              </a:rPr>
              <a:t>ke</a:t>
            </a:r>
            <a:r>
              <a:rPr lang="en-ID" sz="1600" b="0" i="0" dirty="0">
                <a:solidFill>
                  <a:srgbClr val="303030"/>
                </a:solidFill>
                <a:effectLst/>
                <a:latin typeface="Times New Roman" panose="02020603050405020304" pitchFamily="18" charset="0"/>
                <a:cs typeface="Times New Roman" panose="02020603050405020304" pitchFamily="18" charset="0"/>
              </a:rPr>
              <a:t> area yang </a:t>
            </a:r>
            <a:r>
              <a:rPr lang="en-ID" sz="1600" b="0" i="0" dirty="0" err="1">
                <a:solidFill>
                  <a:srgbClr val="303030"/>
                </a:solidFill>
                <a:effectLst/>
                <a:latin typeface="Times New Roman" panose="02020603050405020304" pitchFamily="18" charset="0"/>
                <a:cs typeface="Times New Roman" panose="02020603050405020304" pitchFamily="18" charset="0"/>
              </a:rPr>
              <a:t>dituju</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r>
              <a:rPr lang="en-ID" sz="1600" b="0" i="0" dirty="0" err="1">
                <a:solidFill>
                  <a:srgbClr val="303030"/>
                </a:solidFill>
                <a:effectLst/>
                <a:latin typeface="Times New Roman" panose="02020603050405020304" pitchFamily="18" charset="0"/>
                <a:cs typeface="Times New Roman" panose="02020603050405020304" pitchFamily="18" charset="0"/>
              </a:rPr>
              <a:t>Sedikit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bicara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teknis</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berfungsi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untuk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menajamkan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1" dirty="0">
                <a:solidFill>
                  <a:srgbClr val="303030"/>
                </a:solidFill>
                <a:effectLst/>
                <a:latin typeface="Times New Roman" panose="02020603050405020304" pitchFamily="18" charset="0"/>
                <a:cs typeface="Times New Roman" panose="02020603050405020304" pitchFamily="18" charset="0"/>
              </a:rPr>
              <a:t>sharpen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Tapi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kenapa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namanya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1" dirty="0" err="1">
                <a:solidFill>
                  <a:srgbClr val="303030"/>
                </a:solidFill>
                <a:effectLst/>
                <a:latin typeface="Times New Roman" panose="02020603050405020304" pitchFamily="18" charset="0"/>
                <a:cs typeface="Times New Roman" panose="02020603050405020304" pitchFamily="18" charset="0"/>
              </a:rPr>
              <a:t>unsharpen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tidak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menajamkan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karena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algoritma</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digunakan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dalam</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menggunakan</a:t>
            </a:r>
            <a:r>
              <a:rPr lang="en-ID" sz="1600" b="0" i="0" dirty="0">
                <a:solidFill>
                  <a:srgbClr val="303030"/>
                </a:solidFill>
                <a:effectLst/>
                <a:latin typeface="Times New Roman" panose="02020603050405020304" pitchFamily="18" charset="0"/>
                <a:cs typeface="Times New Roman" panose="02020603050405020304" pitchFamily="18" charset="0"/>
              </a:rPr>
              <a:t> Gaussian Blur </a:t>
            </a:r>
            <a:r>
              <a:rPr lang="en-ID" sz="1600" b="0" i="0" dirty="0" err="1">
                <a:solidFill>
                  <a:srgbClr val="303030"/>
                </a:solidFill>
                <a:effectLst/>
                <a:latin typeface="Times New Roman" panose="02020603050405020304" pitchFamily="18" charset="0"/>
                <a:cs typeface="Times New Roman" panose="02020603050405020304" pitchFamily="18" charset="0"/>
              </a:rPr>
              <a:t>untuk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memburamkan</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lalu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kemudian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disembunyikan</a:t>
            </a:r>
            <a:r>
              <a:rPr lang="en-ID" sz="1600" b="0" i="0" dirty="0">
                <a:solidFill>
                  <a:srgbClr val="303030"/>
                </a:solidFill>
                <a:effectLst/>
                <a:latin typeface="Times New Roman" panose="02020603050405020304" pitchFamily="18" charset="0"/>
                <a:cs typeface="Times New Roman" panose="02020603050405020304" pitchFamily="18" charset="0"/>
              </a:rPr>
              <a:t> (di-</a:t>
            </a:r>
            <a:r>
              <a:rPr lang="en-ID" sz="1600" b="0" i="1" dirty="0">
                <a:solidFill>
                  <a:srgbClr val="303030"/>
                </a:solidFill>
                <a:effectLst/>
                <a:latin typeface="Times New Roman" panose="02020603050405020304" pitchFamily="18" charset="0"/>
                <a:cs typeface="Times New Roman" panose="02020603050405020304" pitchFamily="18" charset="0"/>
              </a:rPr>
              <a:t>masking</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Itulah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sebabnya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nama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r>
              <a:rPr lang="en-ID" sz="1600" b="0" i="0" dirty="0">
                <a:solidFill>
                  <a:srgbClr val="303030"/>
                </a:solidFill>
                <a:effectLst/>
                <a:latin typeface="Times New Roman" panose="02020603050405020304" pitchFamily="18" charset="0"/>
                <a:cs typeface="Times New Roman" panose="02020603050405020304" pitchFamily="18" charset="0"/>
              </a:rPr>
              <a:t>Sharpen </a:t>
            </a:r>
            <a:r>
              <a:rPr lang="en-ID" sz="1600" b="0" i="0" dirty="0" err="1">
                <a:solidFill>
                  <a:srgbClr val="303030"/>
                </a:solidFill>
                <a:effectLst/>
                <a:latin typeface="Times New Roman" panose="02020603050405020304" pitchFamily="18" charset="0"/>
                <a:cs typeface="Times New Roman" panose="02020603050405020304" pitchFamily="18" charset="0"/>
              </a:rPr>
              <a:t>atau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penajaman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dilakukan</a:t>
            </a:r>
            <a:r>
              <a:rPr lang="en-ID" sz="1600" b="0" i="0" dirty="0">
                <a:solidFill>
                  <a:srgbClr val="303030"/>
                </a:solidFill>
                <a:effectLst/>
                <a:latin typeface="Times New Roman" panose="02020603050405020304" pitchFamily="18" charset="0"/>
                <a:cs typeface="Times New Roman" panose="02020603050405020304" pitchFamily="18" charset="0"/>
              </a:rPr>
              <a:t> Photoshop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meningkatkan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kontras</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gelap</a:t>
            </a:r>
            <a:r>
              <a:rPr lang="en-ID" sz="1600" b="0" i="0" dirty="0">
                <a:solidFill>
                  <a:srgbClr val="303030"/>
                </a:solidFill>
                <a:effectLst/>
                <a:latin typeface="Times New Roman" panose="02020603050405020304" pitchFamily="18" charset="0"/>
                <a:cs typeface="Times New Roman" panose="02020603050405020304" pitchFamily="18" charset="0"/>
              </a:rPr>
              <a:t> dan </a:t>
            </a:r>
            <a:r>
              <a:rPr lang="en-ID" sz="1600" b="0" i="0" dirty="0" err="1">
                <a:solidFill>
                  <a:srgbClr val="303030"/>
                </a:solidFill>
                <a:effectLst/>
                <a:latin typeface="Times New Roman" panose="02020603050405020304" pitchFamily="18" charset="0"/>
                <a:cs typeface="Times New Roman" panose="02020603050405020304" pitchFamily="18" charset="0"/>
              </a:rPr>
              <a:t>terang</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gelap</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dibuat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lebih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gelap</a:t>
            </a:r>
            <a:r>
              <a:rPr lang="en-ID" sz="1600" b="0" i="0" dirty="0">
                <a:solidFill>
                  <a:srgbClr val="303030"/>
                </a:solidFill>
                <a:effectLst/>
                <a:latin typeface="Times New Roman" panose="02020603050405020304" pitchFamily="18" charset="0"/>
                <a:cs typeface="Times New Roman" panose="02020603050405020304" pitchFamily="18" charset="0"/>
              </a:rPr>
              <a:t> dan pixel </a:t>
            </a:r>
            <a:r>
              <a:rPr lang="en-ID" sz="1600" b="0" i="0" dirty="0" err="1">
                <a:solidFill>
                  <a:srgbClr val="303030"/>
                </a:solidFill>
                <a:effectLst/>
                <a:latin typeface="Times New Roman" panose="02020603050405020304" pitchFamily="18" charset="0"/>
                <a:cs typeface="Times New Roman" panose="02020603050405020304" pitchFamily="18" charset="0"/>
              </a:rPr>
              <a:t>terang</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dibuat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lebih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terang</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4957FE23-1492-4BA8-A540-D4727C8C5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064" y="2716161"/>
            <a:ext cx="4448936" cy="3863930"/>
          </a:xfrm>
        </p:spPr>
      </p:pic>
    </p:spTree>
    <p:extLst>
      <p:ext uri="{BB962C8B-B14F-4D97-AF65-F5344CB8AC3E}">
        <p14:creationId xmlns:p14="http://schemas.microsoft.com/office/powerpoint/2010/main" val="332117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902-593C-4B7E-A250-BD164D7FC864}"/>
              </a:ext>
            </a:extLst>
          </p:cNvPr>
          <p:cNvSpPr>
            <a:spLocks noGrp="1"/>
          </p:cNvSpPr>
          <p:nvPr>
            <p:ph type="title"/>
          </p:nvPr>
        </p:nvSpPr>
        <p:spPr/>
        <p:txBody>
          <a:bodyPr>
            <a:noAutofit/>
          </a:bodyPr>
          <a:lstStyle/>
          <a:p>
            <a:pPr algn="l" fontAlgn="base"/>
            <a:br>
              <a:rPr lang="en-ID" sz="1600" b="1" i="0" dirty="0">
                <a:solidFill>
                  <a:srgbClr val="303030"/>
                </a:solidFill>
                <a:effectLst/>
                <a:latin typeface="Times New Roman" panose="02020603050405020304" pitchFamily="18" charset="0"/>
                <a:cs typeface="Times New Roman" panose="02020603050405020304" pitchFamily="18" charset="0"/>
              </a:rPr>
            </a:br>
            <a:r>
              <a:rPr lang="en-ID" sz="1600" b="0" i="0" dirty="0">
                <a:solidFill>
                  <a:srgbClr val="303030"/>
                </a:solidFill>
                <a:effectLst/>
                <a:latin typeface="Times New Roman" panose="02020603050405020304" pitchFamily="18" charset="0"/>
                <a:cs typeface="Times New Roman" panose="02020603050405020304" pitchFamily="18" charset="0"/>
              </a:rPr>
              <a:t>Ada </a:t>
            </a:r>
            <a:r>
              <a:rPr lang="en-ID" sz="1600" b="0" i="0" dirty="0" err="1">
                <a:solidFill>
                  <a:srgbClr val="303030"/>
                </a:solidFill>
                <a:effectLst/>
                <a:latin typeface="Times New Roman" panose="02020603050405020304" pitchFamily="18" charset="0"/>
                <a:cs typeface="Times New Roman" panose="02020603050405020304" pitchFamily="18" charset="0"/>
              </a:rPr>
              <a:t>beberapa</a:t>
            </a:r>
            <a:r>
              <a:rPr lang="en-ID" sz="1600" b="0" i="0" dirty="0">
                <a:solidFill>
                  <a:srgbClr val="303030"/>
                </a:solidFill>
                <a:effectLst/>
                <a:latin typeface="Times New Roman" panose="02020603050405020304" pitchFamily="18" charset="0"/>
                <a:cs typeface="Times New Roman" panose="02020603050405020304" pitchFamily="18" charset="0"/>
              </a:rPr>
              <a:t> parameter </a:t>
            </a:r>
            <a:r>
              <a:rPr lang="en-ID" sz="1600" b="0" i="0" dirty="0" err="1">
                <a:solidFill>
                  <a:srgbClr val="303030"/>
                </a:solidFill>
                <a:effectLst/>
                <a:latin typeface="Times New Roman" panose="02020603050405020304" pitchFamily="18" charset="0"/>
                <a:cs typeface="Times New Roman" panose="02020603050405020304" pitchFamily="18" charset="0"/>
              </a:rPr>
              <a:t>tersedia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Amount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menentukan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seberapa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besar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kontras</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antara</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gelap</a:t>
            </a:r>
            <a:r>
              <a:rPr lang="en-ID" sz="1600" b="0" i="0" dirty="0">
                <a:solidFill>
                  <a:srgbClr val="303030"/>
                </a:solidFill>
                <a:effectLst/>
                <a:latin typeface="Times New Roman" panose="02020603050405020304" pitchFamily="18" charset="0"/>
                <a:cs typeface="Times New Roman" panose="02020603050405020304" pitchFamily="18" charset="0"/>
              </a:rPr>
              <a:t> dan pixel </a:t>
            </a:r>
            <a:r>
              <a:rPr lang="en-ID" sz="1600" b="0" i="0" dirty="0" err="1">
                <a:solidFill>
                  <a:srgbClr val="303030"/>
                </a:solidFill>
                <a:effectLst/>
                <a:latin typeface="Times New Roman" panose="02020603050405020304" pitchFamily="18" charset="0"/>
                <a:cs typeface="Times New Roman" panose="02020603050405020304" pitchFamily="18" charset="0"/>
              </a:rPr>
              <a:t>terang</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br>
              <a:rPr lang="en-ID" sz="1600" b="0" i="0" dirty="0">
                <a:solidFill>
                  <a:srgbClr val="303030"/>
                </a:solidFill>
                <a:effectLst/>
                <a:latin typeface="Times New Roman" panose="02020603050405020304" pitchFamily="18" charset="0"/>
                <a:cs typeface="Times New Roman" panose="02020603050405020304" pitchFamily="18" charset="0"/>
              </a:rPr>
            </a:br>
            <a:r>
              <a:rPr lang="en-ID" sz="1600" b="0" i="0" dirty="0">
                <a:solidFill>
                  <a:srgbClr val="303030"/>
                </a:solidFill>
                <a:effectLst/>
                <a:latin typeface="Times New Roman" panose="02020603050405020304" pitchFamily="18" charset="0"/>
                <a:cs typeface="Times New Roman" panose="02020603050405020304" pitchFamily="18" charset="0"/>
              </a:rPr>
              <a:t>Langkah </a:t>
            </a:r>
            <a:r>
              <a:rPr lang="en-ID" sz="1600" b="0" i="0" dirty="0" err="1">
                <a:solidFill>
                  <a:srgbClr val="303030"/>
                </a:solidFill>
                <a:effectLst/>
                <a:latin typeface="Times New Roman" panose="02020603050405020304" pitchFamily="18" charset="0"/>
                <a:cs typeface="Times New Roman" panose="02020603050405020304" pitchFamily="18" charset="0"/>
              </a:rPr>
              <a:t>awal</a:t>
            </a:r>
            <a:r>
              <a:rPr lang="en-ID" sz="1600" b="0" i="0" dirty="0">
                <a:solidFill>
                  <a:srgbClr val="303030"/>
                </a:solidFill>
                <a:effectLst/>
                <a:latin typeface="Times New Roman" panose="02020603050405020304" pitchFamily="18" charset="0"/>
                <a:cs typeface="Times New Roman" panose="02020603050405020304" pitchFamily="18" charset="0"/>
              </a:rPr>
              <a:t> Anda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menentukan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Amount</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tepat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Selanjutnya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atur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Radius</a:t>
            </a:r>
            <a:r>
              <a:rPr lang="en-ID" sz="1600" b="0" i="0" dirty="0">
                <a:solidFill>
                  <a:srgbClr val="303030"/>
                </a:solidFill>
                <a:effectLst/>
                <a:latin typeface="Times New Roman" panose="02020603050405020304" pitchFamily="18" charset="0"/>
                <a:cs typeface="Times New Roman" panose="02020603050405020304" pitchFamily="18" charset="0"/>
              </a:rPr>
              <a:t>. Ketika </a:t>
            </a:r>
            <a:r>
              <a:rPr lang="en-ID" sz="1600" b="0" i="0" dirty="0" err="1">
                <a:solidFill>
                  <a:srgbClr val="303030"/>
                </a:solidFill>
                <a:effectLst/>
                <a:latin typeface="Times New Roman" panose="02020603050405020304" pitchFamily="18" charset="0"/>
                <a:cs typeface="Times New Roman" panose="02020603050405020304" pitchFamily="18" charset="0"/>
              </a:rPr>
              <a:t>menajamkan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a:t>
            </a:r>
            <a:r>
              <a:rPr lang="en-ID" sz="1600" b="0" i="0" dirty="0">
                <a:solidFill>
                  <a:srgbClr val="303030"/>
                </a:solidFill>
                <a:effectLst/>
                <a:latin typeface="Times New Roman" panose="02020603050405020304" pitchFamily="18" charset="0"/>
                <a:cs typeface="Times New Roman" panose="02020603050405020304" pitchFamily="18" charset="0"/>
              </a:rPr>
              <a:t> area </a:t>
            </a:r>
            <a:r>
              <a:rPr lang="en-ID" sz="1600" b="0" i="0" dirty="0" err="1">
                <a:solidFill>
                  <a:srgbClr val="303030"/>
                </a:solidFill>
                <a:effectLst/>
                <a:latin typeface="Times New Roman" panose="02020603050405020304" pitchFamily="18" charset="0"/>
                <a:cs typeface="Times New Roman" panose="02020603050405020304" pitchFamily="18" charset="0"/>
              </a:rPr>
              <a:t>mengkilau</a:t>
            </a:r>
            <a:r>
              <a:rPr lang="en-ID" sz="1600" b="0" i="0" dirty="0">
                <a:solidFill>
                  <a:srgbClr val="303030"/>
                </a:solidFill>
                <a:effectLst/>
                <a:latin typeface="Times New Roman" panose="02020603050405020304" pitchFamily="18" charset="0"/>
                <a:cs typeface="Times New Roman" panose="02020603050405020304" pitchFamily="18" charset="0"/>
              </a:rPr>
              <a:t> di </a:t>
            </a:r>
            <a:r>
              <a:rPr lang="en-ID" sz="1600" b="0" i="0" dirty="0" err="1">
                <a:solidFill>
                  <a:srgbClr val="303030"/>
                </a:solidFill>
                <a:effectLst/>
                <a:latin typeface="Times New Roman" panose="02020603050405020304" pitchFamily="18" charset="0"/>
                <a:cs typeface="Times New Roman" panose="02020603050405020304" pitchFamily="18" charset="0"/>
              </a:rPr>
              <a:t>sekeliling</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tepi-tepi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antara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perbatasan</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gelap</a:t>
            </a:r>
            <a:r>
              <a:rPr lang="en-ID" sz="1600" b="0" i="0" dirty="0">
                <a:solidFill>
                  <a:srgbClr val="303030"/>
                </a:solidFill>
                <a:effectLst/>
                <a:latin typeface="Times New Roman" panose="02020603050405020304" pitchFamily="18" charset="0"/>
                <a:cs typeface="Times New Roman" panose="02020603050405020304" pitchFamily="18" charset="0"/>
              </a:rPr>
              <a:t> dan pixel </a:t>
            </a:r>
            <a:r>
              <a:rPr lang="en-ID" sz="1600" b="0" i="0" dirty="0" err="1">
                <a:solidFill>
                  <a:srgbClr val="303030"/>
                </a:solidFill>
                <a:effectLst/>
                <a:latin typeface="Times New Roman" panose="02020603050405020304" pitchFamily="18" charset="0"/>
                <a:cs typeface="Times New Roman" panose="02020603050405020304" pitchFamily="18" charset="0"/>
              </a:rPr>
              <a:t>terang</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disebut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sebagai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1" dirty="0" err="1">
                <a:solidFill>
                  <a:srgbClr val="303030"/>
                </a:solidFill>
                <a:effectLst/>
                <a:latin typeface="Times New Roman" panose="02020603050405020304" pitchFamily="18" charset="0"/>
                <a:cs typeface="Times New Roman" panose="02020603050405020304" pitchFamily="18" charset="0"/>
              </a:rPr>
              <a:t>efek</a:t>
            </a:r>
            <a:r>
              <a:rPr lang="en-ID" sz="1600" b="0" i="1" dirty="0">
                <a:solidFill>
                  <a:srgbClr val="303030"/>
                </a:solidFill>
                <a:effectLst/>
                <a:latin typeface="Times New Roman" panose="02020603050405020304" pitchFamily="18" charset="0"/>
                <a:cs typeface="Times New Roman" panose="02020603050405020304" pitchFamily="18" charset="0"/>
              </a:rPr>
              <a:t> halo</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Radius</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mengatur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seberapa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besar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efek</a:t>
            </a:r>
            <a:r>
              <a:rPr lang="en-ID" sz="1600" b="0" i="0" dirty="0">
                <a:solidFill>
                  <a:srgbClr val="303030"/>
                </a:solidFill>
                <a:effectLst/>
                <a:latin typeface="Times New Roman" panose="02020603050405020304" pitchFamily="18" charset="0"/>
                <a:cs typeface="Times New Roman" panose="02020603050405020304" pitchFamily="18" charset="0"/>
              </a:rPr>
              <a:t> halo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a:t>
            </a: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798D6842-F020-43C2-A6CF-E444DB259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520" y="3115058"/>
            <a:ext cx="3566126" cy="2882619"/>
          </a:xfrm>
        </p:spPr>
      </p:pic>
    </p:spTree>
    <p:extLst>
      <p:ext uri="{BB962C8B-B14F-4D97-AF65-F5344CB8AC3E}">
        <p14:creationId xmlns:p14="http://schemas.microsoft.com/office/powerpoint/2010/main" val="338052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A3AC-D71E-4FED-A5F2-AF0C7AC246BB}"/>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D39695FD-97A5-4738-8319-32E2597522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1706" y="145026"/>
            <a:ext cx="3374268" cy="5665160"/>
          </a:xfrm>
        </p:spPr>
      </p:pic>
    </p:spTree>
    <p:extLst>
      <p:ext uri="{BB962C8B-B14F-4D97-AF65-F5344CB8AC3E}">
        <p14:creationId xmlns:p14="http://schemas.microsoft.com/office/powerpoint/2010/main" val="316066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31C9-D055-473B-92B1-04A5DBADF675}"/>
              </a:ext>
            </a:extLst>
          </p:cNvPr>
          <p:cNvSpPr>
            <a:spLocks noGrp="1"/>
          </p:cNvSpPr>
          <p:nvPr>
            <p:ph type="title"/>
          </p:nvPr>
        </p:nvSpPr>
        <p:spPr>
          <a:xfrm>
            <a:off x="1484311" y="685800"/>
            <a:ext cx="10018713" cy="583163"/>
          </a:xfrm>
        </p:spPr>
        <p:txBody>
          <a:bodyPr>
            <a:normAutofit/>
          </a:bodyPr>
          <a:lstStyle/>
          <a:p>
            <a:pPr algn="l"/>
            <a:r>
              <a:rPr lang="en-US" sz="2800" dirty="0" err="1"/>
              <a:t>Apa</a:t>
            </a:r>
            <a:r>
              <a:rPr lang="en-US" sz="2800" dirty="0"/>
              <a:t> </a:t>
            </a:r>
            <a:r>
              <a:rPr lang="en-US" sz="2800" dirty="0" err="1"/>
              <a:t>itu</a:t>
            </a:r>
            <a:r>
              <a:rPr lang="en-US" sz="2800" dirty="0"/>
              <a:t> </a:t>
            </a:r>
            <a:r>
              <a:rPr lang="en-US" sz="2800" b="1" i="1" dirty="0"/>
              <a:t>color grading?</a:t>
            </a:r>
            <a:endParaRPr lang="en-ID" sz="2800" b="1" i="1" dirty="0"/>
          </a:p>
        </p:txBody>
      </p:sp>
      <p:sp>
        <p:nvSpPr>
          <p:cNvPr id="3" name="Content Placeholder 2">
            <a:extLst>
              <a:ext uri="{FF2B5EF4-FFF2-40B4-BE49-F238E27FC236}">
                <a16:creationId xmlns:a16="http://schemas.microsoft.com/office/drawing/2014/main" id="{C8E18132-E9E3-4C70-A48D-B4E958189185}"/>
              </a:ext>
            </a:extLst>
          </p:cNvPr>
          <p:cNvSpPr>
            <a:spLocks noGrp="1"/>
          </p:cNvSpPr>
          <p:nvPr>
            <p:ph idx="1"/>
          </p:nvPr>
        </p:nvSpPr>
        <p:spPr>
          <a:xfrm>
            <a:off x="1363012" y="1175655"/>
            <a:ext cx="10018713" cy="4217439"/>
          </a:xfrm>
        </p:spPr>
        <p:txBody>
          <a:bodyPr>
            <a:normAutofit/>
          </a:bodyPr>
          <a:lstStyle/>
          <a:p>
            <a:pPr marL="0" indent="0">
              <a:buNone/>
            </a:pPr>
            <a:r>
              <a:rPr lang="en-ID" sz="1600" b="0" i="0" dirty="0" err="1">
                <a:solidFill>
                  <a:srgbClr val="000000"/>
                </a:solidFill>
                <a:effectLst/>
                <a:latin typeface="Times New Roman" panose="02020603050405020304" pitchFamily="18" charset="0"/>
                <a:cs typeface="Times New Roman" panose="02020603050405020304" pitchFamily="18" charset="0"/>
              </a:rPr>
              <a:t>Dalam</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mengedit</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sebuah</a:t>
            </a:r>
            <a:r>
              <a:rPr lang="en-ID" sz="1600" b="0" i="0" dirty="0">
                <a:solidFill>
                  <a:srgbClr val="000000"/>
                </a:solidFill>
                <a:effectLst/>
                <a:latin typeface="Times New Roman" panose="02020603050405020304" pitchFamily="18" charset="0"/>
                <a:cs typeface="Times New Roman" panose="02020603050405020304" pitchFamily="18" charset="0"/>
              </a:rPr>
              <a:t> video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biasanya</a:t>
            </a:r>
            <a:r>
              <a:rPr lang="en-ID" sz="1600" b="0" i="0" dirty="0">
                <a:solidFill>
                  <a:srgbClr val="000000"/>
                </a:solidFill>
                <a:effectLst/>
                <a:latin typeface="Times New Roman" panose="02020603050405020304" pitchFamily="18" charset="0"/>
                <a:cs typeface="Times New Roman" panose="02020603050405020304" pitchFamily="18" charset="0"/>
              </a:rPr>
              <a:t> editor </a:t>
            </a:r>
            <a:r>
              <a:rPr lang="en-ID" sz="1600" b="0" i="0" dirty="0" err="1">
                <a:solidFill>
                  <a:srgbClr val="000000"/>
                </a:solidFill>
                <a:effectLst/>
                <a:latin typeface="Times New Roman" panose="02020603050405020304" pitchFamily="18" charset="0"/>
                <a:cs typeface="Times New Roman" panose="02020603050405020304" pitchFamily="18" charset="0"/>
              </a:rPr>
              <a:t>akan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melakukan</a:t>
            </a:r>
            <a:r>
              <a:rPr lang="en-ID" sz="1600" b="0" i="0" dirty="0">
                <a:solidFill>
                  <a:srgbClr val="000000"/>
                </a:solidFill>
                <a:effectLst/>
                <a:latin typeface="Times New Roman" panose="02020603050405020304" pitchFamily="18" charset="0"/>
                <a:cs typeface="Times New Roman" panose="02020603050405020304" pitchFamily="18" charset="0"/>
              </a:rPr>
              <a:t> proses</a:t>
            </a:r>
            <a:r>
              <a:rPr lang="en-ID" sz="1600" b="0" i="1" dirty="0">
                <a:solidFill>
                  <a:srgbClr val="000000"/>
                </a:solidFill>
                <a:effectLst/>
                <a:latin typeface="Times New Roman" panose="02020603050405020304" pitchFamily="18" charset="0"/>
                <a:cs typeface="Times New Roman" panose="02020603050405020304" pitchFamily="18" charset="0"/>
              </a:rPr>
              <a:t> </a:t>
            </a:r>
            <a:r>
              <a:rPr lang="en-ID" sz="1600" b="0" i="1" dirty="0" err="1">
                <a:solidFill>
                  <a:srgbClr val="000000"/>
                </a:solidFill>
                <a:effectLst/>
                <a:latin typeface="Times New Roman" panose="02020603050405020304" pitchFamily="18" charset="0"/>
                <a:cs typeface="Times New Roman" panose="02020603050405020304" pitchFamily="18" charset="0"/>
              </a:rPr>
              <a:t>color</a:t>
            </a:r>
            <a:r>
              <a:rPr lang="en-ID" sz="1600" b="0" i="1" dirty="0">
                <a:solidFill>
                  <a:srgbClr val="000000"/>
                </a:solidFill>
                <a:effectLst/>
                <a:latin typeface="Times New Roman" panose="02020603050405020304" pitchFamily="18" charset="0"/>
                <a:cs typeface="Times New Roman" panose="02020603050405020304" pitchFamily="18" charset="0"/>
              </a:rPr>
              <a:t> grading</a:t>
            </a:r>
            <a:r>
              <a:rPr lang="en-ID" sz="1600" b="0" i="0" dirty="0">
                <a:solidFill>
                  <a:srgbClr val="000000"/>
                </a:solidFill>
                <a:effectLst/>
                <a:latin typeface="Times New Roman" panose="02020603050405020304" pitchFamily="18" charset="0"/>
                <a:cs typeface="Times New Roman" panose="02020603050405020304" pitchFamily="18" charset="0"/>
              </a:rPr>
              <a:t>. Bisa </a:t>
            </a:r>
            <a:r>
              <a:rPr lang="en-ID" sz="1600" b="0" i="0" dirty="0" err="1">
                <a:solidFill>
                  <a:srgbClr val="000000"/>
                </a:solidFill>
                <a:effectLst/>
                <a:latin typeface="Times New Roman" panose="02020603050405020304" pitchFamily="18" charset="0"/>
                <a:cs typeface="Times New Roman" panose="02020603050405020304" pitchFamily="18" charset="0"/>
              </a:rPr>
              <a:t>dikatakan</a:t>
            </a:r>
            <a:r>
              <a:rPr lang="en-ID" sz="1600" b="0" i="1" dirty="0">
                <a:solidFill>
                  <a:srgbClr val="000000"/>
                </a:solidFill>
                <a:effectLst/>
                <a:latin typeface="Times New Roman" panose="02020603050405020304" pitchFamily="18" charset="0"/>
                <a:cs typeface="Times New Roman" panose="02020603050405020304" pitchFamily="18" charset="0"/>
              </a:rPr>
              <a:t> </a:t>
            </a:r>
            <a:r>
              <a:rPr lang="en-ID" sz="1600" b="0" i="1" dirty="0" err="1">
                <a:solidFill>
                  <a:srgbClr val="000000"/>
                </a:solidFill>
                <a:effectLst/>
                <a:latin typeface="Times New Roman" panose="02020603050405020304" pitchFamily="18" charset="0"/>
                <a:cs typeface="Times New Roman" panose="02020603050405020304" pitchFamily="18" charset="0"/>
              </a:rPr>
              <a:t>color</a:t>
            </a:r>
            <a:r>
              <a:rPr lang="en-ID" sz="1600" b="0" i="1" dirty="0">
                <a:solidFill>
                  <a:srgbClr val="000000"/>
                </a:solidFill>
                <a:effectLst/>
                <a:latin typeface="Times New Roman" panose="02020603050405020304" pitchFamily="18" charset="0"/>
                <a:cs typeface="Times New Roman" panose="02020603050405020304" pitchFamily="18" charset="0"/>
              </a:rPr>
              <a:t> grading</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merupakan</a:t>
            </a:r>
            <a:r>
              <a:rPr lang="en-ID" sz="1600" b="0" i="0" dirty="0">
                <a:solidFill>
                  <a:srgbClr val="000000"/>
                </a:solidFill>
                <a:effectLst/>
                <a:latin typeface="Times New Roman" panose="02020603050405020304" pitchFamily="18" charset="0"/>
                <a:cs typeface="Times New Roman" panose="02020603050405020304" pitchFamily="18" charset="0"/>
              </a:rPr>
              <a:t> salah </a:t>
            </a:r>
            <a:r>
              <a:rPr lang="en-ID" sz="1600" b="0" i="0" dirty="0" err="1">
                <a:solidFill>
                  <a:srgbClr val="000000"/>
                </a:solidFill>
                <a:effectLst/>
                <a:latin typeface="Times New Roman" panose="02020603050405020304" pitchFamily="18" charset="0"/>
                <a:cs typeface="Times New Roman" panose="02020603050405020304" pitchFamily="18" charset="0"/>
              </a:rPr>
              <a:t>satu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teknik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untuk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tampak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lebih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menarik</a:t>
            </a:r>
            <a:r>
              <a:rPr lang="en-ID" sz="1600" dirty="0">
                <a:solidFill>
                  <a:srgbClr val="000000"/>
                </a:solidFill>
                <a:latin typeface="Times New Roman" panose="02020603050405020304" pitchFamily="18" charset="0"/>
                <a:cs typeface="Times New Roman" panose="02020603050405020304" pitchFamily="18" charset="0"/>
              </a:rPr>
              <a:t>. </a:t>
            </a:r>
            <a:r>
              <a:rPr lang="en-ID" sz="1600" dirty="0" err="1">
                <a:solidFill>
                  <a:srgbClr val="000000"/>
                </a:solidFill>
                <a:latin typeface="Times New Roman" panose="02020603050405020304" pitchFamily="18" charset="0"/>
                <a:cs typeface="Times New Roman" panose="02020603050405020304" pitchFamily="18" charset="0"/>
              </a:rPr>
              <a:t>Contoh</a:t>
            </a:r>
            <a:r>
              <a:rPr lang="en-ID" sz="1600" dirty="0">
                <a:solidFill>
                  <a:srgbClr val="000000"/>
                </a:solidFill>
                <a:latin typeface="Times New Roman" panose="02020603050405020304" pitchFamily="18" charset="0"/>
                <a:cs typeface="Times New Roman" panose="02020603050405020304" pitchFamily="18" charset="0"/>
              </a:rPr>
              <a:t> </a:t>
            </a:r>
            <a:r>
              <a:rPr lang="en-ID" sz="1600" dirty="0" err="1">
                <a:solidFill>
                  <a:srgbClr val="000000"/>
                </a:solidFill>
                <a:latin typeface="Times New Roman" panose="02020603050405020304" pitchFamily="18" charset="0"/>
                <a:cs typeface="Times New Roman" panose="02020603050405020304" pitchFamily="18" charset="0"/>
              </a:rPr>
              <a:t>nya</a:t>
            </a:r>
            <a:r>
              <a:rPr lang="en-ID" sz="1600" dirty="0">
                <a:solidFill>
                  <a:srgbClr val="000000"/>
                </a:solidFill>
                <a:latin typeface="Times New Roman" panose="02020603050405020304" pitchFamily="18" charset="0"/>
                <a:cs typeface="Times New Roman" panose="02020603050405020304" pitchFamily="18" charset="0"/>
              </a:rPr>
              <a:t> </a:t>
            </a:r>
            <a:r>
              <a:rPr lang="en-ID" sz="1600" dirty="0" err="1">
                <a:solidFill>
                  <a:srgbClr val="000000"/>
                </a:solidFill>
                <a:latin typeface="Times New Roman" panose="02020603050405020304" pitchFamily="18" charset="0"/>
                <a:cs typeface="Times New Roman" panose="02020603050405020304" pitchFamily="18" charset="0"/>
              </a:rPr>
              <a:t>dalam</a:t>
            </a:r>
            <a:r>
              <a:rPr lang="en-ID" sz="1600" dirty="0">
                <a:solidFill>
                  <a:srgbClr val="000000"/>
                </a:solidFill>
                <a:latin typeface="Times New Roman" panose="02020603050405020304" pitchFamily="18" charset="0"/>
                <a:cs typeface="Times New Roman" panose="02020603050405020304" pitchFamily="18" charset="0"/>
              </a:rPr>
              <a:t> </a:t>
            </a:r>
            <a:r>
              <a:rPr lang="en-ID" sz="1600" dirty="0" err="1">
                <a:solidFill>
                  <a:srgbClr val="000000"/>
                </a:solidFill>
                <a:latin typeface="Times New Roman" panose="02020603050405020304" pitchFamily="18" charset="0"/>
                <a:cs typeface="Times New Roman" panose="02020603050405020304" pitchFamily="18" charset="0"/>
              </a:rPr>
              <a:t>pembuatan</a:t>
            </a:r>
            <a:r>
              <a:rPr lang="en-ID" sz="1600" dirty="0">
                <a:solidFill>
                  <a:srgbClr val="000000"/>
                </a:solidFill>
                <a:latin typeface="Times New Roman" panose="02020603050405020304" pitchFamily="18" charset="0"/>
                <a:cs typeface="Times New Roman" panose="02020603050405020304" pitchFamily="18" charset="0"/>
              </a:rPr>
              <a:t> film, </a:t>
            </a:r>
            <a:r>
              <a:rPr lang="en-ID" sz="1600" dirty="0" err="1">
                <a:solidFill>
                  <a:srgbClr val="000000"/>
                </a:solidFill>
                <a:latin typeface="Times New Roman" panose="02020603050405020304" pitchFamily="18" charset="0"/>
                <a:cs typeface="Times New Roman" panose="02020603050405020304" pitchFamily="18" charset="0"/>
              </a:rPr>
              <a:t>color</a:t>
            </a:r>
            <a:r>
              <a:rPr lang="en-ID" sz="1600" dirty="0">
                <a:solidFill>
                  <a:srgbClr val="000000"/>
                </a:solidFill>
                <a:latin typeface="Times New Roman" panose="02020603050405020304" pitchFamily="18" charset="0"/>
                <a:cs typeface="Times New Roman" panose="02020603050405020304" pitchFamily="18" charset="0"/>
              </a:rPr>
              <a:t> grading </a:t>
            </a:r>
            <a:r>
              <a:rPr lang="en-ID" sz="1600" dirty="0" err="1">
                <a:solidFill>
                  <a:srgbClr val="000000"/>
                </a:solidFill>
                <a:latin typeface="Times New Roman" panose="02020603050405020304" pitchFamily="18" charset="0"/>
                <a:cs typeface="Times New Roman" panose="02020603050405020304" pitchFamily="18" charset="0"/>
              </a:rPr>
              <a:t>bisa</a:t>
            </a:r>
            <a:r>
              <a:rPr lang="en-ID" sz="1600" dirty="0">
                <a:solidFill>
                  <a:srgbClr val="000000"/>
                </a:solidFill>
                <a:latin typeface="Times New Roman" panose="02020603050405020304" pitchFamily="18" charset="0"/>
                <a:cs typeface="Times New Roman" panose="02020603050405020304" pitchFamily="18" charset="0"/>
              </a:rPr>
              <a:t> </a:t>
            </a:r>
            <a:r>
              <a:rPr lang="en-ID" sz="1600" dirty="0" err="1">
                <a:solidFill>
                  <a:srgbClr val="000000"/>
                </a:solidFill>
                <a:latin typeface="Times New Roman" panose="02020603050405020304" pitchFamily="18" charset="0"/>
                <a:cs typeface="Times New Roman" panose="02020603050405020304" pitchFamily="18" charset="0"/>
              </a:rPr>
              <a:t>jadi</a:t>
            </a:r>
            <a:r>
              <a:rPr lang="en-ID" sz="1600" dirty="0">
                <a:solidFill>
                  <a:srgbClr val="000000"/>
                </a:solidFill>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mencerminkan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1" dirty="0">
                <a:solidFill>
                  <a:srgbClr val="000000"/>
                </a:solidFill>
                <a:effectLst/>
                <a:latin typeface="Times New Roman" panose="02020603050405020304" pitchFamily="18" charset="0"/>
                <a:cs typeface="Times New Roman" panose="02020603050405020304" pitchFamily="18" charset="0"/>
              </a:rPr>
              <a:t>mood </a:t>
            </a:r>
            <a:r>
              <a:rPr lang="en-ID" sz="1600" b="0" i="0" dirty="0" err="1">
                <a:solidFill>
                  <a:srgbClr val="000000"/>
                </a:solidFill>
                <a:effectLst/>
                <a:latin typeface="Times New Roman" panose="02020603050405020304" pitchFamily="18" charset="0"/>
                <a:cs typeface="Times New Roman" panose="02020603050405020304" pitchFamily="18" charset="0"/>
              </a:rPr>
              <a:t>dari</a:t>
            </a:r>
            <a:r>
              <a:rPr lang="en-ID" sz="1600" b="0" i="0" dirty="0">
                <a:solidFill>
                  <a:srgbClr val="000000"/>
                </a:solidFill>
                <a:effectLst/>
                <a:latin typeface="Times New Roman" panose="02020603050405020304" pitchFamily="18" charset="0"/>
                <a:cs typeface="Times New Roman" panose="02020603050405020304" pitchFamily="18" charset="0"/>
              </a:rPr>
              <a:t> film </a:t>
            </a:r>
            <a:r>
              <a:rPr lang="en-ID" sz="1600" b="0" i="0" dirty="0" err="1">
                <a:solidFill>
                  <a:srgbClr val="000000"/>
                </a:solidFill>
                <a:effectLst/>
                <a:latin typeface="Times New Roman" panose="02020603050405020304" pitchFamily="18" charset="0"/>
                <a:cs typeface="Times New Roman" panose="02020603050405020304" pitchFamily="18" charset="0"/>
              </a:rPr>
              <a:t>itu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sendiri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kata lain, </a:t>
            </a:r>
            <a:r>
              <a:rPr lang="en-ID" sz="1600" b="0" i="1" dirty="0" err="1">
                <a:solidFill>
                  <a:srgbClr val="000000"/>
                </a:solidFill>
                <a:effectLst/>
                <a:latin typeface="Times New Roman" panose="02020603050405020304" pitchFamily="18" charset="0"/>
                <a:cs typeface="Times New Roman" panose="02020603050405020304" pitchFamily="18" charset="0"/>
              </a:rPr>
              <a:t>color</a:t>
            </a:r>
            <a:r>
              <a:rPr lang="en-ID" sz="1600" b="0" i="1" dirty="0">
                <a:solidFill>
                  <a:srgbClr val="000000"/>
                </a:solidFill>
                <a:effectLst/>
                <a:latin typeface="Times New Roman" panose="02020603050405020304" pitchFamily="18" charset="0"/>
                <a:cs typeface="Times New Roman" panose="02020603050405020304" pitchFamily="18" charset="0"/>
              </a:rPr>
              <a:t> grading</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bisa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membuat</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video </a:t>
            </a:r>
            <a:r>
              <a:rPr lang="en-ID" sz="1600" b="0" i="0" dirty="0" err="1">
                <a:solidFill>
                  <a:srgbClr val="000000"/>
                </a:solidFill>
                <a:effectLst/>
                <a:latin typeface="Times New Roman" panose="02020603050405020304" pitchFamily="18" charset="0"/>
                <a:cs typeface="Times New Roman" panose="02020603050405020304" pitchFamily="18" charset="0"/>
              </a:rPr>
              <a:t>lebih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bercerita</a:t>
            </a:r>
            <a:r>
              <a:rPr lang="en-ID" sz="1600" b="0" i="0" dirty="0">
                <a:solidFill>
                  <a:srgbClr val="000000"/>
                </a:solidFill>
                <a:effectLst/>
                <a:latin typeface="Times New Roman" panose="02020603050405020304" pitchFamily="18" charset="0"/>
                <a:cs typeface="Times New Roman" panose="02020603050405020304" pitchFamily="18" charset="0"/>
              </a:rPr>
              <a:t>.</a:t>
            </a:r>
          </a:p>
          <a:p>
            <a:pPr marL="0" indent="0">
              <a:buNone/>
            </a:pPr>
            <a:r>
              <a:rPr lang="en-ID" sz="1600" b="0" i="1" dirty="0" err="1">
                <a:solidFill>
                  <a:srgbClr val="000000"/>
                </a:solidFill>
                <a:effectLst/>
                <a:latin typeface="ui-sans-serif"/>
              </a:rPr>
              <a:t>Color</a:t>
            </a:r>
            <a:r>
              <a:rPr lang="en-ID" sz="1600" b="0" i="1" dirty="0">
                <a:solidFill>
                  <a:srgbClr val="000000"/>
                </a:solidFill>
                <a:effectLst/>
                <a:latin typeface="ui-sans-serif"/>
              </a:rPr>
              <a:t> grading</a:t>
            </a:r>
            <a:r>
              <a:rPr lang="en-ID" sz="1600" b="0" i="0" dirty="0">
                <a:solidFill>
                  <a:srgbClr val="000000"/>
                </a:solidFill>
                <a:effectLst/>
                <a:latin typeface="ui-sans-serif"/>
              </a:rPr>
              <a:t> </a:t>
            </a:r>
            <a:r>
              <a:rPr lang="en-ID" sz="1600" b="0" i="0" dirty="0" err="1">
                <a:solidFill>
                  <a:srgbClr val="000000"/>
                </a:solidFill>
                <a:effectLst/>
                <a:latin typeface="ui-sans-serif"/>
              </a:rPr>
              <a:t>merupakan</a:t>
            </a:r>
            <a:r>
              <a:rPr lang="en-ID" sz="1600" b="0" i="0" dirty="0">
                <a:solidFill>
                  <a:srgbClr val="000000"/>
                </a:solidFill>
                <a:effectLst/>
                <a:latin typeface="ui-sans-serif"/>
              </a:rPr>
              <a:t> </a:t>
            </a:r>
            <a:r>
              <a:rPr lang="en-ID" sz="1600" b="0" i="0" dirty="0" err="1">
                <a:solidFill>
                  <a:srgbClr val="000000"/>
                </a:solidFill>
                <a:effectLst/>
                <a:latin typeface="ui-sans-serif"/>
              </a:rPr>
              <a:t>sebuah</a:t>
            </a:r>
            <a:r>
              <a:rPr lang="en-ID" sz="1600" b="0" i="0" dirty="0">
                <a:solidFill>
                  <a:srgbClr val="000000"/>
                </a:solidFill>
                <a:effectLst/>
                <a:latin typeface="ui-sans-serif"/>
              </a:rPr>
              <a:t> proses </a:t>
            </a:r>
            <a:r>
              <a:rPr lang="en-ID" sz="1600" b="0" i="0" dirty="0" err="1">
                <a:solidFill>
                  <a:srgbClr val="000000"/>
                </a:solidFill>
                <a:effectLst/>
                <a:latin typeface="ui-sans-serif"/>
              </a:rPr>
              <a:t>mengubah</a:t>
            </a:r>
            <a:r>
              <a:rPr lang="en-ID" sz="1600" b="0" i="0" dirty="0">
                <a:solidFill>
                  <a:srgbClr val="000000"/>
                </a:solidFill>
                <a:effectLst/>
                <a:latin typeface="ui-sans-serif"/>
              </a:rPr>
              <a:t> </a:t>
            </a:r>
            <a:r>
              <a:rPr lang="en-ID" sz="1600" b="0" i="0" dirty="0" err="1">
                <a:solidFill>
                  <a:srgbClr val="000000"/>
                </a:solidFill>
                <a:effectLst/>
                <a:latin typeface="ui-sans-serif"/>
              </a:rPr>
              <a:t>warna</a:t>
            </a:r>
            <a:r>
              <a:rPr lang="en-ID" sz="1600" b="0" i="0" dirty="0">
                <a:solidFill>
                  <a:srgbClr val="000000"/>
                </a:solidFill>
                <a:effectLst/>
                <a:latin typeface="ui-sans-serif"/>
              </a:rPr>
              <a:t> </a:t>
            </a:r>
            <a:r>
              <a:rPr lang="en-ID" sz="1600" b="0" i="0" dirty="0" err="1">
                <a:solidFill>
                  <a:srgbClr val="000000"/>
                </a:solidFill>
                <a:effectLst/>
                <a:latin typeface="ui-sans-serif"/>
              </a:rPr>
              <a:t>baik</a:t>
            </a:r>
            <a:r>
              <a:rPr lang="en-ID" sz="1600" b="0" i="0" dirty="0">
                <a:solidFill>
                  <a:srgbClr val="000000"/>
                </a:solidFill>
                <a:effectLst/>
                <a:latin typeface="ui-sans-serif"/>
              </a:rPr>
              <a:t> pada media </a:t>
            </a:r>
            <a:r>
              <a:rPr lang="en-ID" sz="1600" b="0" i="0" dirty="0" err="1">
                <a:solidFill>
                  <a:srgbClr val="000000"/>
                </a:solidFill>
                <a:effectLst/>
                <a:latin typeface="ui-sans-serif"/>
              </a:rPr>
              <a:t>foto</a:t>
            </a:r>
            <a:r>
              <a:rPr lang="en-ID" sz="1600" b="0" i="0" dirty="0">
                <a:solidFill>
                  <a:srgbClr val="000000"/>
                </a:solidFill>
                <a:effectLst/>
                <a:latin typeface="ui-sans-serif"/>
              </a:rPr>
              <a:t> </a:t>
            </a:r>
            <a:r>
              <a:rPr lang="en-ID" sz="1600" b="0" i="0" dirty="0" err="1">
                <a:solidFill>
                  <a:srgbClr val="000000"/>
                </a:solidFill>
                <a:effectLst/>
                <a:latin typeface="ui-sans-serif"/>
              </a:rPr>
              <a:t>atau</a:t>
            </a:r>
            <a:r>
              <a:rPr lang="en-ID" sz="1600" b="0" i="0" dirty="0">
                <a:solidFill>
                  <a:srgbClr val="000000"/>
                </a:solidFill>
                <a:effectLst/>
                <a:latin typeface="ui-sans-serif"/>
              </a:rPr>
              <a:t> pun video. Proses </a:t>
            </a:r>
            <a:r>
              <a:rPr lang="en-ID" sz="1600" b="0" i="0" dirty="0" err="1">
                <a:solidFill>
                  <a:srgbClr val="000000"/>
                </a:solidFill>
                <a:effectLst/>
                <a:latin typeface="ui-sans-serif"/>
              </a:rPr>
              <a:t>koreksi</a:t>
            </a:r>
            <a:r>
              <a:rPr lang="en-ID" sz="1600" b="0" i="0" dirty="0">
                <a:solidFill>
                  <a:srgbClr val="000000"/>
                </a:solidFill>
                <a:effectLst/>
                <a:latin typeface="ui-sans-serif"/>
              </a:rPr>
              <a:t> </a:t>
            </a:r>
            <a:r>
              <a:rPr lang="en-ID" sz="1600" b="0" i="0" dirty="0" err="1">
                <a:solidFill>
                  <a:srgbClr val="000000"/>
                </a:solidFill>
                <a:effectLst/>
                <a:latin typeface="ui-sans-serif"/>
              </a:rPr>
              <a:t>warna</a:t>
            </a:r>
            <a:r>
              <a:rPr lang="en-ID" sz="1600" b="0" i="0" dirty="0">
                <a:solidFill>
                  <a:srgbClr val="000000"/>
                </a:solidFill>
                <a:effectLst/>
                <a:latin typeface="ui-sans-serif"/>
              </a:rPr>
              <a:t> </a:t>
            </a:r>
            <a:r>
              <a:rPr lang="en-ID" sz="1600" b="0" i="0" dirty="0" err="1">
                <a:solidFill>
                  <a:srgbClr val="000000"/>
                </a:solidFill>
                <a:effectLst/>
                <a:latin typeface="ui-sans-serif"/>
              </a:rPr>
              <a:t>ini</a:t>
            </a:r>
            <a:r>
              <a:rPr lang="en-ID" sz="1600" b="0" i="0" dirty="0">
                <a:solidFill>
                  <a:srgbClr val="000000"/>
                </a:solidFill>
                <a:effectLst/>
                <a:latin typeface="ui-sans-serif"/>
              </a:rPr>
              <a:t> </a:t>
            </a:r>
            <a:r>
              <a:rPr lang="en-ID" sz="1600" b="0" i="0" dirty="0" err="1">
                <a:solidFill>
                  <a:srgbClr val="000000"/>
                </a:solidFill>
                <a:effectLst/>
                <a:latin typeface="ui-sans-serif"/>
              </a:rPr>
              <a:t>bisa</a:t>
            </a:r>
            <a:r>
              <a:rPr lang="en-ID" sz="1600" b="0" i="0" dirty="0">
                <a:solidFill>
                  <a:srgbClr val="000000"/>
                </a:solidFill>
                <a:effectLst/>
                <a:latin typeface="ui-sans-serif"/>
              </a:rPr>
              <a:t> </a:t>
            </a:r>
            <a:r>
              <a:rPr lang="en-ID" sz="1600" b="0" i="0" dirty="0" err="1">
                <a:solidFill>
                  <a:srgbClr val="000000"/>
                </a:solidFill>
                <a:effectLst/>
                <a:latin typeface="ui-sans-serif"/>
              </a:rPr>
              <a:t>dilakukan</a:t>
            </a:r>
            <a:r>
              <a:rPr lang="en-ID" sz="1600" b="0" i="0" dirty="0">
                <a:solidFill>
                  <a:srgbClr val="000000"/>
                </a:solidFill>
                <a:effectLst/>
                <a:latin typeface="ui-sans-serif"/>
              </a:rPr>
              <a:t> </a:t>
            </a:r>
            <a:r>
              <a:rPr lang="en-ID" sz="1600" b="0" i="0" dirty="0" err="1">
                <a:solidFill>
                  <a:srgbClr val="000000"/>
                </a:solidFill>
                <a:effectLst/>
                <a:latin typeface="ui-sans-serif"/>
              </a:rPr>
              <a:t>dengan</a:t>
            </a:r>
            <a:r>
              <a:rPr lang="en-ID" sz="1600" b="0" i="0" dirty="0">
                <a:solidFill>
                  <a:srgbClr val="000000"/>
                </a:solidFill>
                <a:effectLst/>
                <a:latin typeface="ui-sans-serif"/>
              </a:rPr>
              <a:t> </a:t>
            </a:r>
            <a:r>
              <a:rPr lang="en-ID" sz="1600" b="0" i="0" dirty="0" err="1">
                <a:solidFill>
                  <a:srgbClr val="000000"/>
                </a:solidFill>
                <a:effectLst/>
                <a:latin typeface="ui-sans-serif"/>
              </a:rPr>
              <a:t>berbagai</a:t>
            </a:r>
            <a:r>
              <a:rPr lang="en-ID" sz="1600" b="0" i="0" dirty="0">
                <a:solidFill>
                  <a:srgbClr val="000000"/>
                </a:solidFill>
                <a:effectLst/>
                <a:latin typeface="ui-sans-serif"/>
              </a:rPr>
              <a:t> </a:t>
            </a:r>
            <a:r>
              <a:rPr lang="en-ID" sz="1600" b="0" i="0" dirty="0" err="1">
                <a:solidFill>
                  <a:srgbClr val="000000"/>
                </a:solidFill>
                <a:effectLst/>
                <a:latin typeface="ui-sans-serif"/>
              </a:rPr>
              <a:t>cara</a:t>
            </a:r>
            <a:r>
              <a:rPr lang="en-ID" sz="1600" b="0" i="0" dirty="0">
                <a:solidFill>
                  <a:srgbClr val="000000"/>
                </a:solidFill>
                <a:effectLst/>
                <a:latin typeface="ui-sans-serif"/>
              </a:rPr>
              <a:t>, </a:t>
            </a:r>
            <a:r>
              <a:rPr lang="en-ID" sz="1600" b="0" i="0" dirty="0" err="1">
                <a:solidFill>
                  <a:srgbClr val="000000"/>
                </a:solidFill>
                <a:effectLst/>
                <a:latin typeface="ui-sans-serif"/>
              </a:rPr>
              <a:t>mulai</a:t>
            </a:r>
            <a:r>
              <a:rPr lang="en-ID" sz="1600" b="0" i="0" dirty="0">
                <a:solidFill>
                  <a:srgbClr val="000000"/>
                </a:solidFill>
                <a:effectLst/>
                <a:latin typeface="ui-sans-serif"/>
              </a:rPr>
              <a:t> </a:t>
            </a:r>
            <a:r>
              <a:rPr lang="en-ID" sz="1600" b="0" i="0" dirty="0" err="1">
                <a:solidFill>
                  <a:srgbClr val="000000"/>
                </a:solidFill>
                <a:effectLst/>
                <a:latin typeface="ui-sans-serif"/>
              </a:rPr>
              <a:t>dari</a:t>
            </a:r>
            <a:r>
              <a:rPr lang="en-ID" sz="1600" b="0" i="0" dirty="0">
                <a:solidFill>
                  <a:srgbClr val="000000"/>
                </a:solidFill>
                <a:effectLst/>
                <a:latin typeface="ui-sans-serif"/>
              </a:rPr>
              <a:t> </a:t>
            </a:r>
            <a:r>
              <a:rPr lang="en-ID" sz="1600" b="1" i="1" dirty="0">
                <a:solidFill>
                  <a:srgbClr val="000000"/>
                </a:solidFill>
                <a:effectLst/>
                <a:latin typeface="Times New Roman" panose="02020603050405020304" pitchFamily="18" charset="0"/>
                <a:cs typeface="Times New Roman" panose="02020603050405020304" pitchFamily="18" charset="0"/>
              </a:rPr>
              <a:t>shot matching, shape mask, removing objects,</a:t>
            </a:r>
            <a:r>
              <a:rPr lang="en-ID" sz="1600" b="0" i="0" dirty="0">
                <a:solidFill>
                  <a:srgbClr val="000000"/>
                </a:solidFill>
                <a:effectLst/>
                <a:latin typeface="ui-sans-serif"/>
              </a:rPr>
              <a:t> dan lain-lain. </a:t>
            </a:r>
          </a:p>
          <a:p>
            <a:pPr marL="0" indent="0">
              <a:buNone/>
            </a:pPr>
            <a:r>
              <a:rPr lang="en-ID" sz="1600" b="0" i="0" dirty="0" err="1">
                <a:solidFill>
                  <a:srgbClr val="000000"/>
                </a:solidFill>
                <a:effectLst/>
                <a:latin typeface="Times New Roman" panose="02020603050405020304" pitchFamily="18" charset="0"/>
                <a:cs typeface="Times New Roman" panose="02020603050405020304" pitchFamily="18" charset="0"/>
              </a:rPr>
              <a:t>Tak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semua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video </a:t>
            </a:r>
            <a:r>
              <a:rPr lang="en-ID" sz="1600" b="0" i="0" dirty="0" err="1">
                <a:solidFill>
                  <a:srgbClr val="000000"/>
                </a:solidFill>
                <a:effectLst/>
                <a:latin typeface="Times New Roman" panose="02020603050405020304" pitchFamily="18" charset="0"/>
                <a:cs typeface="Times New Roman" panose="02020603050405020304" pitchFamily="18" charset="0"/>
              </a:rPr>
              <a:t>bisa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diberikan</a:t>
            </a:r>
            <a:r>
              <a:rPr lang="en-ID" sz="1600" b="0" i="1" dirty="0" err="1">
                <a:solidFill>
                  <a:srgbClr val="000000"/>
                </a:solidFill>
                <a:effectLst/>
                <a:latin typeface="Times New Roman" panose="02020603050405020304" pitchFamily="18" charset="0"/>
                <a:cs typeface="Times New Roman" panose="02020603050405020304" pitchFamily="18" charset="0"/>
              </a:rPr>
              <a:t>g</a:t>
            </a:r>
            <a:r>
              <a:rPr lang="en-ID" sz="1600" dirty="0">
                <a:solidFill>
                  <a:srgbClr val="000000"/>
                </a:solidFill>
                <a:latin typeface="Times New Roman" panose="02020603050405020304" pitchFamily="18" charset="0"/>
                <a:cs typeface="Times New Roman" panose="02020603050405020304" pitchFamily="18" charset="0"/>
              </a:rPr>
              <a:t> </a:t>
            </a:r>
            <a:r>
              <a:rPr lang="en-ID" sz="1600" b="1" i="1" dirty="0" err="1">
                <a:solidFill>
                  <a:srgbClr val="000000"/>
                </a:solidFill>
                <a:latin typeface="Times New Roman" panose="02020603050405020304" pitchFamily="18" charset="0"/>
                <a:cs typeface="Times New Roman" panose="02020603050405020304" pitchFamily="18" charset="0"/>
              </a:rPr>
              <a:t>color</a:t>
            </a:r>
            <a:r>
              <a:rPr lang="en-ID" sz="1600" b="1" i="1" dirty="0">
                <a:solidFill>
                  <a:srgbClr val="000000"/>
                </a:solidFill>
                <a:latin typeface="Times New Roman" panose="02020603050405020304" pitchFamily="18" charset="0"/>
                <a:cs typeface="Times New Roman" panose="02020603050405020304" pitchFamily="18" charset="0"/>
              </a:rPr>
              <a:t> </a:t>
            </a:r>
            <a:r>
              <a:rPr lang="en-ID" sz="1600" b="1" i="1" dirty="0" err="1">
                <a:solidFill>
                  <a:srgbClr val="000000"/>
                </a:solidFill>
                <a:latin typeface="Times New Roman" panose="02020603050405020304" pitchFamily="18" charset="0"/>
                <a:cs typeface="Times New Roman" panose="02020603050405020304" pitchFamily="18" charset="0"/>
              </a:rPr>
              <a:t>rading</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Dalam</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melakukan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koreksi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manipulasi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warna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video juga </a:t>
            </a:r>
            <a:r>
              <a:rPr lang="en-ID" sz="1600" b="0" i="0" dirty="0" err="1">
                <a:solidFill>
                  <a:srgbClr val="000000"/>
                </a:solidFill>
                <a:effectLst/>
                <a:latin typeface="Times New Roman" panose="02020603050405020304" pitchFamily="18" charset="0"/>
                <a:cs typeface="Times New Roman" panose="02020603050405020304" pitchFamily="18" charset="0"/>
              </a:rPr>
              <a:t>harus</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memiliki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kualitas</a:t>
            </a:r>
            <a:r>
              <a:rPr lang="en-ID" sz="1600" b="0" i="0" dirty="0">
                <a:solidFill>
                  <a:srgbClr val="000000"/>
                </a:solidFill>
                <a:effectLst/>
                <a:latin typeface="Times New Roman" panose="02020603050405020304" pitchFamily="18" charset="0"/>
                <a:cs typeface="Times New Roman" panose="02020603050405020304" pitchFamily="18" charset="0"/>
              </a:rPr>
              <a:t> yang </a:t>
            </a:r>
            <a:r>
              <a:rPr lang="en-ID" sz="1600" b="0" i="0" dirty="0" err="1">
                <a:solidFill>
                  <a:srgbClr val="000000"/>
                </a:solidFill>
                <a:effectLst/>
                <a:latin typeface="Times New Roman" panose="02020603050405020304" pitchFamily="18" charset="0"/>
                <a:cs typeface="Times New Roman" panose="02020603050405020304" pitchFamily="18" charset="0"/>
              </a:rPr>
              <a:t>tinggi</a:t>
            </a:r>
            <a:r>
              <a:rPr lang="en-ID" sz="1600" b="0" i="0" dirty="0">
                <a:solidFill>
                  <a:srgbClr val="000000"/>
                </a:solidFill>
                <a:effectLst/>
                <a:latin typeface="Times New Roman" panose="02020603050405020304" pitchFamily="18" charset="0"/>
                <a:cs typeface="Times New Roman" panose="02020603050405020304" pitchFamily="18" charset="0"/>
              </a:rPr>
              <a:t>. Hal </a:t>
            </a:r>
            <a:r>
              <a:rPr lang="en-ID" sz="1600" b="0" i="0" dirty="0" err="1">
                <a:solidFill>
                  <a:srgbClr val="000000"/>
                </a:solidFill>
                <a:effectLst/>
                <a:latin typeface="Times New Roman" panose="02020603050405020304" pitchFamily="18" charset="0"/>
                <a:cs typeface="Times New Roman" panose="02020603050405020304" pitchFamily="18" charset="0"/>
              </a:rPr>
              <a:t>ini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bertujuan</a:t>
            </a:r>
            <a:r>
              <a:rPr lang="en-ID" sz="1600" b="0" i="0" dirty="0">
                <a:solidFill>
                  <a:srgbClr val="000000"/>
                </a:solidFill>
                <a:effectLst/>
                <a:latin typeface="Times New Roman" panose="02020603050405020304" pitchFamily="18" charset="0"/>
                <a:cs typeface="Times New Roman" panose="02020603050405020304" pitchFamily="18" charset="0"/>
              </a:rPr>
              <a:t> agar </a:t>
            </a:r>
            <a:r>
              <a:rPr lang="en-ID" sz="1600" b="0" i="0" dirty="0" err="1">
                <a:solidFill>
                  <a:srgbClr val="000000"/>
                </a:solidFill>
                <a:effectLst/>
                <a:latin typeface="Times New Roman" panose="02020603050405020304" pitchFamily="18" charset="0"/>
                <a:cs typeface="Times New Roman" panose="02020603050405020304" pitchFamily="18" charset="0"/>
              </a:rPr>
              <a:t>hasil</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foto</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media </a:t>
            </a:r>
            <a:r>
              <a:rPr lang="en-ID" sz="1600" b="0" i="0" dirty="0" err="1">
                <a:solidFill>
                  <a:srgbClr val="000000"/>
                </a:solidFill>
                <a:effectLst/>
                <a:latin typeface="Times New Roman" panose="02020603050405020304" pitchFamily="18" charset="0"/>
                <a:cs typeface="Times New Roman" panose="02020603050405020304" pitchFamily="18" charset="0"/>
              </a:rPr>
              <a:t>memiliki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resolusi</a:t>
            </a:r>
            <a:r>
              <a:rPr lang="en-ID" sz="1600" b="0" i="0" dirty="0">
                <a:solidFill>
                  <a:srgbClr val="000000"/>
                </a:solidFill>
                <a:effectLst/>
                <a:latin typeface="Times New Roman" panose="02020603050405020304" pitchFamily="18" charset="0"/>
                <a:cs typeface="Times New Roman" panose="02020603050405020304" pitchFamily="18" charset="0"/>
              </a:rPr>
              <a:t> yang </a:t>
            </a:r>
            <a:r>
              <a:rPr lang="en-ID" sz="1600" b="0" i="0" dirty="0" err="1">
                <a:solidFill>
                  <a:srgbClr val="000000"/>
                </a:solidFill>
                <a:effectLst/>
                <a:latin typeface="Times New Roman" panose="02020603050405020304" pitchFamily="18" charset="0"/>
                <a:cs typeface="Times New Roman" panose="02020603050405020304" pitchFamily="18" charset="0"/>
              </a:rPr>
              <a:t>tinggi</a:t>
            </a:r>
            <a:r>
              <a:rPr lang="en-ID" sz="1600" b="0" i="0" dirty="0">
                <a:solidFill>
                  <a:srgbClr val="000000"/>
                </a:solidFill>
                <a:effectLst/>
                <a:latin typeface="Times New Roman" panose="02020603050405020304" pitchFamily="18" charset="0"/>
                <a:cs typeface="Times New Roman" panose="02020603050405020304" pitchFamily="18" charset="0"/>
              </a:rPr>
              <a:t>.</a:t>
            </a:r>
          </a:p>
          <a:p>
            <a:pPr marL="0" indent="0">
              <a:buNone/>
            </a:pPr>
            <a:endParaRPr lang="en-I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3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5ED2-22C5-4B0F-9E4F-F7774AA8CFB6}"/>
              </a:ext>
            </a:extLst>
          </p:cNvPr>
          <p:cNvSpPr>
            <a:spLocks noGrp="1"/>
          </p:cNvSpPr>
          <p:nvPr>
            <p:ph type="title"/>
          </p:nvPr>
        </p:nvSpPr>
        <p:spPr/>
        <p:txBody>
          <a:bodyPr>
            <a:normAutofit/>
          </a:bodyPr>
          <a:lstStyle/>
          <a:p>
            <a:pPr algn="l"/>
            <a:r>
              <a:rPr lang="en-ID" sz="1600" b="0" i="0" dirty="0">
                <a:solidFill>
                  <a:srgbClr val="303030"/>
                </a:solidFill>
                <a:effectLst/>
                <a:latin typeface="PT Sans" panose="020B0503020203020204" pitchFamily="34" charset="0"/>
              </a:rPr>
              <a:t>Telah </a:t>
            </a:r>
            <a:r>
              <a:rPr lang="en-ID" sz="1600" b="0" i="0" dirty="0" err="1">
                <a:solidFill>
                  <a:srgbClr val="303030"/>
                </a:solidFill>
                <a:effectLst/>
                <a:latin typeface="PT Sans" panose="020B0503020203020204" pitchFamily="34" charset="0"/>
              </a:rPr>
              <a:t>dibahas</a:t>
            </a:r>
            <a:r>
              <a:rPr lang="en-ID" sz="1600" b="0" i="0" dirty="0">
                <a:solidFill>
                  <a:srgbClr val="303030"/>
                </a:solidFill>
                <a:effectLst/>
                <a:latin typeface="PT Sans" panose="020B0503020203020204" pitchFamily="34" charset="0"/>
              </a:rPr>
              <a:t> di </a:t>
            </a:r>
            <a:r>
              <a:rPr lang="en-ID" sz="1600" b="0" i="0" dirty="0" err="1">
                <a:solidFill>
                  <a:srgbClr val="303030"/>
                </a:solidFill>
                <a:effectLst/>
                <a:latin typeface="PT Sans" panose="020B0503020203020204" pitchFamily="34" charset="0"/>
              </a:rPr>
              <a:t>awal</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bahwa</a:t>
            </a:r>
            <a:r>
              <a:rPr lang="en-ID" sz="1600" b="0" i="0" dirty="0">
                <a:solidFill>
                  <a:srgbClr val="303030"/>
                </a:solidFill>
                <a:effectLst/>
                <a:latin typeface="PT Sans" panose="020B0503020203020204" pitchFamily="34" charset="0"/>
              </a:rPr>
              <a:t> area </a:t>
            </a:r>
            <a:r>
              <a:rPr lang="en-ID" sz="1600" b="0" i="0" dirty="0" err="1">
                <a:solidFill>
                  <a:srgbClr val="303030"/>
                </a:solidFill>
                <a:effectLst/>
                <a:latin typeface="PT Sans" panose="020B0503020203020204" pitchFamily="34" charset="0"/>
              </a:rPr>
              <a:t>buram</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akan</a:t>
            </a:r>
            <a:r>
              <a:rPr lang="en-ID" sz="1600" b="0" i="0" dirty="0">
                <a:solidFill>
                  <a:srgbClr val="303030"/>
                </a:solidFill>
                <a:effectLst/>
                <a:latin typeface="PT Sans" panose="020B0503020203020204" pitchFamily="34" charset="0"/>
              </a:rPr>
              <a:t> di-</a:t>
            </a:r>
            <a:r>
              <a:rPr lang="en-ID" sz="1600" b="0" i="1" dirty="0">
                <a:solidFill>
                  <a:srgbClr val="303030"/>
                </a:solidFill>
                <a:effectLst/>
                <a:latin typeface="PT Sans" panose="020B0503020203020204" pitchFamily="34" charset="0"/>
              </a:rPr>
              <a:t>masking</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disembunyikan</a:t>
            </a:r>
            <a:r>
              <a:rPr lang="en-ID" sz="1600" b="0" i="0" dirty="0">
                <a:solidFill>
                  <a:srgbClr val="303030"/>
                </a:solidFill>
                <a:effectLst/>
                <a:latin typeface="PT Sans" panose="020B0503020203020204" pitchFamily="34" charset="0"/>
              </a:rPr>
              <a:t>) oleh Photoshop. </a:t>
            </a:r>
            <a:r>
              <a:rPr lang="en-ID" sz="1600" b="1" i="0" dirty="0">
                <a:solidFill>
                  <a:srgbClr val="303030"/>
                </a:solidFill>
                <a:effectLst/>
                <a:latin typeface="PT Sans" panose="020B0503020203020204" pitchFamily="34" charset="0"/>
              </a:rPr>
              <a:t>Threshold</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mengatur</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besar</a:t>
            </a:r>
            <a:r>
              <a:rPr lang="en-ID" sz="1600" b="0" i="0" dirty="0">
                <a:solidFill>
                  <a:srgbClr val="303030"/>
                </a:solidFill>
                <a:effectLst/>
                <a:latin typeface="PT Sans" panose="020B0503020203020204" pitchFamily="34" charset="0"/>
              </a:rPr>
              <a:t> </a:t>
            </a:r>
            <a:r>
              <a:rPr lang="en-ID" sz="1600" b="0" i="1" dirty="0">
                <a:solidFill>
                  <a:srgbClr val="303030"/>
                </a:solidFill>
                <a:effectLst/>
                <a:latin typeface="PT Sans" panose="020B0503020203020204" pitchFamily="34" charset="0"/>
              </a:rPr>
              <a:t>masking</a:t>
            </a:r>
            <a:r>
              <a:rPr lang="en-ID" sz="1600" b="0" i="0" dirty="0">
                <a:solidFill>
                  <a:srgbClr val="303030"/>
                </a:solidFill>
                <a:effectLst/>
                <a:latin typeface="PT Sans" panose="020B0503020203020204" pitchFamily="34" charset="0"/>
              </a:rPr>
              <a:t> yang </a:t>
            </a:r>
            <a:r>
              <a:rPr lang="en-ID" sz="1600" b="0" i="0" dirty="0" err="1">
                <a:solidFill>
                  <a:srgbClr val="303030"/>
                </a:solidFill>
                <a:effectLst/>
                <a:latin typeface="PT Sans" panose="020B0503020203020204" pitchFamily="34" charset="0"/>
              </a:rPr>
              <a:t>dilakukan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Semakin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besar</a:t>
            </a:r>
            <a:r>
              <a:rPr lang="en-ID" sz="1600" b="0" i="0" dirty="0">
                <a:solidFill>
                  <a:srgbClr val="303030"/>
                </a:solidFill>
                <a:effectLst/>
                <a:latin typeface="PT Sans" panose="020B0503020203020204" pitchFamily="34" charset="0"/>
              </a:rPr>
              <a:t> </a:t>
            </a:r>
            <a:r>
              <a:rPr lang="en-ID" sz="1600" b="1" i="0" dirty="0">
                <a:solidFill>
                  <a:srgbClr val="303030"/>
                </a:solidFill>
                <a:effectLst/>
                <a:latin typeface="PT Sans" panose="020B0503020203020204" pitchFamily="34" charset="0"/>
              </a:rPr>
              <a:t>Threshold</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maka</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semakin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banyak</a:t>
            </a:r>
            <a:r>
              <a:rPr lang="en-ID" sz="1600" b="0" i="0" dirty="0">
                <a:solidFill>
                  <a:srgbClr val="303030"/>
                </a:solidFill>
                <a:effectLst/>
                <a:latin typeface="PT Sans" panose="020B0503020203020204" pitchFamily="34" charset="0"/>
              </a:rPr>
              <a:t> area </a:t>
            </a:r>
            <a:r>
              <a:rPr lang="en-ID" sz="1600" b="0" i="0" dirty="0" err="1">
                <a:solidFill>
                  <a:srgbClr val="303030"/>
                </a:solidFill>
                <a:effectLst/>
                <a:latin typeface="PT Sans" panose="020B0503020203020204" pitchFamily="34" charset="0"/>
              </a:rPr>
              <a:t>buram</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dari</a:t>
            </a:r>
            <a:r>
              <a:rPr lang="en-ID" sz="1600" b="0" i="0" dirty="0">
                <a:solidFill>
                  <a:srgbClr val="303030"/>
                </a:solidFill>
                <a:effectLst/>
                <a:latin typeface="PT Sans" panose="020B0503020203020204" pitchFamily="34" charset="0"/>
              </a:rPr>
              <a:t> Gaussian Blur </a:t>
            </a:r>
            <a:r>
              <a:rPr lang="en-ID" sz="1600" b="0" i="0" dirty="0" err="1">
                <a:solidFill>
                  <a:srgbClr val="303030"/>
                </a:solidFill>
                <a:effectLst/>
                <a:latin typeface="PT Sans" panose="020B0503020203020204" pitchFamily="34" charset="0"/>
              </a:rPr>
              <a:t>akan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disembunyikan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Perhatikan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gambar</a:t>
            </a:r>
            <a:r>
              <a:rPr lang="en-ID" sz="1600" b="0" i="0" dirty="0">
                <a:solidFill>
                  <a:srgbClr val="303030"/>
                </a:solidFill>
                <a:effectLst/>
                <a:latin typeface="PT Sans" panose="020B0503020203020204" pitchFamily="34" charset="0"/>
              </a:rPr>
              <a:t> di </a:t>
            </a:r>
            <a:r>
              <a:rPr lang="en-ID" sz="1600" b="0" i="0" dirty="0" err="1">
                <a:solidFill>
                  <a:srgbClr val="303030"/>
                </a:solidFill>
                <a:effectLst/>
                <a:latin typeface="PT Sans" panose="020B0503020203020204" pitchFamily="34" charset="0"/>
              </a:rPr>
              <a:t>bawah</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perbedaan</a:t>
            </a:r>
            <a:r>
              <a:rPr lang="en-ID" sz="1600" b="0" i="0" dirty="0">
                <a:solidFill>
                  <a:srgbClr val="303030"/>
                </a:solidFill>
                <a:effectLst/>
                <a:latin typeface="PT Sans" panose="020B0503020203020204" pitchFamily="34" charset="0"/>
              </a:rPr>
              <a:t> </a:t>
            </a:r>
            <a:r>
              <a:rPr lang="en-ID" sz="1600" b="0" i="0" dirty="0" err="1">
                <a:solidFill>
                  <a:srgbClr val="303030"/>
                </a:solidFill>
                <a:effectLst/>
                <a:latin typeface="PT Sans" panose="020B0503020203020204" pitchFamily="34" charset="0"/>
              </a:rPr>
              <a:t>antara</a:t>
            </a:r>
            <a:r>
              <a:rPr lang="en-ID" sz="1600" b="0" i="0" dirty="0">
                <a:solidFill>
                  <a:srgbClr val="303030"/>
                </a:solidFill>
                <a:effectLst/>
                <a:latin typeface="PT Sans" panose="020B0503020203020204" pitchFamily="34" charset="0"/>
              </a:rPr>
              <a:t> Threshold </a:t>
            </a:r>
            <a:r>
              <a:rPr lang="en-ID" sz="1600" b="0" i="0" dirty="0" err="1">
                <a:solidFill>
                  <a:srgbClr val="303030"/>
                </a:solidFill>
                <a:effectLst/>
                <a:latin typeface="PT Sans" panose="020B0503020203020204" pitchFamily="34" charset="0"/>
              </a:rPr>
              <a:t>besar</a:t>
            </a:r>
            <a:r>
              <a:rPr lang="en-ID" sz="1600" b="0" i="0" dirty="0">
                <a:solidFill>
                  <a:srgbClr val="303030"/>
                </a:solidFill>
                <a:effectLst/>
                <a:latin typeface="PT Sans" panose="020B0503020203020204" pitchFamily="34" charset="0"/>
              </a:rPr>
              <a:t> dan </a:t>
            </a:r>
            <a:r>
              <a:rPr lang="en-ID" sz="1600" b="0" i="0" dirty="0" err="1">
                <a:solidFill>
                  <a:srgbClr val="303030"/>
                </a:solidFill>
                <a:effectLst/>
                <a:latin typeface="PT Sans" panose="020B0503020203020204" pitchFamily="34" charset="0"/>
              </a:rPr>
              <a:t>kecil</a:t>
            </a:r>
            <a:r>
              <a:rPr lang="en-ID" sz="1600" b="0" i="0" dirty="0">
                <a:solidFill>
                  <a:srgbClr val="303030"/>
                </a:solidFill>
                <a:effectLst/>
                <a:latin typeface="PT Sans" panose="020B0503020203020204" pitchFamily="34" charset="0"/>
              </a:rPr>
              <a:t>.</a:t>
            </a:r>
            <a:br>
              <a:rPr lang="en-ID" sz="1600" b="0" i="0" dirty="0">
                <a:solidFill>
                  <a:srgbClr val="303030"/>
                </a:solidFill>
                <a:effectLst/>
                <a:latin typeface="PT Sans" panose="020B0503020203020204" pitchFamily="34" charset="0"/>
              </a:rPr>
            </a:br>
            <a:br>
              <a:rPr lang="en-ID" sz="1600" b="0" i="0" dirty="0">
                <a:solidFill>
                  <a:srgbClr val="303030"/>
                </a:solidFill>
                <a:effectLst/>
                <a:latin typeface="PT Sans" panose="020B0503020203020204" pitchFamily="34" charset="0"/>
              </a:rPr>
            </a:br>
            <a:endParaRPr lang="en-ID" sz="1600" dirty="0"/>
          </a:p>
        </p:txBody>
      </p:sp>
      <p:pic>
        <p:nvPicPr>
          <p:cNvPr id="5" name="Content Placeholder 4">
            <a:extLst>
              <a:ext uri="{FF2B5EF4-FFF2-40B4-BE49-F238E27FC236}">
                <a16:creationId xmlns:a16="http://schemas.microsoft.com/office/drawing/2014/main" id="{A3E5DEA2-6DEF-423D-B3BA-C3612A713F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9" t="98" r="439" b="50566"/>
          <a:stretch/>
        </p:blipFill>
        <p:spPr>
          <a:xfrm>
            <a:off x="1067512" y="2191239"/>
            <a:ext cx="4780100" cy="4087762"/>
          </a:xfrm>
        </p:spPr>
      </p:pic>
      <p:pic>
        <p:nvPicPr>
          <p:cNvPr id="7" name="Picture 6">
            <a:extLst>
              <a:ext uri="{FF2B5EF4-FFF2-40B4-BE49-F238E27FC236}">
                <a16:creationId xmlns:a16="http://schemas.microsoft.com/office/drawing/2014/main" id="{A14B85A5-7582-4423-A752-0251E8D6275C}"/>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096000" y="2002144"/>
            <a:ext cx="5051197" cy="4377705"/>
          </a:xfrm>
          <a:prstGeom prst="rect">
            <a:avLst/>
          </a:prstGeom>
        </p:spPr>
      </p:pic>
    </p:spTree>
    <p:extLst>
      <p:ext uri="{BB962C8B-B14F-4D97-AF65-F5344CB8AC3E}">
        <p14:creationId xmlns:p14="http://schemas.microsoft.com/office/powerpoint/2010/main" val="193332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6467-EFA7-4EA4-8DF7-EE2BF44C42F0}"/>
              </a:ext>
            </a:extLst>
          </p:cNvPr>
          <p:cNvSpPr>
            <a:spLocks noGrp="1"/>
          </p:cNvSpPr>
          <p:nvPr>
            <p:ph type="title"/>
          </p:nvPr>
        </p:nvSpPr>
        <p:spPr/>
        <p:txBody>
          <a:bodyPr>
            <a:noAutofit/>
          </a:bodyPr>
          <a:lstStyle/>
          <a:p>
            <a:pPr algn="l"/>
            <a:r>
              <a:rPr lang="en-ID" sz="1600" b="0" i="0" dirty="0">
                <a:solidFill>
                  <a:srgbClr val="303030"/>
                </a:solidFill>
                <a:effectLst/>
                <a:latin typeface="Times New Roman" panose="02020603050405020304" pitchFamily="18" charset="0"/>
                <a:cs typeface="Times New Roman" panose="02020603050405020304" pitchFamily="18" charset="0"/>
              </a:rPr>
              <a:t>Proses </a:t>
            </a:r>
            <a:r>
              <a:rPr lang="en-ID" sz="1600" b="0" i="0" dirty="0" err="1">
                <a:solidFill>
                  <a:srgbClr val="303030"/>
                </a:solidFill>
                <a:effectLst/>
                <a:latin typeface="Times New Roman" panose="02020603050405020304" pitchFamily="18" charset="0"/>
                <a:cs typeface="Times New Roman" panose="02020603050405020304" pitchFamily="18" charset="0"/>
              </a:rPr>
              <a:t>penajaman</a:t>
            </a:r>
            <a:r>
              <a:rPr lang="en-ID" sz="1600" b="0" i="0" dirty="0">
                <a:solidFill>
                  <a:srgbClr val="303030"/>
                </a:solidFill>
                <a:effectLst/>
                <a:latin typeface="Times New Roman" panose="02020603050405020304" pitchFamily="18" charset="0"/>
                <a:cs typeface="Times New Roman" panose="02020603050405020304" pitchFamily="18" charset="0"/>
              </a:rPr>
              <a:t> juga </a:t>
            </a:r>
            <a:r>
              <a:rPr lang="en-ID" sz="1600" b="0" i="0" dirty="0" err="1">
                <a:solidFill>
                  <a:srgbClr val="303030"/>
                </a:solidFill>
                <a:effectLst/>
                <a:latin typeface="Times New Roman" panose="02020603050405020304" pitchFamily="18" charset="0"/>
                <a:cs typeface="Times New Roman" panose="02020603050405020304" pitchFamily="18" charset="0"/>
              </a:rPr>
              <a:t>bisa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dilakukan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melalui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Camera Raw. </a:t>
            </a:r>
            <a:r>
              <a:rPr lang="en-ID" sz="1600" b="0" i="0" dirty="0" err="1">
                <a:solidFill>
                  <a:srgbClr val="303030"/>
                </a:solidFill>
                <a:effectLst/>
                <a:latin typeface="Times New Roman" panose="02020603050405020304" pitchFamily="18" charset="0"/>
                <a:cs typeface="Times New Roman" panose="02020603050405020304" pitchFamily="18" charset="0"/>
              </a:rPr>
              <a:t>Klik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Filter &gt; Camera Raw Filter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sedikit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lebih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canggih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daripada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Perbesar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tampilan</a:t>
            </a:r>
            <a:r>
              <a:rPr lang="en-ID" sz="1600" b="0" i="0" dirty="0">
                <a:solidFill>
                  <a:srgbClr val="303030"/>
                </a:solidFill>
                <a:effectLst/>
                <a:latin typeface="Times New Roman" panose="02020603050405020304" pitchFamily="18" charset="0"/>
                <a:cs typeface="Times New Roman" panose="02020603050405020304" pitchFamily="18" charset="0"/>
              </a:rPr>
              <a:t> zoom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a:t>
            </a:r>
            <a:br>
              <a:rPr lang="en-ID" sz="1600" b="0" i="0" dirty="0">
                <a:solidFill>
                  <a:srgbClr val="303030"/>
                </a:solidFill>
                <a:effectLst/>
                <a:latin typeface="Times New Roman" panose="02020603050405020304" pitchFamily="18" charset="0"/>
                <a:cs typeface="Times New Roman" panose="02020603050405020304" pitchFamily="18" charset="0"/>
              </a:rPr>
            </a:br>
            <a:br>
              <a:rPr lang="en-ID" sz="1600" b="0" i="0" dirty="0">
                <a:solidFill>
                  <a:srgbClr val="303030"/>
                </a:solidFill>
                <a:effectLst/>
                <a:latin typeface="Times New Roman" panose="02020603050405020304" pitchFamily="18" charset="0"/>
                <a:cs typeface="Times New Roman" panose="02020603050405020304" pitchFamily="18" charset="0"/>
              </a:rPr>
            </a:br>
            <a:r>
              <a:rPr lang="en-ID" sz="1600" b="0" i="0" dirty="0" err="1">
                <a:solidFill>
                  <a:srgbClr val="303030"/>
                </a:solidFill>
                <a:effectLst/>
                <a:latin typeface="Times New Roman" panose="02020603050405020304" pitchFamily="18" charset="0"/>
                <a:cs typeface="Times New Roman" panose="02020603050405020304" pitchFamily="18" charset="0"/>
              </a:rPr>
              <a:t>aktifkan</a:t>
            </a:r>
            <a:r>
              <a:rPr lang="en-ID" sz="1600" b="0" i="0" dirty="0">
                <a:solidFill>
                  <a:srgbClr val="303030"/>
                </a:solidFill>
                <a:effectLst/>
                <a:latin typeface="Times New Roman" panose="02020603050405020304" pitchFamily="18" charset="0"/>
                <a:cs typeface="Times New Roman" panose="02020603050405020304" pitchFamily="18" charset="0"/>
              </a:rPr>
              <a:t> tab </a:t>
            </a:r>
            <a:r>
              <a:rPr lang="en-ID" sz="1600" b="1" i="0" dirty="0">
                <a:solidFill>
                  <a:srgbClr val="303030"/>
                </a:solidFill>
                <a:effectLst/>
                <a:latin typeface="Times New Roman" panose="02020603050405020304" pitchFamily="18" charset="0"/>
                <a:cs typeface="Times New Roman" panose="02020603050405020304" pitchFamily="18" charset="0"/>
              </a:rPr>
              <a:t>Detail</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lalu</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atur</a:t>
            </a:r>
            <a:r>
              <a:rPr lang="en-ID" sz="1600" b="0" i="0" dirty="0">
                <a:solidFill>
                  <a:srgbClr val="303030"/>
                </a:solidFill>
                <a:effectLst/>
                <a:latin typeface="Times New Roman" panose="02020603050405020304" pitchFamily="18" charset="0"/>
                <a:cs typeface="Times New Roman" panose="02020603050405020304" pitchFamily="18" charset="0"/>
              </a:rPr>
              <a:t> slider yang </a:t>
            </a:r>
            <a:r>
              <a:rPr lang="en-ID" sz="1600" b="0" i="0" dirty="0" err="1">
                <a:solidFill>
                  <a:srgbClr val="303030"/>
                </a:solidFill>
                <a:effectLst/>
                <a:latin typeface="Times New Roman" panose="02020603050405020304" pitchFamily="18" charset="0"/>
                <a:cs typeface="Times New Roman" panose="02020603050405020304" pitchFamily="18" charset="0"/>
              </a:rPr>
              <a:t>tersedia</a:t>
            </a:r>
            <a:r>
              <a:rPr lang="en-ID" sz="1600" b="0" i="0" dirty="0">
                <a:solidFill>
                  <a:srgbClr val="303030"/>
                </a:solidFill>
                <a:effectLst/>
                <a:latin typeface="Times New Roman" panose="02020603050405020304" pitchFamily="18" charset="0"/>
                <a:cs typeface="Times New Roman" panose="02020603050405020304" pitchFamily="18" charset="0"/>
              </a:rPr>
              <a:t> di </a:t>
            </a:r>
            <a:r>
              <a:rPr lang="en-ID" sz="1600" b="0" i="0" dirty="0" err="1">
                <a:solidFill>
                  <a:srgbClr val="303030"/>
                </a:solidFill>
                <a:effectLst/>
                <a:latin typeface="Times New Roman" panose="02020603050405020304" pitchFamily="18" charset="0"/>
                <a:cs typeface="Times New Roman" panose="02020603050405020304" pitchFamily="18" charset="0"/>
              </a:rPr>
              <a:t>bagian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Sharpening</a:t>
            </a:r>
            <a:r>
              <a:rPr lang="en-ID" sz="1600" b="0" i="0" dirty="0">
                <a:solidFill>
                  <a:srgbClr val="303030"/>
                </a:solidFill>
                <a:effectLst/>
                <a:latin typeface="Times New Roman" panose="02020603050405020304" pitchFamily="18" charset="0"/>
                <a:cs typeface="Times New Roman" panose="02020603050405020304" pitchFamily="18" charset="0"/>
              </a:rPr>
              <a:t>.</a:t>
            </a: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E9A7959-5E8A-43ED-89B2-C47E3957A9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9212" y="2667000"/>
            <a:ext cx="3044463" cy="3124200"/>
          </a:xfrm>
        </p:spPr>
      </p:pic>
      <p:pic>
        <p:nvPicPr>
          <p:cNvPr id="8" name="Content Placeholder 7">
            <a:extLst>
              <a:ext uri="{FF2B5EF4-FFF2-40B4-BE49-F238E27FC236}">
                <a16:creationId xmlns:a16="http://schemas.microsoft.com/office/drawing/2014/main" id="{EFDC38ED-863B-41E8-AF42-20B0C66121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01438" y="2667000"/>
            <a:ext cx="3307323" cy="3124200"/>
          </a:xfrm>
        </p:spPr>
      </p:pic>
    </p:spTree>
    <p:extLst>
      <p:ext uri="{BB962C8B-B14F-4D97-AF65-F5344CB8AC3E}">
        <p14:creationId xmlns:p14="http://schemas.microsoft.com/office/powerpoint/2010/main" val="231507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4A092-82EE-40FC-8D9E-14E89617C356}"/>
              </a:ext>
            </a:extLst>
          </p:cNvPr>
          <p:cNvSpPr>
            <a:spLocks noGrp="1"/>
          </p:cNvSpPr>
          <p:nvPr>
            <p:ph type="title"/>
          </p:nvPr>
        </p:nvSpPr>
        <p:spPr>
          <a:xfrm>
            <a:off x="1484311" y="697272"/>
            <a:ext cx="10018713" cy="1752599"/>
          </a:xfrm>
        </p:spPr>
        <p:txBody>
          <a:bodyPr>
            <a:normAutofit/>
          </a:bodyPr>
          <a:lstStyle/>
          <a:p>
            <a:endParaRPr lang="en-ID" sz="1600" dirty="0"/>
          </a:p>
        </p:txBody>
      </p:sp>
      <p:sp>
        <p:nvSpPr>
          <p:cNvPr id="8" name="Text Placeholder 7">
            <a:extLst>
              <a:ext uri="{FF2B5EF4-FFF2-40B4-BE49-F238E27FC236}">
                <a16:creationId xmlns:a16="http://schemas.microsoft.com/office/drawing/2014/main" id="{61FB461A-6BF9-4A83-A514-63DF02F43019}"/>
              </a:ext>
            </a:extLst>
          </p:cNvPr>
          <p:cNvSpPr>
            <a:spLocks noGrp="1"/>
          </p:cNvSpPr>
          <p:nvPr>
            <p:ph type="body" idx="1"/>
          </p:nvPr>
        </p:nvSpPr>
        <p:spPr>
          <a:xfrm>
            <a:off x="1488812" y="2947757"/>
            <a:ext cx="4607188" cy="576262"/>
          </a:xfrm>
        </p:spPr>
        <p:txBody>
          <a:bodyPr/>
          <a:lstStyle/>
          <a:p>
            <a:pPr algn="just" fontAlgn="base"/>
            <a:r>
              <a:rPr lang="en-ID" sz="1600" b="0" i="0" dirty="0">
                <a:solidFill>
                  <a:srgbClr val="303030"/>
                </a:solidFill>
                <a:effectLst/>
                <a:latin typeface="Times New Roman" panose="02020603050405020304" pitchFamily="18" charset="0"/>
                <a:cs typeface="Times New Roman" panose="02020603050405020304" pitchFamily="18" charset="0"/>
              </a:rPr>
              <a:t>Parameter yang </a:t>
            </a:r>
            <a:r>
              <a:rPr lang="en-ID" sz="1600" b="0" i="0" dirty="0" err="1">
                <a:solidFill>
                  <a:srgbClr val="303030"/>
                </a:solidFill>
                <a:effectLst/>
                <a:latin typeface="Times New Roman" panose="02020603050405020304" pitchFamily="18" charset="0"/>
                <a:cs typeface="Times New Roman" panose="02020603050405020304" pitchFamily="18" charset="0"/>
              </a:rPr>
              <a:t>tersedia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tidak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jauh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berbeda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Namun</a:t>
            </a:r>
            <a:r>
              <a:rPr lang="en-ID" sz="1600" b="0" i="0" dirty="0">
                <a:solidFill>
                  <a:srgbClr val="303030"/>
                </a:solidFill>
                <a:effectLst/>
                <a:latin typeface="Times New Roman" panose="02020603050405020304" pitchFamily="18" charset="0"/>
                <a:cs typeface="Times New Roman" panose="02020603050405020304" pitchFamily="18" charset="0"/>
              </a:rPr>
              <a:t>, di </a:t>
            </a:r>
            <a:r>
              <a:rPr lang="en-ID" sz="1600" b="0" i="0" dirty="0" err="1">
                <a:solidFill>
                  <a:srgbClr val="303030"/>
                </a:solidFill>
                <a:effectLst/>
                <a:latin typeface="Times New Roman" panose="02020603050405020304" pitchFamily="18" charset="0"/>
                <a:cs typeface="Times New Roman" panose="02020603050405020304" pitchFamily="18" charset="0"/>
              </a:rPr>
              <a:t>sini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Masking</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memiliki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sama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seperti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Threshold</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dalam</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Ada juga </a:t>
            </a:r>
            <a:r>
              <a:rPr lang="en-ID" sz="1600" b="1" i="0" dirty="0">
                <a:solidFill>
                  <a:srgbClr val="303030"/>
                </a:solidFill>
                <a:effectLst/>
                <a:latin typeface="Times New Roman" panose="02020603050405020304" pitchFamily="18" charset="0"/>
                <a:cs typeface="Times New Roman" panose="02020603050405020304" pitchFamily="18" charset="0"/>
              </a:rPr>
              <a:t>Detail</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mengatur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seberapa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1" dirty="0">
                <a:solidFill>
                  <a:srgbClr val="303030"/>
                </a:solidFill>
                <a:effectLst/>
                <a:latin typeface="Times New Roman" panose="02020603050405020304" pitchFamily="18" charset="0"/>
                <a:cs typeface="Times New Roman" panose="02020603050405020304" pitchFamily="18" charset="0"/>
              </a:rPr>
              <a:t>noise</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yaitu</a:t>
            </a:r>
            <a:r>
              <a:rPr lang="en-ID" sz="1600" b="0" i="0" dirty="0">
                <a:solidFill>
                  <a:srgbClr val="303030"/>
                </a:solidFill>
                <a:effectLst/>
                <a:latin typeface="Times New Roman" panose="02020603050405020304" pitchFamily="18" charset="0"/>
                <a:cs typeface="Times New Roman" panose="02020603050405020304" pitchFamily="18" charset="0"/>
              </a:rPr>
              <a:t> pixel </a:t>
            </a:r>
            <a:r>
              <a:rPr lang="en-ID" sz="1600" b="0" i="0" dirty="0" err="1">
                <a:solidFill>
                  <a:srgbClr val="303030"/>
                </a:solidFill>
                <a:effectLst/>
                <a:latin typeface="Times New Roman" panose="02020603050405020304" pitchFamily="18" charset="0"/>
                <a:cs typeface="Times New Roman" panose="02020603050405020304" pitchFamily="18" charset="0"/>
              </a:rPr>
              <a:t>tambahan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paska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1" dirty="0">
                <a:solidFill>
                  <a:srgbClr val="303030"/>
                </a:solidFill>
                <a:effectLst/>
                <a:latin typeface="Times New Roman" panose="02020603050405020304" pitchFamily="18" charset="0"/>
                <a:cs typeface="Times New Roman" panose="02020603050405020304" pitchFamily="18" charset="0"/>
              </a:rPr>
              <a:t>sharpening</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muncul</a:t>
            </a:r>
            <a:r>
              <a:rPr lang="en-ID" sz="1600" b="0" i="0" dirty="0">
                <a:solidFill>
                  <a:srgbClr val="303030"/>
                </a:solidFill>
                <a:effectLst/>
                <a:latin typeface="Times New Roman" panose="02020603050405020304" pitchFamily="18" charset="0"/>
                <a:cs typeface="Times New Roman" panose="02020603050405020304" pitchFamily="18" charset="0"/>
              </a:rPr>
              <a:t>.</a:t>
            </a:r>
          </a:p>
          <a:p>
            <a:pPr algn="just" fontAlgn="base"/>
            <a:r>
              <a:rPr lang="en-ID" sz="1600" b="0" i="0" dirty="0">
                <a:solidFill>
                  <a:srgbClr val="303030"/>
                </a:solidFill>
                <a:effectLst/>
                <a:latin typeface="Times New Roman" panose="02020603050405020304" pitchFamily="18" charset="0"/>
                <a:cs typeface="Times New Roman" panose="02020603050405020304" pitchFamily="18" charset="0"/>
              </a:rPr>
              <a:t>Jika Anda </a:t>
            </a:r>
            <a:r>
              <a:rPr lang="en-ID" sz="1600" b="0" i="0" dirty="0" err="1">
                <a:solidFill>
                  <a:srgbClr val="303030"/>
                </a:solidFill>
                <a:effectLst/>
                <a:latin typeface="Times New Roman" panose="02020603050405020304" pitchFamily="18" charset="0"/>
                <a:cs typeface="Times New Roman" panose="02020603050405020304" pitchFamily="18" charset="0"/>
              </a:rPr>
              <a:t>geser</a:t>
            </a:r>
            <a:r>
              <a:rPr lang="en-ID" sz="1600" b="0" i="0" dirty="0">
                <a:solidFill>
                  <a:srgbClr val="303030"/>
                </a:solidFill>
                <a:effectLst/>
                <a:latin typeface="Times New Roman" panose="02020603050405020304" pitchFamily="18" charset="0"/>
                <a:cs typeface="Times New Roman" panose="02020603050405020304" pitchFamily="18" charset="0"/>
              </a:rPr>
              <a:t> slider Masking </a:t>
            </a:r>
            <a:r>
              <a:rPr lang="en-ID" sz="1600" b="0" i="0" dirty="0" err="1">
                <a:solidFill>
                  <a:srgbClr val="303030"/>
                </a:solidFill>
                <a:effectLst/>
                <a:latin typeface="Times New Roman" panose="02020603050405020304" pitchFamily="18" charset="0"/>
                <a:cs typeface="Times New Roman" panose="02020603050405020304" pitchFamily="18" charset="0"/>
              </a:rPr>
              <a:t>sambil</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menahan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Alt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maka</a:t>
            </a:r>
            <a:r>
              <a:rPr lang="en-ID" sz="1600" b="0" i="0" dirty="0">
                <a:solidFill>
                  <a:srgbClr val="303030"/>
                </a:solidFill>
                <a:effectLst/>
                <a:latin typeface="Times New Roman" panose="02020603050405020304" pitchFamily="18" charset="0"/>
                <a:cs typeface="Times New Roman" panose="02020603050405020304" pitchFamily="18" charset="0"/>
              </a:rPr>
              <a:t> Anda </a:t>
            </a:r>
            <a:r>
              <a:rPr lang="en-ID" sz="1600" b="0" i="0" dirty="0" err="1">
                <a:solidFill>
                  <a:srgbClr val="303030"/>
                </a:solidFill>
                <a:effectLst/>
                <a:latin typeface="Times New Roman" panose="02020603050405020304" pitchFamily="18" charset="0"/>
                <a:cs typeface="Times New Roman" panose="02020603050405020304" pitchFamily="18" charset="0"/>
              </a:rPr>
              <a:t>dapat</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menampilkan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gambar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dalam</a:t>
            </a:r>
            <a:r>
              <a:rPr lang="en-ID" sz="1600" b="0" i="0" dirty="0">
                <a:solidFill>
                  <a:srgbClr val="303030"/>
                </a:solidFill>
                <a:effectLst/>
                <a:latin typeface="Times New Roman" panose="02020603050405020304" pitchFamily="18" charset="0"/>
                <a:cs typeface="Times New Roman" panose="02020603050405020304" pitchFamily="18" charset="0"/>
              </a:rPr>
              <a:t> mask, di mana </a:t>
            </a:r>
            <a:r>
              <a:rPr lang="en-ID" sz="1600" b="0" i="0" dirty="0" err="1">
                <a:solidFill>
                  <a:srgbClr val="303030"/>
                </a:solidFill>
                <a:effectLst/>
                <a:latin typeface="Times New Roman" panose="02020603050405020304" pitchFamily="18" charset="0"/>
                <a:cs typeface="Times New Roman" panose="02020603050405020304" pitchFamily="18" charset="0"/>
              </a:rPr>
              <a:t>putih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adalah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bagian</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disembunyikan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sementara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hitung</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tetap</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terlihat</a:t>
            </a:r>
            <a:endParaRPr lang="en-ID" sz="1600" b="0" i="0" dirty="0">
              <a:solidFill>
                <a:srgbClr val="303030"/>
              </a:solidFill>
              <a:effectLst/>
              <a:latin typeface="Times New Roman" panose="02020603050405020304" pitchFamily="18" charset="0"/>
              <a:cs typeface="Times New Roman" panose="02020603050405020304" pitchFamily="18" charset="0"/>
            </a:endParaRPr>
          </a:p>
          <a:p>
            <a:endParaRPr lang="en-ID" sz="1600" dirty="0">
              <a:latin typeface="Times New Roman" panose="02020603050405020304" pitchFamily="18"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01BBD681-339E-4353-9F27-6AD70B163F57}"/>
              </a:ext>
            </a:extLst>
          </p:cNvPr>
          <p:cNvSpPr>
            <a:spLocks noGrp="1"/>
          </p:cNvSpPr>
          <p:nvPr>
            <p:ph type="body" sz="quarter" idx="3"/>
          </p:nvPr>
        </p:nvSpPr>
        <p:spPr>
          <a:xfrm>
            <a:off x="6744226" y="1977974"/>
            <a:ext cx="4622537" cy="576262"/>
          </a:xfrm>
        </p:spPr>
        <p:txBody>
          <a:bodyPr/>
          <a:lstStyle/>
          <a:p>
            <a:pPr algn="just"/>
            <a:r>
              <a:rPr lang="en-ID" sz="1600" b="0" i="0" dirty="0" err="1">
                <a:solidFill>
                  <a:srgbClr val="303030"/>
                </a:solidFill>
                <a:effectLst/>
                <a:latin typeface="Times New Roman" panose="02020603050405020304" pitchFamily="18" charset="0"/>
                <a:cs typeface="Times New Roman" panose="02020603050405020304" pitchFamily="18" charset="0"/>
              </a:rPr>
              <a:t>Terakhir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ada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lagi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Smart Sharpen</a:t>
            </a:r>
            <a:r>
              <a:rPr lang="en-ID" sz="1600" b="0" i="0" dirty="0">
                <a:solidFill>
                  <a:srgbClr val="303030"/>
                </a:solidFill>
                <a:effectLst/>
                <a:latin typeface="Times New Roman" panose="02020603050405020304" pitchFamily="18" charset="0"/>
                <a:cs typeface="Times New Roman" panose="02020603050405020304" pitchFamily="18" charset="0"/>
              </a:rPr>
              <a:t> di </a:t>
            </a:r>
            <a:r>
              <a:rPr lang="en-ID" sz="1600" b="0" i="0" dirty="0" err="1">
                <a:solidFill>
                  <a:srgbClr val="303030"/>
                </a:solidFill>
                <a:effectLst/>
                <a:latin typeface="Times New Roman" panose="02020603050405020304" pitchFamily="18" charset="0"/>
                <a:cs typeface="Times New Roman" panose="02020603050405020304" pitchFamily="18" charset="0"/>
              </a:rPr>
              <a:t>dalam</a:t>
            </a:r>
            <a:r>
              <a:rPr lang="en-ID" sz="1600" b="0" i="0" dirty="0">
                <a:solidFill>
                  <a:srgbClr val="303030"/>
                </a:solidFill>
                <a:effectLst/>
                <a:latin typeface="Times New Roman" panose="02020603050405020304" pitchFamily="18" charset="0"/>
                <a:cs typeface="Times New Roman" panose="02020603050405020304" pitchFamily="18" charset="0"/>
              </a:rPr>
              <a:t> menu </a:t>
            </a:r>
            <a:r>
              <a:rPr lang="en-ID" sz="1600" b="1" i="0" dirty="0">
                <a:solidFill>
                  <a:srgbClr val="303030"/>
                </a:solidFill>
                <a:effectLst/>
                <a:latin typeface="Times New Roman" panose="02020603050405020304" pitchFamily="18" charset="0"/>
                <a:cs typeface="Times New Roman" panose="02020603050405020304" pitchFamily="18" charset="0"/>
              </a:rPr>
              <a:t>Filter &gt; Sharpen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Kelebihan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ini</a:t>
            </a:r>
            <a:r>
              <a:rPr lang="en-ID" sz="1600" b="0" i="0" dirty="0">
                <a:solidFill>
                  <a:srgbClr val="303030"/>
                </a:solidFill>
                <a:effectLst/>
                <a:latin typeface="Times New Roman" panose="02020603050405020304" pitchFamily="18" charset="0"/>
                <a:cs typeface="Times New Roman" panose="02020603050405020304" pitchFamily="18" charset="0"/>
              </a:rPr>
              <a:t>, Anda </a:t>
            </a:r>
            <a:r>
              <a:rPr lang="en-ID" sz="1600" b="0" i="0" dirty="0" err="1">
                <a:solidFill>
                  <a:srgbClr val="303030"/>
                </a:solidFill>
                <a:effectLst/>
                <a:latin typeface="Times New Roman" panose="02020603050405020304" pitchFamily="18" charset="0"/>
                <a:cs typeface="Times New Roman" panose="02020603050405020304" pitchFamily="18" charset="0"/>
              </a:rPr>
              <a:t>bisa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mengubah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metode</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Unsharpen</a:t>
            </a:r>
            <a:r>
              <a:rPr lang="en-ID" sz="1600" b="0" i="0" dirty="0">
                <a:solidFill>
                  <a:srgbClr val="303030"/>
                </a:solidFill>
                <a:effectLst/>
                <a:latin typeface="Times New Roman" panose="02020603050405020304" pitchFamily="18" charset="0"/>
                <a:cs typeface="Times New Roman" panose="02020603050405020304" pitchFamily="18" charset="0"/>
              </a:rPr>
              <a:t> yang </a:t>
            </a:r>
            <a:r>
              <a:rPr lang="en-ID" sz="1600" b="0" i="0" dirty="0" err="1">
                <a:solidFill>
                  <a:srgbClr val="303030"/>
                </a:solidFill>
                <a:effectLst/>
                <a:latin typeface="Times New Roman" panose="02020603050405020304" pitchFamily="18" charset="0"/>
                <a:cs typeface="Times New Roman" panose="02020603050405020304" pitchFamily="18" charset="0"/>
              </a:rPr>
              <a:t>digunakan</a:t>
            </a:r>
            <a:r>
              <a:rPr lang="en-ID" sz="1600" b="0" i="0" dirty="0">
                <a:solidFill>
                  <a:srgbClr val="303030"/>
                </a:solidFill>
                <a:effectLst/>
                <a:latin typeface="Times New Roman" panose="02020603050405020304" pitchFamily="18" charset="0"/>
                <a:cs typeface="Times New Roman" panose="02020603050405020304" pitchFamily="18" charset="0"/>
              </a:rPr>
              <a:t>. Jika </a:t>
            </a:r>
            <a:r>
              <a:rPr lang="en-ID" sz="1600" b="0" i="0" dirty="0" err="1">
                <a:solidFill>
                  <a:srgbClr val="303030"/>
                </a:solidFill>
                <a:effectLst/>
                <a:latin typeface="Times New Roman" panose="02020603050405020304" pitchFamily="18" charset="0"/>
                <a:cs typeface="Times New Roman" panose="02020603050405020304" pitchFamily="18" charset="0"/>
              </a:rPr>
              <a:t>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Unsharp Mask</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menggunakan</a:t>
            </a:r>
            <a:r>
              <a:rPr lang="en-ID" sz="1600" b="0" i="0" dirty="0">
                <a:solidFill>
                  <a:srgbClr val="303030"/>
                </a:solidFill>
                <a:effectLst/>
                <a:latin typeface="Times New Roman" panose="02020603050405020304" pitchFamily="18" charset="0"/>
                <a:cs typeface="Times New Roman" panose="02020603050405020304" pitchFamily="18" charset="0"/>
              </a:rPr>
              <a:t> Gaussian Blur, </a:t>
            </a:r>
            <a:r>
              <a:rPr lang="en-ID" sz="1600" b="0" i="0" dirty="0" err="1">
                <a:solidFill>
                  <a:srgbClr val="303030"/>
                </a:solidFill>
                <a:effectLst/>
                <a:latin typeface="Times New Roman" panose="02020603050405020304" pitchFamily="18" charset="0"/>
                <a:cs typeface="Times New Roman" panose="02020603050405020304" pitchFamily="18" charset="0"/>
              </a:rPr>
              <a:t>maka</a:t>
            </a:r>
            <a:r>
              <a:rPr lang="en-ID" sz="1600" b="0" i="0" dirty="0">
                <a:solidFill>
                  <a:srgbClr val="303030"/>
                </a:solidFill>
                <a:effectLst/>
                <a:latin typeface="Times New Roman" panose="02020603050405020304" pitchFamily="18" charset="0"/>
                <a:cs typeface="Times New Roman" panose="02020603050405020304" pitchFamily="18" charset="0"/>
              </a:rPr>
              <a:t> di </a:t>
            </a:r>
            <a:r>
              <a:rPr lang="en-ID" sz="1600" b="0" i="0" dirty="0" err="1">
                <a:solidFill>
                  <a:srgbClr val="303030"/>
                </a:solidFill>
                <a:effectLst/>
                <a:latin typeface="Times New Roman" panose="02020603050405020304" pitchFamily="18" charset="0"/>
                <a:cs typeface="Times New Roman" panose="02020603050405020304" pitchFamily="18" charset="0"/>
              </a:rPr>
              <a:t>sini</a:t>
            </a:r>
            <a:r>
              <a:rPr lang="en-ID" sz="1600" b="0" i="0" dirty="0">
                <a:solidFill>
                  <a:srgbClr val="303030"/>
                </a:solidFill>
                <a:effectLst/>
                <a:latin typeface="Times New Roman" panose="02020603050405020304" pitchFamily="18" charset="0"/>
                <a:cs typeface="Times New Roman" panose="02020603050405020304" pitchFamily="18" charset="0"/>
              </a:rPr>
              <a:t> Anda </a:t>
            </a:r>
            <a:r>
              <a:rPr lang="en-ID" sz="1600" b="0" i="0" dirty="0" err="1">
                <a:solidFill>
                  <a:srgbClr val="303030"/>
                </a:solidFill>
                <a:effectLst/>
                <a:latin typeface="Times New Roman" panose="02020603050405020304" pitchFamily="18" charset="0"/>
                <a:cs typeface="Times New Roman" panose="02020603050405020304" pitchFamily="18" charset="0"/>
              </a:rPr>
              <a:t>bisa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dengan</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bebas</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memilih</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1" i="0" dirty="0">
                <a:solidFill>
                  <a:srgbClr val="303030"/>
                </a:solidFill>
                <a:effectLst/>
                <a:latin typeface="Times New Roman" panose="02020603050405020304" pitchFamily="18" charset="0"/>
                <a:cs typeface="Times New Roman" panose="02020603050405020304" pitchFamily="18" charset="0"/>
              </a:rPr>
              <a:t>Lens Blur</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Terdapat</a:t>
            </a:r>
            <a:r>
              <a:rPr lang="en-ID" sz="1600" b="0" i="0" dirty="0">
                <a:solidFill>
                  <a:srgbClr val="303030"/>
                </a:solidFill>
                <a:effectLst/>
                <a:latin typeface="Times New Roman" panose="02020603050405020304" pitchFamily="18" charset="0"/>
                <a:cs typeface="Times New Roman" panose="02020603050405020304" pitchFamily="18" charset="0"/>
              </a:rPr>
              <a:t> juga slider Reduce Noise yang </a:t>
            </a:r>
            <a:r>
              <a:rPr lang="en-ID" sz="1600" b="0" i="0" dirty="0" err="1">
                <a:solidFill>
                  <a:srgbClr val="303030"/>
                </a:solidFill>
                <a:effectLst/>
                <a:latin typeface="Times New Roman" panose="02020603050405020304" pitchFamily="18" charset="0"/>
                <a:cs typeface="Times New Roman" panose="02020603050405020304" pitchFamily="18" charset="0"/>
              </a:rPr>
              <a:t>berfungsi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sesuai</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namanya</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mengurangi</a:t>
            </a:r>
            <a:r>
              <a:rPr lang="en-ID" sz="1600" b="0" i="0" dirty="0">
                <a:solidFill>
                  <a:srgbClr val="303030"/>
                </a:solidFill>
                <a:effectLst/>
                <a:latin typeface="Times New Roman" panose="02020603050405020304" pitchFamily="18" charset="0"/>
                <a:cs typeface="Times New Roman" panose="02020603050405020304" pitchFamily="18" charset="0"/>
              </a:rPr>
              <a:t> noise yang </a:t>
            </a:r>
            <a:r>
              <a:rPr lang="en-ID" sz="1600" b="0" i="0" dirty="0" err="1">
                <a:solidFill>
                  <a:srgbClr val="303030"/>
                </a:solidFill>
                <a:effectLst/>
                <a:latin typeface="Times New Roman" panose="02020603050405020304" pitchFamily="18" charset="0"/>
                <a:cs typeface="Times New Roman" panose="02020603050405020304" pitchFamily="18" charset="0"/>
              </a:rPr>
              <a:t>timbul</a:t>
            </a:r>
            <a:r>
              <a:rPr lang="en-ID" sz="1600" b="0" i="0" dirty="0">
                <a:solidFill>
                  <a:srgbClr val="303030"/>
                </a:solidFill>
                <a:effectLst/>
                <a:latin typeface="Times New Roman" panose="02020603050405020304" pitchFamily="18" charset="0"/>
                <a:cs typeface="Times New Roman" panose="02020603050405020304" pitchFamily="18" charset="0"/>
              </a:rPr>
              <a:t> </a:t>
            </a:r>
            <a:r>
              <a:rPr lang="en-ID" sz="1600" b="0" i="0" dirty="0" err="1">
                <a:solidFill>
                  <a:srgbClr val="303030"/>
                </a:solidFill>
                <a:effectLst/>
                <a:latin typeface="Times New Roman" panose="02020603050405020304" pitchFamily="18" charset="0"/>
                <a:cs typeface="Times New Roman" panose="02020603050405020304" pitchFamily="18" charset="0"/>
              </a:rPr>
              <a:t>paska</a:t>
            </a:r>
            <a:r>
              <a:rPr lang="en-ID" sz="1600" b="0" i="0" dirty="0">
                <a:solidFill>
                  <a:srgbClr val="303030"/>
                </a:solidFill>
                <a:effectLst/>
                <a:latin typeface="Times New Roman" panose="02020603050405020304" pitchFamily="18" charset="0"/>
                <a:cs typeface="Times New Roman" panose="02020603050405020304" pitchFamily="18" charset="0"/>
              </a:rPr>
              <a:t> proses editing.</a:t>
            </a:r>
            <a:endParaRPr lang="en-ID" sz="1600" dirty="0">
              <a:latin typeface="Times New Roman" panose="02020603050405020304" pitchFamily="18" charset="0"/>
              <a:cs typeface="Times New Roman" panose="02020603050405020304" pitchFamily="18" charset="0"/>
            </a:endParaRPr>
          </a:p>
        </p:txBody>
      </p:sp>
      <p:pic>
        <p:nvPicPr>
          <p:cNvPr id="21" name="Content Placeholder 20">
            <a:extLst>
              <a:ext uri="{FF2B5EF4-FFF2-40B4-BE49-F238E27FC236}">
                <a16:creationId xmlns:a16="http://schemas.microsoft.com/office/drawing/2014/main" id="{146145D7-19BC-4AA6-88DB-B18023A03D8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20148" y="3335338"/>
            <a:ext cx="5285939" cy="2825390"/>
          </a:xfrm>
        </p:spPr>
      </p:pic>
      <p:pic>
        <p:nvPicPr>
          <p:cNvPr id="19" name="Content Placeholder 18">
            <a:extLst>
              <a:ext uri="{FF2B5EF4-FFF2-40B4-BE49-F238E27FC236}">
                <a16:creationId xmlns:a16="http://schemas.microsoft.com/office/drawing/2014/main" id="{8F5A7435-C762-4CCC-818F-71EDDDF71C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15285" y="3203420"/>
            <a:ext cx="3967762" cy="3282865"/>
          </a:xfrm>
        </p:spPr>
      </p:pic>
    </p:spTree>
    <p:extLst>
      <p:ext uri="{BB962C8B-B14F-4D97-AF65-F5344CB8AC3E}">
        <p14:creationId xmlns:p14="http://schemas.microsoft.com/office/powerpoint/2010/main" val="357314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1536-A531-443F-BC42-AE2E70DAC5C7}"/>
              </a:ext>
            </a:extLst>
          </p:cNvPr>
          <p:cNvSpPr>
            <a:spLocks noGrp="1"/>
          </p:cNvSpPr>
          <p:nvPr>
            <p:ph type="title"/>
          </p:nvPr>
        </p:nvSpPr>
        <p:spPr>
          <a:xfrm>
            <a:off x="1484311" y="685800"/>
            <a:ext cx="10018713" cy="1201993"/>
          </a:xfrm>
        </p:spPr>
        <p:txBody>
          <a:bodyPr>
            <a:normAutofit/>
          </a:bodyPr>
          <a:lstStyle/>
          <a:p>
            <a:pPr algn="l"/>
            <a:r>
              <a:rPr lang="en-US" sz="1600" i="1" dirty="0">
                <a:latin typeface="Times New Roman" panose="02020603050405020304" pitchFamily="18" charset="0"/>
                <a:cs typeface="Times New Roman" panose="02020603050405020304" pitchFamily="18" charset="0"/>
              </a:rPr>
              <a:t>Curves</a:t>
            </a:r>
            <a:br>
              <a:rPr lang="en-US" sz="1600" i="1"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1. import </a:t>
            </a:r>
            <a:r>
              <a:rPr lang="en-US" sz="1600" dirty="0" err="1">
                <a:latin typeface="Times New Roman" panose="02020603050405020304" pitchFamily="18" charset="0"/>
                <a:cs typeface="Times New Roman" panose="02020603050405020304" pitchFamily="18" charset="0"/>
              </a:rPr>
              <a:t>satu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gambar</a:t>
            </a:r>
            <a:r>
              <a:rPr lang="en-US" sz="1600" dirty="0">
                <a:latin typeface="Times New Roman" panose="02020603050405020304" pitchFamily="18" charset="0"/>
                <a:cs typeface="Times New Roman" panose="02020603050405020304" pitchFamily="18" charset="0"/>
              </a:rPr>
              <a:t> </a:t>
            </a:r>
            <a:endParaRPr lang="en-ID" sz="1600" i="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021FA2B-906B-44D9-A297-BF1466300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3408" y="1811593"/>
            <a:ext cx="7605588" cy="4279385"/>
          </a:xfrm>
        </p:spPr>
      </p:pic>
    </p:spTree>
    <p:extLst>
      <p:ext uri="{BB962C8B-B14F-4D97-AF65-F5344CB8AC3E}">
        <p14:creationId xmlns:p14="http://schemas.microsoft.com/office/powerpoint/2010/main" val="541485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2D67-34BB-42D5-AA51-4C03427871B9}"/>
              </a:ext>
            </a:extLst>
          </p:cNvPr>
          <p:cNvSpPr>
            <a:spLocks noGrp="1"/>
          </p:cNvSpPr>
          <p:nvPr>
            <p:ph type="title"/>
          </p:nvPr>
        </p:nvSpPr>
        <p:spPr/>
        <p:txBody>
          <a:bodyPr>
            <a:normAutofit/>
          </a:bodyPr>
          <a:lstStyle/>
          <a:p>
            <a:pPr algn="l" fontAlgn="base"/>
            <a:r>
              <a:rPr lang="en-ID" sz="1600" b="1" i="0" dirty="0">
                <a:solidFill>
                  <a:srgbClr val="222222"/>
                </a:solidFill>
                <a:effectLst/>
                <a:latin typeface="0"/>
              </a:rPr>
              <a:t>2. </a:t>
            </a:r>
            <a:r>
              <a:rPr lang="en-ID" sz="1600" b="1" i="0" dirty="0" err="1">
                <a:solidFill>
                  <a:srgbClr val="222222"/>
                </a:solidFill>
                <a:effectLst/>
                <a:latin typeface="0"/>
              </a:rPr>
              <a:t>Pilih</a:t>
            </a:r>
            <a:r>
              <a:rPr lang="en-ID" sz="1600" b="1" i="0" dirty="0">
                <a:solidFill>
                  <a:srgbClr val="222222"/>
                </a:solidFill>
                <a:effectLst/>
                <a:latin typeface="0"/>
              </a:rPr>
              <a:t> </a:t>
            </a:r>
            <a:r>
              <a:rPr lang="en-ID" sz="1600" b="1" i="0" dirty="0" err="1">
                <a:solidFill>
                  <a:srgbClr val="222222"/>
                </a:solidFill>
                <a:effectLst/>
                <a:latin typeface="0"/>
              </a:rPr>
              <a:t>fitur</a:t>
            </a:r>
            <a:r>
              <a:rPr lang="en-ID" sz="1600" b="1" i="0" dirty="0">
                <a:solidFill>
                  <a:srgbClr val="222222"/>
                </a:solidFill>
                <a:effectLst/>
                <a:latin typeface="0"/>
              </a:rPr>
              <a:t> Curves</a:t>
            </a:r>
            <a:br>
              <a:rPr lang="en-ID" sz="1600" b="1" i="0" dirty="0">
                <a:solidFill>
                  <a:srgbClr val="222222"/>
                </a:solidFill>
                <a:effectLst/>
                <a:latin typeface="0"/>
              </a:rPr>
            </a:br>
            <a:r>
              <a:rPr lang="en-ID" sz="1600" b="0" i="0" dirty="0" err="1">
                <a:solidFill>
                  <a:srgbClr val="414141"/>
                </a:solidFill>
                <a:effectLst/>
                <a:latin typeface="0"/>
              </a:rPr>
              <a:t>Perintah</a:t>
            </a:r>
            <a:r>
              <a:rPr lang="en-ID" sz="1600" b="0" i="0" dirty="0">
                <a:solidFill>
                  <a:srgbClr val="414141"/>
                </a:solidFill>
                <a:effectLst/>
                <a:latin typeface="0"/>
              </a:rPr>
              <a:t> Curves </a:t>
            </a:r>
            <a:r>
              <a:rPr lang="en-ID" sz="1600" b="0" i="0" dirty="0" err="1">
                <a:solidFill>
                  <a:srgbClr val="414141"/>
                </a:solidFill>
                <a:effectLst/>
                <a:latin typeface="0"/>
              </a:rPr>
              <a:t>terletak</a:t>
            </a:r>
            <a:r>
              <a:rPr lang="en-ID" sz="1600" b="0" i="0" dirty="0">
                <a:solidFill>
                  <a:srgbClr val="414141"/>
                </a:solidFill>
                <a:effectLst/>
                <a:latin typeface="0"/>
              </a:rPr>
              <a:t> di menu </a:t>
            </a:r>
            <a:r>
              <a:rPr lang="en-ID" sz="1600" b="1" i="0" dirty="0">
                <a:solidFill>
                  <a:srgbClr val="414141"/>
                </a:solidFill>
                <a:effectLst/>
                <a:latin typeface="0"/>
              </a:rPr>
              <a:t>Image &gt; </a:t>
            </a:r>
            <a:r>
              <a:rPr lang="en-ID" sz="1600" b="1" i="0" dirty="0" err="1">
                <a:solidFill>
                  <a:srgbClr val="414141"/>
                </a:solidFill>
                <a:effectLst/>
                <a:latin typeface="0"/>
              </a:rPr>
              <a:t>Adjusments</a:t>
            </a:r>
            <a:r>
              <a:rPr lang="en-ID" sz="1600" b="1" i="0" dirty="0">
                <a:solidFill>
                  <a:srgbClr val="414141"/>
                </a:solidFill>
                <a:effectLst/>
                <a:latin typeface="0"/>
              </a:rPr>
              <a:t> &gt; Curves</a:t>
            </a:r>
            <a:r>
              <a:rPr lang="en-ID" sz="1600" b="0" i="0" dirty="0">
                <a:solidFill>
                  <a:srgbClr val="414141"/>
                </a:solidFill>
                <a:effectLst/>
                <a:latin typeface="0"/>
              </a:rPr>
              <a:t>.</a:t>
            </a:r>
            <a:br>
              <a:rPr lang="en-ID" sz="1600" b="0" i="0" dirty="0">
                <a:solidFill>
                  <a:srgbClr val="414141"/>
                </a:solidFill>
                <a:effectLst/>
                <a:latin typeface="0"/>
              </a:rPr>
            </a:br>
            <a:r>
              <a:rPr lang="en-ID" sz="1600" b="0" i="0" dirty="0">
                <a:solidFill>
                  <a:srgbClr val="414141"/>
                </a:solidFill>
                <a:effectLst/>
                <a:latin typeface="0"/>
              </a:rPr>
              <a:t>Anda </a:t>
            </a:r>
            <a:r>
              <a:rPr lang="en-ID" sz="1600" b="0" i="0" dirty="0" err="1">
                <a:solidFill>
                  <a:srgbClr val="414141"/>
                </a:solidFill>
                <a:effectLst/>
                <a:latin typeface="0"/>
              </a:rPr>
              <a:t>bisa</a:t>
            </a:r>
            <a:r>
              <a:rPr lang="en-ID" sz="1600" b="0" i="0" dirty="0">
                <a:solidFill>
                  <a:srgbClr val="414141"/>
                </a:solidFill>
                <a:effectLst/>
                <a:latin typeface="0"/>
              </a:rPr>
              <a:t> </a:t>
            </a:r>
            <a:r>
              <a:rPr lang="en-ID" sz="1600" b="0" i="0" dirty="0" err="1">
                <a:solidFill>
                  <a:srgbClr val="414141"/>
                </a:solidFill>
                <a:effectLst/>
                <a:latin typeface="0"/>
              </a:rPr>
              <a:t>menekan</a:t>
            </a:r>
            <a:r>
              <a:rPr lang="en-ID" sz="1600" b="0" i="0" dirty="0">
                <a:solidFill>
                  <a:srgbClr val="414141"/>
                </a:solidFill>
                <a:effectLst/>
                <a:latin typeface="0"/>
              </a:rPr>
              <a:t> </a:t>
            </a:r>
            <a:r>
              <a:rPr lang="en-ID" sz="1600" b="0" i="0" dirty="0" err="1">
                <a:solidFill>
                  <a:srgbClr val="414141"/>
                </a:solidFill>
                <a:effectLst/>
                <a:latin typeface="0"/>
              </a:rPr>
              <a:t>tombol</a:t>
            </a:r>
            <a:r>
              <a:rPr lang="en-ID" sz="1600" b="0" i="0" dirty="0">
                <a:solidFill>
                  <a:srgbClr val="414141"/>
                </a:solidFill>
                <a:effectLst/>
                <a:latin typeface="0"/>
              </a:rPr>
              <a:t> </a:t>
            </a:r>
            <a:r>
              <a:rPr lang="en-ID" sz="1600" b="0" i="0" dirty="0" err="1">
                <a:solidFill>
                  <a:srgbClr val="414141"/>
                </a:solidFill>
                <a:effectLst/>
                <a:latin typeface="0"/>
              </a:rPr>
              <a:t>kombinasi</a:t>
            </a:r>
            <a:r>
              <a:rPr lang="en-ID" sz="1600" b="0" i="0" dirty="0">
                <a:solidFill>
                  <a:srgbClr val="414141"/>
                </a:solidFill>
                <a:effectLst/>
                <a:latin typeface="0"/>
              </a:rPr>
              <a:t> (</a:t>
            </a:r>
            <a:r>
              <a:rPr lang="en-ID" sz="1600" b="1" i="0" dirty="0" err="1">
                <a:solidFill>
                  <a:srgbClr val="414141"/>
                </a:solidFill>
                <a:effectLst/>
                <a:latin typeface="0"/>
              </a:rPr>
              <a:t>Ctrl+M</a:t>
            </a:r>
            <a:r>
              <a:rPr lang="en-ID" sz="1600" b="0" i="0" dirty="0">
                <a:solidFill>
                  <a:srgbClr val="414141"/>
                </a:solidFill>
                <a:effectLst/>
                <a:latin typeface="0"/>
              </a:rPr>
              <a:t>) pada keyboard </a:t>
            </a:r>
            <a:r>
              <a:rPr lang="en-ID" sz="1600" b="0" i="0" dirty="0" err="1">
                <a:solidFill>
                  <a:srgbClr val="414141"/>
                </a:solidFill>
                <a:effectLst/>
                <a:latin typeface="0"/>
              </a:rPr>
              <a:t>untuk</a:t>
            </a:r>
            <a:r>
              <a:rPr lang="en-ID" sz="1600" b="0" i="0" dirty="0">
                <a:solidFill>
                  <a:srgbClr val="414141"/>
                </a:solidFill>
                <a:effectLst/>
                <a:latin typeface="0"/>
              </a:rPr>
              <a:t> </a:t>
            </a:r>
            <a:r>
              <a:rPr lang="en-ID" sz="1600" b="0" i="0" dirty="0" err="1">
                <a:solidFill>
                  <a:srgbClr val="414141"/>
                </a:solidFill>
                <a:effectLst/>
                <a:latin typeface="0"/>
              </a:rPr>
              <a:t>memanggil</a:t>
            </a:r>
            <a:r>
              <a:rPr lang="en-ID" sz="1600" b="0" i="0" dirty="0">
                <a:solidFill>
                  <a:srgbClr val="414141"/>
                </a:solidFill>
                <a:effectLst/>
                <a:latin typeface="0"/>
              </a:rPr>
              <a:t> </a:t>
            </a:r>
            <a:r>
              <a:rPr lang="en-ID" sz="1600" b="0" i="0" dirty="0" err="1">
                <a:solidFill>
                  <a:srgbClr val="414141"/>
                </a:solidFill>
                <a:effectLst/>
                <a:latin typeface="0"/>
              </a:rPr>
              <a:t>perintah</a:t>
            </a:r>
            <a:r>
              <a:rPr lang="en-ID" sz="1600" b="0" i="0" dirty="0">
                <a:solidFill>
                  <a:srgbClr val="414141"/>
                </a:solidFill>
                <a:effectLst/>
                <a:latin typeface="0"/>
              </a:rPr>
              <a:t> Curves </a:t>
            </a:r>
            <a:r>
              <a:rPr lang="en-ID" sz="1600" b="0" i="0" dirty="0" err="1">
                <a:solidFill>
                  <a:srgbClr val="414141"/>
                </a:solidFill>
                <a:effectLst/>
                <a:latin typeface="0"/>
              </a:rPr>
              <a:t>secara</a:t>
            </a:r>
            <a:r>
              <a:rPr lang="en-ID" sz="1600" b="0" i="0" dirty="0">
                <a:solidFill>
                  <a:srgbClr val="414141"/>
                </a:solidFill>
                <a:effectLst/>
                <a:latin typeface="0"/>
              </a:rPr>
              <a:t> </a:t>
            </a:r>
            <a:r>
              <a:rPr lang="en-ID" sz="1600" b="0" i="0" dirty="0" err="1">
                <a:solidFill>
                  <a:srgbClr val="414141"/>
                </a:solidFill>
                <a:effectLst/>
                <a:latin typeface="0"/>
              </a:rPr>
              <a:t>cepat</a:t>
            </a:r>
            <a:r>
              <a:rPr lang="en-ID" sz="1600" b="0" i="0" dirty="0">
                <a:solidFill>
                  <a:srgbClr val="414141"/>
                </a:solidFill>
                <a:effectLst/>
                <a:latin typeface="0"/>
              </a:rPr>
              <a:t>.</a:t>
            </a:r>
            <a:br>
              <a:rPr lang="en-ID" sz="1600" b="0" i="0" dirty="0">
                <a:solidFill>
                  <a:srgbClr val="414141"/>
                </a:solidFill>
                <a:effectLst/>
                <a:latin typeface="0"/>
              </a:rPr>
            </a:br>
            <a:endParaRPr lang="en-ID" sz="1600" dirty="0"/>
          </a:p>
        </p:txBody>
      </p:sp>
      <p:pic>
        <p:nvPicPr>
          <p:cNvPr id="5" name="Content Placeholder 4">
            <a:extLst>
              <a:ext uri="{FF2B5EF4-FFF2-40B4-BE49-F238E27FC236}">
                <a16:creationId xmlns:a16="http://schemas.microsoft.com/office/drawing/2014/main" id="{AB0F631A-74F3-4ADD-B4F9-523463095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2952" y="2349909"/>
            <a:ext cx="5912975" cy="3124469"/>
          </a:xfrm>
        </p:spPr>
      </p:pic>
    </p:spTree>
    <p:extLst>
      <p:ext uri="{BB962C8B-B14F-4D97-AF65-F5344CB8AC3E}">
        <p14:creationId xmlns:p14="http://schemas.microsoft.com/office/powerpoint/2010/main" val="302709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8E514-F5DA-4A1F-A676-53C160BE588E}"/>
              </a:ext>
            </a:extLst>
          </p:cNvPr>
          <p:cNvSpPr>
            <a:spLocks noGrp="1"/>
          </p:cNvSpPr>
          <p:nvPr>
            <p:ph type="title"/>
          </p:nvPr>
        </p:nvSpPr>
        <p:spPr>
          <a:xfrm>
            <a:off x="2173287" y="629266"/>
            <a:ext cx="10018713" cy="1775268"/>
          </a:xfrm>
        </p:spPr>
        <p:txBody>
          <a:bodyPr/>
          <a:lstStyle/>
          <a:p>
            <a:endParaRPr lang="en-ID" dirty="0"/>
          </a:p>
        </p:txBody>
      </p:sp>
      <p:sp>
        <p:nvSpPr>
          <p:cNvPr id="5" name="Text Placeholder 4">
            <a:extLst>
              <a:ext uri="{FF2B5EF4-FFF2-40B4-BE49-F238E27FC236}">
                <a16:creationId xmlns:a16="http://schemas.microsoft.com/office/drawing/2014/main" id="{80E85C7A-1EF4-41D3-AA10-74FB41F0FD42}"/>
              </a:ext>
            </a:extLst>
          </p:cNvPr>
          <p:cNvSpPr>
            <a:spLocks noGrp="1"/>
          </p:cNvSpPr>
          <p:nvPr>
            <p:ph type="body" idx="1"/>
          </p:nvPr>
        </p:nvSpPr>
        <p:spPr/>
        <p:txBody>
          <a:bodyPr/>
          <a:lstStyle/>
          <a:p>
            <a:r>
              <a:rPr lang="en-ID" b="1" i="0" dirty="0">
                <a:solidFill>
                  <a:srgbClr val="222222"/>
                </a:solidFill>
                <a:effectLst/>
                <a:latin typeface="0"/>
              </a:rPr>
              <a:t> </a:t>
            </a:r>
            <a:r>
              <a:rPr lang="en-ID" sz="1600" i="0" dirty="0" err="1">
                <a:solidFill>
                  <a:srgbClr val="222222"/>
                </a:solidFill>
                <a:effectLst/>
                <a:latin typeface="0"/>
              </a:rPr>
              <a:t>Buatlah</a:t>
            </a:r>
            <a:r>
              <a:rPr lang="en-ID" sz="1600" i="0" dirty="0">
                <a:solidFill>
                  <a:srgbClr val="222222"/>
                </a:solidFill>
                <a:effectLst/>
                <a:latin typeface="0"/>
              </a:rPr>
              <a:t> Dot Point</a:t>
            </a:r>
          </a:p>
          <a:p>
            <a:r>
              <a:rPr lang="en-ID" sz="1600" b="0" i="0" dirty="0" err="1">
                <a:solidFill>
                  <a:srgbClr val="414141"/>
                </a:solidFill>
                <a:effectLst/>
                <a:latin typeface="0"/>
              </a:rPr>
              <a:t>Kemudian</a:t>
            </a:r>
            <a:r>
              <a:rPr lang="en-ID" sz="1600" b="0" i="0" dirty="0">
                <a:solidFill>
                  <a:srgbClr val="414141"/>
                </a:solidFill>
                <a:effectLst/>
                <a:latin typeface="0"/>
              </a:rPr>
              <a:t> </a:t>
            </a:r>
            <a:r>
              <a:rPr lang="en-ID" sz="1600" b="0" i="0" dirty="0" err="1">
                <a:solidFill>
                  <a:srgbClr val="414141"/>
                </a:solidFill>
                <a:effectLst/>
                <a:latin typeface="0"/>
              </a:rPr>
              <a:t>buatlah</a:t>
            </a:r>
            <a:r>
              <a:rPr lang="en-ID" sz="1600" b="0" i="0" dirty="0">
                <a:solidFill>
                  <a:srgbClr val="414141"/>
                </a:solidFill>
                <a:effectLst/>
                <a:latin typeface="0"/>
              </a:rPr>
              <a:t> 2 </a:t>
            </a:r>
            <a:r>
              <a:rPr lang="en-ID" sz="1600" b="0" i="0" dirty="0" err="1">
                <a:solidFill>
                  <a:srgbClr val="414141"/>
                </a:solidFill>
                <a:effectLst/>
                <a:latin typeface="0"/>
              </a:rPr>
              <a:t>titik</a:t>
            </a:r>
            <a:r>
              <a:rPr lang="en-ID" sz="1600" b="0" i="0" dirty="0">
                <a:solidFill>
                  <a:srgbClr val="414141"/>
                </a:solidFill>
                <a:effectLst/>
                <a:latin typeface="0"/>
              </a:rPr>
              <a:t> (dot point) </a:t>
            </a:r>
            <a:r>
              <a:rPr lang="en-ID" sz="1600" b="0" i="0" dirty="0" err="1">
                <a:solidFill>
                  <a:srgbClr val="414141"/>
                </a:solidFill>
                <a:effectLst/>
                <a:latin typeface="0"/>
              </a:rPr>
              <a:t>seperti</a:t>
            </a:r>
            <a:r>
              <a:rPr lang="en-ID" sz="1600" b="0" i="0" dirty="0">
                <a:solidFill>
                  <a:srgbClr val="414141"/>
                </a:solidFill>
                <a:effectLst/>
                <a:latin typeface="0"/>
              </a:rPr>
              <a:t> pada </a:t>
            </a:r>
            <a:r>
              <a:rPr lang="en-ID" sz="1600" b="0" i="0" dirty="0" err="1">
                <a:solidFill>
                  <a:srgbClr val="414141"/>
                </a:solidFill>
                <a:effectLst/>
                <a:latin typeface="0"/>
              </a:rPr>
              <a:t>gambar</a:t>
            </a:r>
            <a:r>
              <a:rPr lang="en-ID" sz="1600" b="0" i="0" dirty="0">
                <a:solidFill>
                  <a:srgbClr val="414141"/>
                </a:solidFill>
                <a:effectLst/>
                <a:latin typeface="0"/>
              </a:rPr>
              <a:t> </a:t>
            </a:r>
            <a:r>
              <a:rPr lang="en-ID" sz="1600" b="0" i="0" dirty="0" err="1">
                <a:solidFill>
                  <a:srgbClr val="414141"/>
                </a:solidFill>
                <a:effectLst/>
                <a:latin typeface="0"/>
              </a:rPr>
              <a:t>dibawah</a:t>
            </a:r>
            <a:r>
              <a:rPr lang="en-ID" sz="1600" b="0" i="0" dirty="0">
                <a:solidFill>
                  <a:srgbClr val="414141"/>
                </a:solidFill>
                <a:effectLst/>
                <a:latin typeface="0"/>
              </a:rPr>
              <a:t>.</a:t>
            </a:r>
            <a:endParaRPr lang="en-ID" sz="1600" i="0" dirty="0">
              <a:solidFill>
                <a:srgbClr val="222222"/>
              </a:solidFill>
              <a:effectLst/>
              <a:latin typeface="0"/>
            </a:endParaRPr>
          </a:p>
          <a:p>
            <a:endParaRPr lang="en-ID" dirty="0"/>
          </a:p>
        </p:txBody>
      </p:sp>
      <p:pic>
        <p:nvPicPr>
          <p:cNvPr id="10" name="Content Placeholder 9">
            <a:extLst>
              <a:ext uri="{FF2B5EF4-FFF2-40B4-BE49-F238E27FC236}">
                <a16:creationId xmlns:a16="http://schemas.microsoft.com/office/drawing/2014/main" id="{0EAD9853-A52C-4E06-8D43-04841EBA54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86208" y="2765066"/>
            <a:ext cx="4132781" cy="2760243"/>
          </a:xfrm>
        </p:spPr>
      </p:pic>
      <p:sp>
        <p:nvSpPr>
          <p:cNvPr id="7" name="Text Placeholder 6">
            <a:extLst>
              <a:ext uri="{FF2B5EF4-FFF2-40B4-BE49-F238E27FC236}">
                <a16:creationId xmlns:a16="http://schemas.microsoft.com/office/drawing/2014/main" id="{57AE6560-3B2E-4DBC-A1AD-C24ED029DB29}"/>
              </a:ext>
            </a:extLst>
          </p:cNvPr>
          <p:cNvSpPr>
            <a:spLocks noGrp="1"/>
          </p:cNvSpPr>
          <p:nvPr>
            <p:ph type="body" sz="quarter" idx="3"/>
          </p:nvPr>
        </p:nvSpPr>
        <p:spPr>
          <a:xfrm>
            <a:off x="6744226" y="2293673"/>
            <a:ext cx="4622537" cy="576262"/>
          </a:xfrm>
        </p:spPr>
        <p:txBody>
          <a:bodyPr/>
          <a:lstStyle/>
          <a:p>
            <a:r>
              <a:rPr lang="en-ID" sz="1600" i="0" dirty="0" err="1">
                <a:solidFill>
                  <a:srgbClr val="222222"/>
                </a:solidFill>
                <a:effectLst/>
                <a:latin typeface="0"/>
              </a:rPr>
              <a:t>Tariklah</a:t>
            </a:r>
            <a:r>
              <a:rPr lang="en-ID" sz="1600" i="0" dirty="0">
                <a:solidFill>
                  <a:srgbClr val="222222"/>
                </a:solidFill>
                <a:effectLst/>
                <a:latin typeface="0"/>
              </a:rPr>
              <a:t> Dot Point </a:t>
            </a:r>
            <a:r>
              <a:rPr lang="en-ID" sz="1600" i="0" dirty="0" err="1">
                <a:solidFill>
                  <a:srgbClr val="222222"/>
                </a:solidFill>
                <a:effectLst/>
                <a:latin typeface="0"/>
              </a:rPr>
              <a:t>tersebu</a:t>
            </a:r>
            <a:r>
              <a:rPr lang="en-ID" sz="1600" b="1" i="0" dirty="0" err="1">
                <a:solidFill>
                  <a:srgbClr val="222222"/>
                </a:solidFill>
                <a:effectLst/>
                <a:latin typeface="0"/>
              </a:rPr>
              <a:t>t</a:t>
            </a:r>
            <a:endParaRPr lang="en-ID" sz="1600" b="1" i="0" dirty="0">
              <a:solidFill>
                <a:srgbClr val="222222"/>
              </a:solidFill>
              <a:effectLst/>
              <a:latin typeface="0"/>
            </a:endParaRPr>
          </a:p>
          <a:p>
            <a:r>
              <a:rPr lang="en-ID" sz="1600" b="0" i="0" dirty="0" err="1">
                <a:solidFill>
                  <a:srgbClr val="414141"/>
                </a:solidFill>
                <a:effectLst/>
                <a:latin typeface="0"/>
              </a:rPr>
              <a:t>Selanjutnya</a:t>
            </a:r>
            <a:r>
              <a:rPr lang="en-ID" sz="1600" b="0" i="0" dirty="0">
                <a:solidFill>
                  <a:srgbClr val="414141"/>
                </a:solidFill>
                <a:effectLst/>
                <a:latin typeface="0"/>
              </a:rPr>
              <a:t> </a:t>
            </a:r>
            <a:r>
              <a:rPr lang="en-ID" sz="1600" b="0" i="0" dirty="0" err="1">
                <a:solidFill>
                  <a:srgbClr val="414141"/>
                </a:solidFill>
                <a:effectLst/>
                <a:latin typeface="0"/>
              </a:rPr>
              <a:t>cobalah</a:t>
            </a:r>
            <a:r>
              <a:rPr lang="en-ID" sz="1600" b="0" i="0" dirty="0">
                <a:solidFill>
                  <a:srgbClr val="414141"/>
                </a:solidFill>
                <a:effectLst/>
                <a:latin typeface="0"/>
              </a:rPr>
              <a:t> </a:t>
            </a:r>
            <a:r>
              <a:rPr lang="en-ID" sz="1600" b="0" i="0" dirty="0" err="1">
                <a:solidFill>
                  <a:srgbClr val="414141"/>
                </a:solidFill>
                <a:effectLst/>
                <a:latin typeface="0"/>
              </a:rPr>
              <a:t>untuk</a:t>
            </a:r>
            <a:r>
              <a:rPr lang="en-ID" sz="1600" b="0" i="0" dirty="0">
                <a:solidFill>
                  <a:srgbClr val="414141"/>
                </a:solidFill>
                <a:effectLst/>
                <a:latin typeface="0"/>
              </a:rPr>
              <a:t> </a:t>
            </a:r>
            <a:r>
              <a:rPr lang="en-ID" sz="1600" b="0" i="0" dirty="0" err="1">
                <a:solidFill>
                  <a:srgbClr val="414141"/>
                </a:solidFill>
                <a:effectLst/>
                <a:latin typeface="0"/>
              </a:rPr>
              <a:t>menarik</a:t>
            </a:r>
            <a:r>
              <a:rPr lang="en-ID" sz="1600" b="0" i="0" dirty="0">
                <a:solidFill>
                  <a:srgbClr val="414141"/>
                </a:solidFill>
                <a:effectLst/>
                <a:latin typeface="0"/>
              </a:rPr>
              <a:t> </a:t>
            </a:r>
            <a:r>
              <a:rPr lang="en-ID" sz="1600" b="0" i="0" dirty="0" err="1">
                <a:solidFill>
                  <a:srgbClr val="414141"/>
                </a:solidFill>
                <a:effectLst/>
                <a:latin typeface="0"/>
              </a:rPr>
              <a:t>titik</a:t>
            </a:r>
            <a:r>
              <a:rPr lang="en-ID" sz="1600" b="0" i="0" dirty="0">
                <a:solidFill>
                  <a:srgbClr val="414141"/>
                </a:solidFill>
                <a:effectLst/>
                <a:latin typeface="0"/>
              </a:rPr>
              <a:t> pada </a:t>
            </a:r>
            <a:r>
              <a:rPr lang="en-ID" sz="1600" b="0" i="0" dirty="0" err="1">
                <a:solidFill>
                  <a:srgbClr val="414141"/>
                </a:solidFill>
                <a:effectLst/>
                <a:latin typeface="0"/>
              </a:rPr>
              <a:t>bagian</a:t>
            </a:r>
            <a:r>
              <a:rPr lang="en-ID" sz="1600" b="0" i="0" dirty="0">
                <a:solidFill>
                  <a:srgbClr val="414141"/>
                </a:solidFill>
                <a:effectLst/>
                <a:latin typeface="0"/>
              </a:rPr>
              <a:t> </a:t>
            </a:r>
            <a:r>
              <a:rPr lang="en-ID" sz="1600" b="0" i="0" dirty="0" err="1">
                <a:solidFill>
                  <a:srgbClr val="414141"/>
                </a:solidFill>
                <a:effectLst/>
                <a:latin typeface="0"/>
              </a:rPr>
              <a:t>atas</a:t>
            </a:r>
            <a:r>
              <a:rPr lang="en-ID" sz="1600" b="0" i="0" dirty="0">
                <a:solidFill>
                  <a:srgbClr val="414141"/>
                </a:solidFill>
                <a:effectLst/>
                <a:latin typeface="0"/>
              </a:rPr>
              <a:t> dan </a:t>
            </a:r>
            <a:r>
              <a:rPr lang="en-ID" sz="1600" b="0" i="0" dirty="0" err="1">
                <a:solidFill>
                  <a:srgbClr val="414141"/>
                </a:solidFill>
                <a:effectLst/>
                <a:latin typeface="0"/>
              </a:rPr>
              <a:t>bawah</a:t>
            </a:r>
            <a:r>
              <a:rPr lang="en-ID" sz="1600" b="0" i="0" dirty="0">
                <a:solidFill>
                  <a:srgbClr val="414141"/>
                </a:solidFill>
                <a:effectLst/>
                <a:latin typeface="0"/>
              </a:rPr>
              <a:t> </a:t>
            </a:r>
            <a:r>
              <a:rPr lang="en-ID" sz="1600" b="0" i="0" dirty="0" err="1">
                <a:solidFill>
                  <a:srgbClr val="414141"/>
                </a:solidFill>
                <a:effectLst/>
                <a:latin typeface="0"/>
              </a:rPr>
              <a:t>seperti</a:t>
            </a:r>
            <a:r>
              <a:rPr lang="en-ID" sz="1600" b="0" i="0" dirty="0">
                <a:solidFill>
                  <a:srgbClr val="414141"/>
                </a:solidFill>
                <a:effectLst/>
                <a:latin typeface="0"/>
              </a:rPr>
              <a:t> pada </a:t>
            </a:r>
            <a:r>
              <a:rPr lang="en-ID" sz="1600" b="0" i="0" dirty="0" err="1">
                <a:solidFill>
                  <a:srgbClr val="414141"/>
                </a:solidFill>
                <a:effectLst/>
                <a:latin typeface="0"/>
              </a:rPr>
              <a:t>gambar</a:t>
            </a:r>
            <a:r>
              <a:rPr lang="en-ID" sz="1600" b="0" i="0" dirty="0">
                <a:solidFill>
                  <a:srgbClr val="414141"/>
                </a:solidFill>
                <a:effectLst/>
                <a:latin typeface="0"/>
              </a:rPr>
              <a:t>.</a:t>
            </a:r>
          </a:p>
          <a:p>
            <a:r>
              <a:rPr lang="en-ID" sz="1600" b="0" i="0" dirty="0" err="1">
                <a:solidFill>
                  <a:srgbClr val="414141"/>
                </a:solidFill>
                <a:effectLst/>
                <a:latin typeface="0"/>
              </a:rPr>
              <a:t>Sehingga</a:t>
            </a:r>
            <a:r>
              <a:rPr lang="en-ID" sz="1600" b="0" i="0" dirty="0">
                <a:solidFill>
                  <a:srgbClr val="414141"/>
                </a:solidFill>
                <a:effectLst/>
                <a:latin typeface="0"/>
              </a:rPr>
              <a:t> </a:t>
            </a:r>
            <a:r>
              <a:rPr lang="en-ID" sz="1600" b="0" i="0" dirty="0" err="1">
                <a:solidFill>
                  <a:srgbClr val="414141"/>
                </a:solidFill>
                <a:effectLst/>
                <a:latin typeface="0"/>
              </a:rPr>
              <a:t>kurvanya</a:t>
            </a:r>
            <a:r>
              <a:rPr lang="en-ID" sz="1600" b="0" i="0" dirty="0">
                <a:solidFill>
                  <a:srgbClr val="414141"/>
                </a:solidFill>
                <a:effectLst/>
                <a:latin typeface="0"/>
              </a:rPr>
              <a:t> </a:t>
            </a:r>
            <a:r>
              <a:rPr lang="en-ID" sz="1600" b="0" i="0" dirty="0" err="1">
                <a:solidFill>
                  <a:srgbClr val="414141"/>
                </a:solidFill>
                <a:effectLst/>
                <a:latin typeface="0"/>
              </a:rPr>
              <a:t>membentuk</a:t>
            </a:r>
            <a:r>
              <a:rPr lang="en-ID" sz="1600" b="0" i="0" dirty="0">
                <a:solidFill>
                  <a:srgbClr val="414141"/>
                </a:solidFill>
                <a:effectLst/>
                <a:latin typeface="0"/>
              </a:rPr>
              <a:t> </a:t>
            </a:r>
            <a:r>
              <a:rPr lang="en-ID" sz="1600" b="0" i="0" dirty="0" err="1">
                <a:solidFill>
                  <a:srgbClr val="414141"/>
                </a:solidFill>
                <a:effectLst/>
                <a:latin typeface="0"/>
              </a:rPr>
              <a:t>seperti</a:t>
            </a:r>
            <a:r>
              <a:rPr lang="en-ID" sz="1600" b="0" i="0" dirty="0">
                <a:solidFill>
                  <a:srgbClr val="414141"/>
                </a:solidFill>
                <a:effectLst/>
                <a:latin typeface="0"/>
              </a:rPr>
              <a:t> </a:t>
            </a:r>
            <a:r>
              <a:rPr lang="en-ID" sz="1600" b="0" i="0" dirty="0" err="1">
                <a:solidFill>
                  <a:srgbClr val="414141"/>
                </a:solidFill>
                <a:effectLst/>
                <a:latin typeface="0"/>
              </a:rPr>
              <a:t>huruf</a:t>
            </a:r>
            <a:r>
              <a:rPr lang="en-ID" sz="1600" b="0" i="0" dirty="0">
                <a:solidFill>
                  <a:srgbClr val="414141"/>
                </a:solidFill>
                <a:effectLst/>
                <a:latin typeface="0"/>
              </a:rPr>
              <a:t> ‘</a:t>
            </a:r>
            <a:r>
              <a:rPr lang="en-ID" sz="1600" b="1" i="0" dirty="0">
                <a:solidFill>
                  <a:srgbClr val="414141"/>
                </a:solidFill>
                <a:effectLst/>
                <a:latin typeface="0"/>
              </a:rPr>
              <a:t>S</a:t>
            </a:r>
            <a:r>
              <a:rPr lang="en-ID" sz="1600" b="0" i="0" dirty="0">
                <a:solidFill>
                  <a:srgbClr val="414141"/>
                </a:solidFill>
                <a:effectLst/>
                <a:latin typeface="0"/>
              </a:rPr>
              <a:t>‘.</a:t>
            </a:r>
            <a:endParaRPr lang="en-ID" sz="1600" dirty="0"/>
          </a:p>
        </p:txBody>
      </p:sp>
      <p:pic>
        <p:nvPicPr>
          <p:cNvPr id="12" name="Content Placeholder 11">
            <a:extLst>
              <a:ext uri="{FF2B5EF4-FFF2-40B4-BE49-F238E27FC236}">
                <a16:creationId xmlns:a16="http://schemas.microsoft.com/office/drawing/2014/main" id="{99ED343E-5DAF-442E-B2D4-880272798FD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97415" y="3016103"/>
            <a:ext cx="4298571" cy="2874727"/>
          </a:xfrm>
        </p:spPr>
      </p:pic>
    </p:spTree>
    <p:extLst>
      <p:ext uri="{BB962C8B-B14F-4D97-AF65-F5344CB8AC3E}">
        <p14:creationId xmlns:p14="http://schemas.microsoft.com/office/powerpoint/2010/main" val="277019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CB82-F778-4893-86A4-57581E948988}"/>
              </a:ext>
            </a:extLst>
          </p:cNvPr>
          <p:cNvSpPr>
            <a:spLocks noGrp="1"/>
          </p:cNvSpPr>
          <p:nvPr>
            <p:ph type="title"/>
          </p:nvPr>
        </p:nvSpPr>
        <p:spPr/>
        <p:txBody>
          <a:bodyPr>
            <a:noAutofit/>
          </a:bodyPr>
          <a:lstStyle/>
          <a:p>
            <a:pPr algn="l"/>
            <a:r>
              <a:rPr lang="en-US" sz="1600" b="1" dirty="0"/>
              <a:t>Match color</a:t>
            </a:r>
            <a:br>
              <a:rPr lang="en-US" sz="1600" b="1" dirty="0"/>
            </a:br>
            <a:r>
              <a:rPr lang="en-ID" sz="1600" b="0" i="0" dirty="0" err="1">
                <a:solidFill>
                  <a:srgbClr val="404040"/>
                </a:solidFill>
                <a:effectLst/>
                <a:latin typeface="Lato" panose="020B0604020202020204" pitchFamily="34" charset="0"/>
              </a:rPr>
              <a:t>Persiapkanlah</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atau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gambar</a:t>
            </a:r>
            <a:r>
              <a:rPr lang="en-ID" sz="1600" b="0" i="0" dirty="0">
                <a:solidFill>
                  <a:srgbClr val="404040"/>
                </a:solidFill>
                <a:effectLst/>
                <a:latin typeface="Lato" panose="020B0604020202020204" pitchFamily="34" charset="0"/>
              </a:rPr>
              <a:t> yang </a:t>
            </a:r>
            <a:r>
              <a:rPr lang="en-ID" sz="1600" b="0" i="0" dirty="0" err="1">
                <a:solidFill>
                  <a:srgbClr val="404040"/>
                </a:solidFill>
                <a:effectLst/>
                <a:latin typeface="Lato" panose="020B0604020202020204" pitchFamily="34" charset="0"/>
              </a:rPr>
              <a:t>akan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disesuaikan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warnanya</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Persiapkan</a:t>
            </a:r>
            <a:r>
              <a:rPr lang="en-ID" sz="1600" b="0" i="0" dirty="0">
                <a:solidFill>
                  <a:srgbClr val="404040"/>
                </a:solidFill>
                <a:effectLst/>
                <a:latin typeface="Lato" panose="020B0604020202020204" pitchFamily="34" charset="0"/>
              </a:rPr>
              <a:t> juga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yang </a:t>
            </a:r>
            <a:r>
              <a:rPr lang="en-ID" sz="1600" b="0" i="0" dirty="0" err="1">
                <a:solidFill>
                  <a:srgbClr val="404040"/>
                </a:solidFill>
                <a:effectLst/>
                <a:latin typeface="Lato" panose="020B0604020202020204" pitchFamily="34" charset="0"/>
              </a:rPr>
              <a:t>akan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dijadikan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sumber</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untuk</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pengaturan</a:t>
            </a:r>
            <a:r>
              <a:rPr lang="en-ID" sz="1600" b="0" i="0" dirty="0">
                <a:solidFill>
                  <a:srgbClr val="404040"/>
                </a:solidFill>
                <a:effectLst/>
                <a:latin typeface="Lato" panose="020B0604020202020204" pitchFamily="34" charset="0"/>
              </a:rPr>
              <a:t> match </a:t>
            </a:r>
            <a:r>
              <a:rPr lang="en-ID" sz="1600" b="0" i="0" dirty="0" err="1">
                <a:solidFill>
                  <a:srgbClr val="404040"/>
                </a:solidFill>
                <a:effectLst/>
                <a:latin typeface="Lato" panose="020B0604020202020204" pitchFamily="34" charset="0"/>
              </a:rPr>
              <a:t>color</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Misalnya</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menjadikan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asli</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menjadi</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cahaya</a:t>
            </a:r>
            <a:r>
              <a:rPr lang="en-ID" sz="1600" b="0" i="0" dirty="0">
                <a:solidFill>
                  <a:srgbClr val="404040"/>
                </a:solidFill>
                <a:effectLst/>
                <a:latin typeface="Lato" panose="020B0604020202020204" pitchFamily="34" charset="0"/>
              </a:rPr>
              <a:t> sunset yang </a:t>
            </a:r>
            <a:r>
              <a:rPr lang="en-ID" sz="1600" b="0" i="0" dirty="0" err="1">
                <a:solidFill>
                  <a:srgbClr val="404040"/>
                </a:solidFill>
                <a:effectLst/>
                <a:latin typeface="Lato" panose="020B0604020202020204" pitchFamily="34" charset="0"/>
              </a:rPr>
              <a:t>indah</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maka</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carilahlah</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sumber</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dengan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cahaya</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atau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warna</a:t>
            </a:r>
            <a:r>
              <a:rPr lang="en-ID" sz="1600" b="0" i="0" dirty="0">
                <a:solidFill>
                  <a:srgbClr val="404040"/>
                </a:solidFill>
                <a:effectLst/>
                <a:latin typeface="Lato" panose="020B0604020202020204" pitchFamily="34" charset="0"/>
              </a:rPr>
              <a:t> sunset yang </a:t>
            </a:r>
            <a:r>
              <a:rPr lang="en-ID" sz="1600" b="0" i="0" dirty="0" err="1">
                <a:solidFill>
                  <a:srgbClr val="404040"/>
                </a:solidFill>
                <a:effectLst/>
                <a:latin typeface="Lato" panose="020B0604020202020204" pitchFamily="34" charset="0"/>
              </a:rPr>
              <a:t>bagus</a:t>
            </a:r>
            <a:r>
              <a:rPr lang="en-ID" sz="1600" b="0" i="0" dirty="0">
                <a:solidFill>
                  <a:srgbClr val="404040"/>
                </a:solidFill>
                <a:effectLst/>
                <a:latin typeface="Lato" panose="020B0604020202020204" pitchFamily="34" charset="0"/>
              </a:rPr>
              <a:t> pula.  </a:t>
            </a:r>
            <a:r>
              <a:rPr lang="en-ID" sz="1600" b="0" i="0" dirty="0" err="1">
                <a:solidFill>
                  <a:srgbClr val="404040"/>
                </a:solidFill>
                <a:effectLst/>
                <a:latin typeface="Lato" panose="020B0604020202020204" pitchFamily="34" charset="0"/>
              </a:rPr>
              <a:t>Tentu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sesuai</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selera</a:t>
            </a:r>
            <a:r>
              <a:rPr lang="en-ID" sz="1600" b="0" i="0" dirty="0">
                <a:solidFill>
                  <a:srgbClr val="404040"/>
                </a:solidFill>
                <a:effectLst/>
                <a:latin typeface="Lato" panose="020B0604020202020204" pitchFamily="34" charset="0"/>
              </a:rPr>
              <a:t> masing-masing.  Jika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sumber</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terdapat</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gambar</a:t>
            </a:r>
            <a:r>
              <a:rPr lang="en-ID" sz="1600" b="0" i="0" dirty="0">
                <a:solidFill>
                  <a:srgbClr val="404040"/>
                </a:solidFill>
                <a:effectLst/>
                <a:latin typeface="Lato" panose="020B0604020202020204" pitchFamily="34" charset="0"/>
              </a:rPr>
              <a:t> yang </a:t>
            </a:r>
            <a:r>
              <a:rPr lang="en-ID" sz="1600" b="0" i="0" dirty="0" err="1">
                <a:solidFill>
                  <a:srgbClr val="404040"/>
                </a:solidFill>
                <a:effectLst/>
                <a:latin typeface="Lato" panose="020B0604020202020204" pitchFamily="34" charset="0"/>
              </a:rPr>
              <a:t>terlalu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gelap</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semisal</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gambar</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rumah</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atau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pohon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maka</a:t>
            </a:r>
            <a:r>
              <a:rPr lang="en-ID" sz="1600" b="0" i="0" dirty="0">
                <a:solidFill>
                  <a:srgbClr val="404040"/>
                </a:solidFill>
                <a:effectLst/>
                <a:latin typeface="Lato" panose="020B0604020202020204" pitchFamily="34" charset="0"/>
              </a:rPr>
              <a:t> cropping </a:t>
            </a:r>
            <a:r>
              <a:rPr lang="en-ID" sz="1600" b="0" i="0" dirty="0" err="1">
                <a:solidFill>
                  <a:srgbClr val="404040"/>
                </a:solidFill>
                <a:effectLst/>
                <a:latin typeface="Lato" panose="020B0604020202020204" pitchFamily="34" charset="0"/>
              </a:rPr>
              <a:t>untuk</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mengambil</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sampel</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warna</a:t>
            </a:r>
            <a:r>
              <a:rPr lang="en-ID" sz="1600" b="0" i="0" dirty="0">
                <a:solidFill>
                  <a:srgbClr val="404040"/>
                </a:solidFill>
                <a:effectLst/>
                <a:latin typeface="Lato" panose="020B0604020202020204" pitchFamily="34" charset="0"/>
              </a:rPr>
              <a:t> yang </a:t>
            </a:r>
            <a:r>
              <a:rPr lang="en-ID" sz="1600" b="0" i="0" dirty="0" err="1">
                <a:solidFill>
                  <a:srgbClr val="404040"/>
                </a:solidFill>
                <a:effectLst/>
                <a:latin typeface="Lato" panose="020B0604020202020204" pitchFamily="34" charset="0"/>
              </a:rPr>
              <a:t>dominan</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lebih</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terang</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Ingat</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kedua</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yaitu</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asli</a:t>
            </a:r>
            <a:r>
              <a:rPr lang="en-ID" sz="1600" b="0" i="0" dirty="0">
                <a:solidFill>
                  <a:srgbClr val="404040"/>
                </a:solidFill>
                <a:effectLst/>
                <a:latin typeface="Lato" panose="020B0604020202020204" pitchFamily="34" charset="0"/>
              </a:rPr>
              <a:t> dan </a:t>
            </a:r>
            <a:r>
              <a:rPr lang="en-ID" sz="1600" b="0" i="0" dirty="0" err="1">
                <a:solidFill>
                  <a:srgbClr val="404040"/>
                </a:solidFill>
                <a:effectLst/>
                <a:latin typeface="Lato" panose="020B0604020202020204" pitchFamily="34" charset="0"/>
              </a:rPr>
              <a:t>foto</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sampel</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harus</a:t>
            </a:r>
            <a:r>
              <a:rPr lang="en-ID" sz="1600" b="0" i="0" dirty="0">
                <a:solidFill>
                  <a:srgbClr val="404040"/>
                </a:solidFill>
                <a:effectLst/>
                <a:latin typeface="Lato" panose="020B0604020202020204" pitchFamily="34" charset="0"/>
              </a:rPr>
              <a:t> </a:t>
            </a:r>
            <a:r>
              <a:rPr lang="en-ID" sz="1600" b="0" i="0" dirty="0" err="1">
                <a:solidFill>
                  <a:srgbClr val="404040"/>
                </a:solidFill>
                <a:effectLst/>
                <a:latin typeface="Lato" panose="020B0604020202020204" pitchFamily="34" charset="0"/>
              </a:rPr>
              <a:t>dibuka</a:t>
            </a:r>
            <a:r>
              <a:rPr lang="en-ID" sz="1600" b="0" i="0" dirty="0">
                <a:solidFill>
                  <a:srgbClr val="404040"/>
                </a:solidFill>
                <a:effectLst/>
                <a:latin typeface="Lato" panose="020B0604020202020204" pitchFamily="34" charset="0"/>
              </a:rPr>
              <a:t>/</a:t>
            </a:r>
            <a:r>
              <a:rPr lang="en-ID" sz="1600" b="0" i="0" dirty="0" err="1">
                <a:solidFill>
                  <a:srgbClr val="404040"/>
                </a:solidFill>
                <a:effectLst/>
                <a:latin typeface="Lato" panose="020B0604020202020204" pitchFamily="34" charset="0"/>
              </a:rPr>
              <a:t>aktif</a:t>
            </a:r>
            <a:r>
              <a:rPr lang="en-ID" sz="1600" b="0" i="0" dirty="0">
                <a:solidFill>
                  <a:srgbClr val="404040"/>
                </a:solidFill>
                <a:effectLst/>
                <a:latin typeface="Lato" panose="020B0604020202020204" pitchFamily="34" charset="0"/>
              </a:rPr>
              <a:t> di </a:t>
            </a:r>
            <a:r>
              <a:rPr lang="en-ID" sz="1600" b="0" i="0" dirty="0" err="1">
                <a:solidFill>
                  <a:srgbClr val="404040"/>
                </a:solidFill>
                <a:effectLst/>
                <a:latin typeface="Lato" panose="020B0604020202020204" pitchFamily="34" charset="0"/>
              </a:rPr>
              <a:t>dokumen</a:t>
            </a:r>
            <a:r>
              <a:rPr lang="en-ID" sz="1600" b="0" i="0" dirty="0">
                <a:solidFill>
                  <a:srgbClr val="404040"/>
                </a:solidFill>
                <a:effectLst/>
                <a:latin typeface="Lato" panose="020B0604020202020204" pitchFamily="34" charset="0"/>
              </a:rPr>
              <a:t> Photoshop.</a:t>
            </a:r>
            <a:br>
              <a:rPr lang="en-ID" sz="1600" b="0" i="0" dirty="0">
                <a:solidFill>
                  <a:srgbClr val="404040"/>
                </a:solidFill>
                <a:effectLst/>
                <a:latin typeface="Lato" panose="020B0604020202020204" pitchFamily="34" charset="0"/>
              </a:rPr>
            </a:br>
            <a:br>
              <a:rPr lang="en-ID" sz="1600" b="0" i="0" u="none" strike="noStrike" dirty="0">
                <a:solidFill>
                  <a:srgbClr val="3498DB"/>
                </a:solidFill>
                <a:effectLst/>
                <a:latin typeface="Lato" panose="020B0604020202020204" pitchFamily="34" charset="0"/>
                <a:hlinkClick r:id="rId2" tooltip="Foto sunset sebagai sampel warna"/>
              </a:rPr>
            </a:br>
            <a:endParaRPr lang="en-ID" sz="1600" b="1" dirty="0"/>
          </a:p>
        </p:txBody>
      </p:sp>
      <p:pic>
        <p:nvPicPr>
          <p:cNvPr id="5" name="Content Placeholder 4">
            <a:extLst>
              <a:ext uri="{FF2B5EF4-FFF2-40B4-BE49-F238E27FC236}">
                <a16:creationId xmlns:a16="http://schemas.microsoft.com/office/drawing/2014/main" id="{9965A74C-E9BC-4E4E-8DAB-F6D4C20266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762" y="1840348"/>
            <a:ext cx="6051232" cy="3892960"/>
          </a:xfrm>
        </p:spPr>
      </p:pic>
    </p:spTree>
    <p:extLst>
      <p:ext uri="{BB962C8B-B14F-4D97-AF65-F5344CB8AC3E}">
        <p14:creationId xmlns:p14="http://schemas.microsoft.com/office/powerpoint/2010/main" val="185307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F821-5831-4230-B4FC-5A00D9B44EEF}"/>
              </a:ext>
            </a:extLst>
          </p:cNvPr>
          <p:cNvSpPr>
            <a:spLocks noGrp="1"/>
          </p:cNvSpPr>
          <p:nvPr>
            <p:ph type="title"/>
          </p:nvPr>
        </p:nvSpPr>
        <p:spPr>
          <a:xfrm>
            <a:off x="1484311" y="127819"/>
            <a:ext cx="10018713" cy="1752599"/>
          </a:xfrm>
        </p:spPr>
        <p:txBody>
          <a:bodyPr>
            <a:normAutofit/>
          </a:bodyPr>
          <a:lstStyle/>
          <a:p>
            <a:pPr algn="l"/>
            <a:r>
              <a:rPr lang="en-ID" sz="1600" b="0" i="0" dirty="0" err="1">
                <a:solidFill>
                  <a:srgbClr val="404040"/>
                </a:solidFill>
                <a:effectLst/>
                <a:latin typeface="Times New Roman" panose="02020603050405020304" pitchFamily="18" charset="0"/>
                <a:cs typeface="Times New Roman" panose="02020603050405020304" pitchFamily="18" charset="0"/>
              </a:rPr>
              <a:t>Aktifkan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foto</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asli</a:t>
            </a:r>
            <a:r>
              <a:rPr lang="en-ID" sz="1600" b="0" i="0" dirty="0">
                <a:solidFill>
                  <a:srgbClr val="404040"/>
                </a:solidFill>
                <a:effectLst/>
                <a:latin typeface="Times New Roman" panose="02020603050405020304" pitchFamily="18" charset="0"/>
                <a:cs typeface="Times New Roman" panose="02020603050405020304" pitchFamily="18" charset="0"/>
              </a:rPr>
              <a:t> yang </a:t>
            </a:r>
            <a:r>
              <a:rPr lang="en-ID" sz="1600" b="0" i="0" dirty="0" err="1">
                <a:solidFill>
                  <a:srgbClr val="404040"/>
                </a:solidFill>
                <a:effectLst/>
                <a:latin typeface="Times New Roman" panose="02020603050405020304" pitchFamily="18" charset="0"/>
                <a:cs typeface="Times New Roman" panose="02020603050405020304" pitchFamily="18" charset="0"/>
              </a:rPr>
              <a:t>akan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diedit</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Klik</a:t>
            </a:r>
            <a:r>
              <a:rPr lang="en-ID" sz="1600" b="0" i="0" dirty="0">
                <a:solidFill>
                  <a:srgbClr val="404040"/>
                </a:solidFill>
                <a:effectLst/>
                <a:latin typeface="Times New Roman" panose="02020603050405020304" pitchFamily="18" charset="0"/>
                <a:cs typeface="Times New Roman" panose="02020603050405020304" pitchFamily="18" charset="0"/>
              </a:rPr>
              <a:t> menu</a:t>
            </a:r>
            <a:r>
              <a:rPr lang="en-ID" sz="1600" b="1" i="0" dirty="0">
                <a:solidFill>
                  <a:srgbClr val="404040"/>
                </a:solidFill>
                <a:effectLst/>
                <a:latin typeface="Times New Roman" panose="02020603050405020304" pitchFamily="18" charset="0"/>
                <a:cs typeface="Times New Roman" panose="02020603050405020304" pitchFamily="18" charset="0"/>
              </a:rPr>
              <a:t> Layer&gt;Adjustment&gt;Match </a:t>
            </a:r>
            <a:r>
              <a:rPr lang="en-ID" sz="1600" b="1" i="0" dirty="0" err="1">
                <a:solidFill>
                  <a:srgbClr val="404040"/>
                </a:solidFill>
                <a:effectLst/>
                <a:latin typeface="Times New Roman" panose="02020603050405020304" pitchFamily="18" charset="0"/>
                <a:cs typeface="Times New Roman" panose="02020603050405020304" pitchFamily="18" charset="0"/>
              </a:rPr>
              <a:t>Color</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Setelah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muncul</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jendela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baru</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klik</a:t>
            </a:r>
            <a:r>
              <a:rPr lang="en-ID" sz="1600" b="0" i="0" dirty="0">
                <a:solidFill>
                  <a:srgbClr val="404040"/>
                </a:solidFill>
                <a:effectLst/>
                <a:latin typeface="Times New Roman" panose="02020603050405020304" pitchFamily="18" charset="0"/>
                <a:cs typeface="Times New Roman" panose="02020603050405020304" pitchFamily="18" charset="0"/>
              </a:rPr>
              <a:t> pada </a:t>
            </a:r>
            <a:r>
              <a:rPr lang="en-ID" sz="1600" b="0" i="0" dirty="0" err="1">
                <a:solidFill>
                  <a:srgbClr val="404040"/>
                </a:solidFill>
                <a:effectLst/>
                <a:latin typeface="Times New Roman" panose="02020603050405020304" pitchFamily="18" charset="0"/>
                <a:cs typeface="Times New Roman" panose="02020603050405020304" pitchFamily="18" charset="0"/>
              </a:rPr>
              <a:t>kolom</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1" i="0" dirty="0">
                <a:solidFill>
                  <a:srgbClr val="404040"/>
                </a:solidFill>
                <a:effectLst/>
                <a:latin typeface="Times New Roman" panose="02020603050405020304" pitchFamily="18" charset="0"/>
                <a:cs typeface="Times New Roman" panose="02020603050405020304" pitchFamily="18" charset="0"/>
              </a:rPr>
              <a:t>Source</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lalu</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pilih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nama</a:t>
            </a:r>
            <a:r>
              <a:rPr lang="en-ID" sz="1600" b="0" i="0" dirty="0">
                <a:solidFill>
                  <a:srgbClr val="404040"/>
                </a:solidFill>
                <a:effectLst/>
                <a:latin typeface="Times New Roman" panose="02020603050405020304" pitchFamily="18" charset="0"/>
                <a:cs typeface="Times New Roman" panose="02020603050405020304" pitchFamily="18" charset="0"/>
              </a:rPr>
              <a:t> file yang </a:t>
            </a:r>
            <a:r>
              <a:rPr lang="en-ID" sz="1600" b="0" i="0" dirty="0" err="1">
                <a:solidFill>
                  <a:srgbClr val="404040"/>
                </a:solidFill>
                <a:effectLst/>
                <a:latin typeface="Times New Roman" panose="02020603050405020304" pitchFamily="18" charset="0"/>
                <a:cs typeface="Times New Roman" panose="02020603050405020304" pitchFamily="18" charset="0"/>
              </a:rPr>
              <a:t>telah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dipersiapkan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tadi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sebagai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sampel</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warna</a:t>
            </a:r>
            <a:r>
              <a:rPr lang="en-ID" sz="1600" b="0" i="0" dirty="0">
                <a:solidFill>
                  <a:srgbClr val="404040"/>
                </a:solidFill>
                <a:effectLst/>
                <a:latin typeface="Times New Roman" panose="02020603050405020304" pitchFamily="18" charset="0"/>
                <a:cs typeface="Times New Roman" panose="02020603050405020304" pitchFamily="18" charset="0"/>
              </a:rPr>
              <a:t>.</a:t>
            </a: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C5E0E84-DBA9-4B9E-BBC5-E7F13F0562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5918" y="1384792"/>
            <a:ext cx="5853814" cy="4556219"/>
          </a:xfrm>
        </p:spPr>
      </p:pic>
    </p:spTree>
    <p:extLst>
      <p:ext uri="{BB962C8B-B14F-4D97-AF65-F5344CB8AC3E}">
        <p14:creationId xmlns:p14="http://schemas.microsoft.com/office/powerpoint/2010/main" val="225174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EA96-A464-4C52-A36B-70E078FF1AC7}"/>
              </a:ext>
            </a:extLst>
          </p:cNvPr>
          <p:cNvSpPr>
            <a:spLocks noGrp="1"/>
          </p:cNvSpPr>
          <p:nvPr>
            <p:ph type="title"/>
          </p:nvPr>
        </p:nvSpPr>
        <p:spPr/>
        <p:txBody>
          <a:bodyPr>
            <a:normAutofit/>
          </a:bodyPr>
          <a:lstStyle/>
          <a:p>
            <a:pPr algn="l"/>
            <a:r>
              <a:rPr lang="en-ID" sz="1600" b="0" i="0" dirty="0" err="1">
                <a:solidFill>
                  <a:srgbClr val="404040"/>
                </a:solidFill>
                <a:effectLst/>
                <a:latin typeface="Times New Roman" panose="02020603050405020304" pitchFamily="18" charset="0"/>
                <a:cs typeface="Times New Roman" panose="02020603050405020304" pitchFamily="18" charset="0"/>
              </a:rPr>
              <a:t>Setelah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menentukan</a:t>
            </a:r>
            <a:r>
              <a:rPr lang="en-ID" sz="1600" b="0" i="0" dirty="0">
                <a:solidFill>
                  <a:srgbClr val="404040"/>
                </a:solidFill>
                <a:effectLst/>
                <a:latin typeface="Times New Roman" panose="02020603050405020304" pitchFamily="18" charset="0"/>
                <a:cs typeface="Times New Roman" panose="02020603050405020304" pitchFamily="18" charset="0"/>
              </a:rPr>
              <a:t> source </a:t>
            </a:r>
            <a:r>
              <a:rPr lang="en-ID" sz="1600" b="0" i="0" dirty="0" err="1">
                <a:solidFill>
                  <a:srgbClr val="404040"/>
                </a:solidFill>
                <a:effectLst/>
                <a:latin typeface="Times New Roman" panose="02020603050405020304" pitchFamily="18" charset="0"/>
                <a:cs typeface="Times New Roman" panose="02020603050405020304" pitchFamily="18" charset="0"/>
              </a:rPr>
              <a:t>foto</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maka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kita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akan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melihat</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foto</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asli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akan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berubah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warna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mengikuti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sampel</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warna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dari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foto</a:t>
            </a:r>
            <a:r>
              <a:rPr lang="en-ID" sz="1600" b="0" i="0" dirty="0">
                <a:solidFill>
                  <a:srgbClr val="404040"/>
                </a:solidFill>
                <a:effectLst/>
                <a:latin typeface="Times New Roman" panose="02020603050405020304" pitchFamily="18" charset="0"/>
                <a:cs typeface="Times New Roman" panose="02020603050405020304" pitchFamily="18" charset="0"/>
              </a:rPr>
              <a:t> yang </a:t>
            </a:r>
            <a:r>
              <a:rPr lang="en-ID" sz="1600" b="0" i="0" dirty="0" err="1">
                <a:solidFill>
                  <a:srgbClr val="404040"/>
                </a:solidFill>
                <a:effectLst/>
                <a:latin typeface="Times New Roman" panose="02020603050405020304" pitchFamily="18" charset="0"/>
                <a:cs typeface="Times New Roman" panose="02020603050405020304" pitchFamily="18" charset="0"/>
              </a:rPr>
              <a:t>kita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jadikan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sumber</a:t>
            </a:r>
            <a:r>
              <a:rPr lang="en-ID" sz="1600" b="0" i="0" dirty="0">
                <a:solidFill>
                  <a:srgbClr val="404040"/>
                </a:solidFill>
                <a:effectLst/>
                <a:latin typeface="Times New Roman" panose="02020603050405020304" pitchFamily="18" charset="0"/>
                <a:cs typeface="Times New Roman" panose="02020603050405020304" pitchFamily="18" charset="0"/>
              </a:rPr>
              <a:t>. Pada </a:t>
            </a:r>
            <a:r>
              <a:rPr lang="en-ID" sz="1600" b="0" i="0" dirty="0" err="1">
                <a:solidFill>
                  <a:srgbClr val="404040"/>
                </a:solidFill>
                <a:effectLst/>
                <a:latin typeface="Times New Roman" panose="02020603050405020304" pitchFamily="18" charset="0"/>
                <a:cs typeface="Times New Roman" panose="02020603050405020304" pitchFamily="18" charset="0"/>
              </a:rPr>
              <a:t>tabel</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1" i="0" dirty="0">
                <a:solidFill>
                  <a:srgbClr val="404040"/>
                </a:solidFill>
                <a:effectLst/>
                <a:latin typeface="Times New Roman" panose="02020603050405020304" pitchFamily="18" charset="0"/>
                <a:cs typeface="Times New Roman" panose="02020603050405020304" pitchFamily="18" charset="0"/>
              </a:rPr>
              <a:t>Image Options</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kita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bisa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menyesuaikan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lebih</a:t>
            </a:r>
            <a:r>
              <a:rPr lang="en-ID" sz="1600" b="0" i="0" dirty="0">
                <a:solidFill>
                  <a:srgbClr val="404040"/>
                </a:solidFill>
                <a:effectLst/>
                <a:latin typeface="Times New Roman" panose="02020603050405020304" pitchFamily="18" charset="0"/>
                <a:cs typeface="Times New Roman" panose="02020603050405020304" pitchFamily="18" charset="0"/>
              </a:rPr>
              <a:t> detail </a:t>
            </a:r>
            <a:r>
              <a:rPr lang="en-ID" sz="1600" b="0" i="0" dirty="0" err="1">
                <a:solidFill>
                  <a:srgbClr val="404040"/>
                </a:solidFill>
                <a:effectLst/>
                <a:latin typeface="Times New Roman" panose="02020603050405020304" pitchFamily="18" charset="0"/>
                <a:cs typeface="Times New Roman" panose="02020603050405020304" pitchFamily="18" charset="0"/>
              </a:rPr>
              <a:t>beberapa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pengaturan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tambahan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jika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hasil</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masih</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kurang</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memuaskan</a:t>
            </a:r>
            <a:r>
              <a:rPr lang="en-ID" sz="1600" b="0" i="0" dirty="0">
                <a:solidFill>
                  <a:srgbClr val="404040"/>
                </a:solidFill>
                <a:effectLst/>
                <a:latin typeface="Times New Roman" panose="02020603050405020304" pitchFamily="18" charset="0"/>
                <a:cs typeface="Times New Roman" panose="02020603050405020304" pitchFamily="18" charset="0"/>
              </a:rPr>
              <a:t>. Ada </a:t>
            </a:r>
            <a:r>
              <a:rPr lang="en-ID" sz="1600" b="0" i="0" dirty="0" err="1">
                <a:solidFill>
                  <a:srgbClr val="404040"/>
                </a:solidFill>
                <a:effectLst/>
                <a:latin typeface="Times New Roman" panose="02020603050405020304" pitchFamily="18" charset="0"/>
                <a:cs typeface="Times New Roman" panose="02020603050405020304" pitchFamily="18" charset="0"/>
              </a:rPr>
              <a:t>beberapa</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pilihan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pengaturan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yaitu</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1" i="0" dirty="0">
                <a:solidFill>
                  <a:srgbClr val="404040"/>
                </a:solidFill>
                <a:effectLst/>
                <a:latin typeface="Times New Roman" panose="02020603050405020304" pitchFamily="18" charset="0"/>
                <a:cs typeface="Times New Roman" panose="02020603050405020304" pitchFamily="18" charset="0"/>
              </a:rPr>
              <a:t>Luminance, </a:t>
            </a:r>
            <a:r>
              <a:rPr lang="en-ID" sz="1600" b="1" i="0" dirty="0" err="1">
                <a:solidFill>
                  <a:srgbClr val="404040"/>
                </a:solidFill>
                <a:effectLst/>
                <a:latin typeface="Times New Roman" panose="02020603050405020304" pitchFamily="18" charset="0"/>
                <a:cs typeface="Times New Roman" panose="02020603050405020304" pitchFamily="18" charset="0"/>
              </a:rPr>
              <a:t>Color</a:t>
            </a:r>
            <a:r>
              <a:rPr lang="en-ID" sz="1600" b="1" i="0" dirty="0">
                <a:solidFill>
                  <a:srgbClr val="404040"/>
                </a:solidFill>
                <a:effectLst/>
                <a:latin typeface="Times New Roman" panose="02020603050405020304" pitchFamily="18" charset="0"/>
                <a:cs typeface="Times New Roman" panose="02020603050405020304" pitchFamily="18" charset="0"/>
              </a:rPr>
              <a:t> Intensity dan Fade</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Geser</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kanan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kiri</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untuk</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mendapatkan</a:t>
            </a:r>
            <a:r>
              <a:rPr lang="en-ID" sz="1600" b="0" i="0" dirty="0">
                <a:solidFill>
                  <a:srgbClr val="404040"/>
                </a:solidFill>
                <a:effectLst/>
                <a:latin typeface="Times New Roman" panose="02020603050405020304" pitchFamily="18" charset="0"/>
                <a:cs typeface="Times New Roman" panose="02020603050405020304" pitchFamily="18" charset="0"/>
              </a:rPr>
              <a:t> </a:t>
            </a:r>
            <a:r>
              <a:rPr lang="en-ID" sz="1600" b="0" i="0" dirty="0" err="1">
                <a:solidFill>
                  <a:srgbClr val="404040"/>
                </a:solidFill>
                <a:effectLst/>
                <a:latin typeface="Times New Roman" panose="02020603050405020304" pitchFamily="18" charset="0"/>
                <a:cs typeface="Times New Roman" panose="02020603050405020304" pitchFamily="18" charset="0"/>
              </a:rPr>
              <a:t>tampilan</a:t>
            </a:r>
            <a:r>
              <a:rPr lang="en-ID" sz="1600" b="0" i="0" dirty="0">
                <a:solidFill>
                  <a:srgbClr val="404040"/>
                </a:solidFill>
                <a:effectLst/>
                <a:latin typeface="Times New Roman" panose="02020603050405020304" pitchFamily="18" charset="0"/>
                <a:cs typeface="Times New Roman" panose="02020603050405020304" pitchFamily="18" charset="0"/>
              </a:rPr>
              <a:t> yang </a:t>
            </a:r>
            <a:r>
              <a:rPr lang="en-ID" sz="1600" b="0" i="0" dirty="0" err="1">
                <a:solidFill>
                  <a:srgbClr val="404040"/>
                </a:solidFill>
                <a:effectLst/>
                <a:latin typeface="Times New Roman" panose="02020603050405020304" pitchFamily="18" charset="0"/>
                <a:cs typeface="Times New Roman" panose="02020603050405020304" pitchFamily="18" charset="0"/>
              </a:rPr>
              <a:t>berbeda</a:t>
            </a:r>
            <a:r>
              <a:rPr lang="en-ID" sz="1600" b="0" i="0" dirty="0">
                <a:solidFill>
                  <a:srgbClr val="404040"/>
                </a:solidFill>
                <a:effectLst/>
                <a:latin typeface="Times New Roman" panose="02020603050405020304" pitchFamily="18" charset="0"/>
                <a:cs typeface="Times New Roman" panose="02020603050405020304" pitchFamily="18" charset="0"/>
              </a:rPr>
              <a:t>.</a:t>
            </a:r>
            <a:br>
              <a:rPr lang="en-ID" sz="1600" b="0" i="0" dirty="0">
                <a:solidFill>
                  <a:srgbClr val="404040"/>
                </a:solidFill>
                <a:effectLst/>
                <a:latin typeface="Times New Roman" panose="02020603050405020304" pitchFamily="18" charset="0"/>
                <a:cs typeface="Times New Roman" panose="02020603050405020304" pitchFamily="18" charset="0"/>
              </a:rPr>
            </a:br>
            <a:br>
              <a:rPr lang="en-ID" sz="1600" b="0" i="0" u="none" strike="noStrike" dirty="0">
                <a:solidFill>
                  <a:srgbClr val="3498DB"/>
                </a:solidFill>
                <a:effectLst/>
                <a:latin typeface="Times New Roman" panose="02020603050405020304" pitchFamily="18" charset="0"/>
                <a:cs typeface="Times New Roman" panose="02020603050405020304" pitchFamily="18" charset="0"/>
                <a:hlinkClick r:id="rId2" tooltip="Pengaturan gambar Match Color"/>
              </a:rPr>
            </a:br>
            <a:endParaRPr lang="en-ID" sz="16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AA5D18DE-1B8E-45AB-A293-1B2F99A331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2888" y="2145889"/>
            <a:ext cx="5256482" cy="3364149"/>
          </a:xfrm>
        </p:spPr>
      </p:pic>
    </p:spTree>
    <p:extLst>
      <p:ext uri="{BB962C8B-B14F-4D97-AF65-F5344CB8AC3E}">
        <p14:creationId xmlns:p14="http://schemas.microsoft.com/office/powerpoint/2010/main" val="226628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F20C96-65D8-4219-93A6-35A67A80B255}"/>
              </a:ext>
            </a:extLst>
          </p:cNvPr>
          <p:cNvSpPr>
            <a:spLocks noGrp="1"/>
          </p:cNvSpPr>
          <p:nvPr>
            <p:ph type="title"/>
          </p:nvPr>
        </p:nvSpPr>
        <p:spPr>
          <a:xfrm>
            <a:off x="1484311" y="685800"/>
            <a:ext cx="10018713" cy="452535"/>
          </a:xfrm>
        </p:spPr>
        <p:txBody>
          <a:bodyPr>
            <a:noAutofit/>
          </a:bodyPr>
          <a:lstStyle/>
          <a:p>
            <a:pPr algn="l"/>
            <a:r>
              <a:rPr lang="en-US" sz="2400" dirty="0" err="1"/>
              <a:t>Fungsi</a:t>
            </a:r>
            <a:r>
              <a:rPr lang="en-US" sz="2400" dirty="0"/>
              <a:t> </a:t>
            </a:r>
            <a:r>
              <a:rPr lang="en-US" sz="2400" b="1" i="1" dirty="0"/>
              <a:t>color grading</a:t>
            </a:r>
            <a:endParaRPr lang="en-ID" sz="2400" b="1" i="1" dirty="0"/>
          </a:p>
        </p:txBody>
      </p:sp>
      <p:sp>
        <p:nvSpPr>
          <p:cNvPr id="8" name="Content Placeholder 7">
            <a:extLst>
              <a:ext uri="{FF2B5EF4-FFF2-40B4-BE49-F238E27FC236}">
                <a16:creationId xmlns:a16="http://schemas.microsoft.com/office/drawing/2014/main" id="{6ED2873B-866D-4EBC-9780-75B29D1F22F4}"/>
              </a:ext>
            </a:extLst>
          </p:cNvPr>
          <p:cNvSpPr>
            <a:spLocks noGrp="1"/>
          </p:cNvSpPr>
          <p:nvPr>
            <p:ph idx="1"/>
          </p:nvPr>
        </p:nvSpPr>
        <p:spPr>
          <a:xfrm>
            <a:off x="1484310" y="1371599"/>
            <a:ext cx="10018713" cy="3303037"/>
          </a:xfrm>
        </p:spPr>
        <p:txBody>
          <a:bodyPr>
            <a:normAutofit/>
          </a:bodyPr>
          <a:lstStyle/>
          <a:p>
            <a:pPr algn="l">
              <a:buFont typeface="Arial" panose="020B0604020202020204" pitchFamily="34" charset="0"/>
              <a:buChar char="•"/>
            </a:pPr>
            <a:r>
              <a:rPr lang="en-ID" sz="1600" b="0" i="0" dirty="0" err="1">
                <a:solidFill>
                  <a:srgbClr val="000000"/>
                </a:solidFill>
                <a:effectLst/>
                <a:latin typeface="Times New Roman" panose="02020603050405020304" pitchFamily="18" charset="0"/>
                <a:cs typeface="Times New Roman" panose="02020603050405020304" pitchFamily="18" charset="0"/>
              </a:rPr>
              <a:t>Membangun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suasana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1" dirty="0">
                <a:solidFill>
                  <a:srgbClr val="000000"/>
                </a:solidFill>
                <a:effectLst/>
                <a:latin typeface="Times New Roman" panose="02020603050405020304" pitchFamily="18" charset="0"/>
                <a:cs typeface="Times New Roman" panose="02020603050405020304" pitchFamily="18" charset="0"/>
              </a:rPr>
              <a:t>ambience</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sesuai</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dengan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tema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atau</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topik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alur</a:t>
            </a:r>
            <a:r>
              <a:rPr lang="en-ID" sz="1600" b="0" i="0" dirty="0">
                <a:solidFill>
                  <a:srgbClr val="000000"/>
                </a:solidFill>
                <a:effectLst/>
                <a:latin typeface="Times New Roman" panose="02020603050405020304" pitchFamily="18" charset="0"/>
                <a:cs typeface="Times New Roman" panose="02020603050405020304" pitchFamily="18" charset="0"/>
              </a:rPr>
              <a:t>, dan </a:t>
            </a:r>
            <a:r>
              <a:rPr lang="en-ID" sz="1600" b="0" i="0" dirty="0" err="1">
                <a:solidFill>
                  <a:srgbClr val="000000"/>
                </a:solidFill>
                <a:effectLst/>
                <a:latin typeface="Times New Roman" panose="02020603050405020304" pitchFamily="18" charset="0"/>
                <a:cs typeface="Times New Roman" panose="02020603050405020304" pitchFamily="18" charset="0"/>
              </a:rPr>
              <a:t>konsep</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cerita</a:t>
            </a:r>
            <a:endParaRPr lang="en-ID" sz="16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ID" sz="1600" b="0" i="0" dirty="0" err="1">
                <a:solidFill>
                  <a:srgbClr val="000000"/>
                </a:solidFill>
                <a:effectLst/>
                <a:latin typeface="Times New Roman" panose="02020603050405020304" pitchFamily="18" charset="0"/>
                <a:cs typeface="Times New Roman" panose="02020603050405020304" pitchFamily="18" charset="0"/>
              </a:rPr>
              <a:t>Memberikan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sebuah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efek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1" dirty="0">
                <a:solidFill>
                  <a:srgbClr val="000000"/>
                </a:solidFill>
                <a:effectLst/>
                <a:latin typeface="Times New Roman" panose="02020603050405020304" pitchFamily="18" charset="0"/>
                <a:cs typeface="Times New Roman" panose="02020603050405020304" pitchFamily="18" charset="0"/>
              </a:rPr>
              <a:t>cinematic looks</a:t>
            </a:r>
            <a:endParaRPr lang="en-ID" sz="16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ID" sz="1600" b="0" i="0" dirty="0" err="1">
                <a:solidFill>
                  <a:srgbClr val="000000"/>
                </a:solidFill>
                <a:effectLst/>
                <a:latin typeface="Times New Roman" panose="02020603050405020304" pitchFamily="18" charset="0"/>
                <a:cs typeface="Times New Roman" panose="02020603050405020304" pitchFamily="18" charset="0"/>
              </a:rPr>
              <a:t>Membuat</a:t>
            </a:r>
            <a:r>
              <a:rPr lang="en-ID" sz="1600" b="0" i="0" dirty="0">
                <a:solidFill>
                  <a:srgbClr val="000000"/>
                </a:solidFill>
                <a:effectLst/>
                <a:latin typeface="Times New Roman" panose="02020603050405020304" pitchFamily="18" charset="0"/>
                <a:cs typeface="Times New Roman" panose="02020603050405020304" pitchFamily="18" charset="0"/>
              </a:rPr>
              <a:t> video </a:t>
            </a:r>
            <a:r>
              <a:rPr lang="en-ID" sz="1600" b="0" i="0" dirty="0" err="1">
                <a:solidFill>
                  <a:srgbClr val="000000"/>
                </a:solidFill>
                <a:effectLst/>
                <a:latin typeface="Times New Roman" panose="02020603050405020304" pitchFamily="18" charset="0"/>
                <a:cs typeface="Times New Roman" panose="02020603050405020304" pitchFamily="18" charset="0"/>
              </a:rPr>
              <a:t>kita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akan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terlihat</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lebih</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profesional</a:t>
            </a:r>
            <a:r>
              <a:rPr lang="en-ID" sz="1600" b="0" i="0" dirty="0">
                <a:solidFill>
                  <a:srgbClr val="000000"/>
                </a:solidFill>
                <a:effectLst/>
                <a:latin typeface="Times New Roman" panose="02020603050405020304" pitchFamily="18" charset="0"/>
                <a:cs typeface="Times New Roman" panose="02020603050405020304" pitchFamily="18" charset="0"/>
              </a:rPr>
              <a:t> dan </a:t>
            </a:r>
            <a:r>
              <a:rPr lang="en-ID" sz="1600" b="0" i="0" dirty="0" err="1">
                <a:solidFill>
                  <a:srgbClr val="000000"/>
                </a:solidFill>
                <a:effectLst/>
                <a:latin typeface="Times New Roman" panose="02020603050405020304" pitchFamily="18" charset="0"/>
                <a:cs typeface="Times New Roman" panose="02020603050405020304" pitchFamily="18" charset="0"/>
              </a:rPr>
              <a:t>berkualitas</a:t>
            </a:r>
            <a:endParaRPr lang="en-ID" sz="16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ID" sz="1600" b="0" i="0" dirty="0" err="1">
                <a:solidFill>
                  <a:srgbClr val="000000"/>
                </a:solidFill>
                <a:effectLst/>
                <a:latin typeface="Times New Roman" panose="02020603050405020304" pitchFamily="18" charset="0"/>
                <a:cs typeface="Times New Roman" panose="02020603050405020304" pitchFamily="18" charset="0"/>
              </a:rPr>
              <a:t>Melakukan</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1" dirty="0">
                <a:solidFill>
                  <a:srgbClr val="000000"/>
                </a:solidFill>
                <a:effectLst/>
                <a:latin typeface="Times New Roman" panose="02020603050405020304" pitchFamily="18" charset="0"/>
                <a:cs typeface="Times New Roman" panose="02020603050405020304" pitchFamily="18" charset="0"/>
              </a:rPr>
              <a:t>shot matching</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supaya</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tidak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merusak</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perspektif</a:t>
            </a:r>
            <a:r>
              <a:rPr lang="en-ID" sz="1600" b="0" i="0" dirty="0">
                <a:solidFill>
                  <a:srgbClr val="000000"/>
                </a:solidFill>
                <a:effectLst/>
                <a:latin typeface="Times New Roman" panose="02020603050405020304" pitchFamily="18" charset="0"/>
                <a:cs typeface="Times New Roman" panose="02020603050405020304" pitchFamily="18" charset="0"/>
              </a:rPr>
              <a:t> </a:t>
            </a:r>
            <a:r>
              <a:rPr lang="en-ID" sz="1600" b="0" i="0" dirty="0" err="1">
                <a:solidFill>
                  <a:srgbClr val="000000"/>
                </a:solidFill>
                <a:effectLst/>
                <a:latin typeface="Times New Roman" panose="02020603050405020304" pitchFamily="18" charset="0"/>
                <a:cs typeface="Times New Roman" panose="02020603050405020304" pitchFamily="18" charset="0"/>
              </a:rPr>
              <a:t>imajinasi</a:t>
            </a:r>
            <a:r>
              <a:rPr lang="en-ID" sz="1600" b="0" i="0" dirty="0">
                <a:solidFill>
                  <a:srgbClr val="000000"/>
                </a:solidFill>
                <a:effectLst/>
                <a:latin typeface="Times New Roman" panose="02020603050405020304" pitchFamily="18" charset="0"/>
                <a:cs typeface="Times New Roman" panose="02020603050405020304" pitchFamily="18" charset="0"/>
              </a:rPr>
              <a:t> para </a:t>
            </a:r>
            <a:r>
              <a:rPr lang="en-ID" sz="1600" b="0" i="0" dirty="0" err="1">
                <a:solidFill>
                  <a:srgbClr val="000000"/>
                </a:solidFill>
                <a:effectLst/>
                <a:latin typeface="Times New Roman" panose="02020603050405020304" pitchFamily="18" charset="0"/>
                <a:cs typeface="Times New Roman" panose="02020603050405020304" pitchFamily="18" charset="0"/>
              </a:rPr>
              <a:t>penonton</a:t>
            </a:r>
            <a:endParaRPr lang="en-ID" sz="16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endParaRPr lang="en-ID" sz="1600" dirty="0">
              <a:solidFill>
                <a:srgbClr val="000000"/>
              </a:solidFill>
              <a:latin typeface="Times New Roman" panose="02020603050405020304" pitchFamily="18" charset="0"/>
              <a:cs typeface="Times New Roman" panose="02020603050405020304" pitchFamily="18" charset="0"/>
            </a:endParaRPr>
          </a:p>
          <a:p>
            <a:pPr marL="0" indent="0" algn="l">
              <a:buNone/>
            </a:pPr>
            <a:endParaRPr lang="en-ID" sz="16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ID" sz="1600" dirty="0"/>
          </a:p>
        </p:txBody>
      </p:sp>
    </p:spTree>
    <p:extLst>
      <p:ext uri="{BB962C8B-B14F-4D97-AF65-F5344CB8AC3E}">
        <p14:creationId xmlns:p14="http://schemas.microsoft.com/office/powerpoint/2010/main" val="52809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9FCFBD-D056-4A4F-8954-36843DD56701}"/>
              </a:ext>
            </a:extLst>
          </p:cNvPr>
          <p:cNvSpPr>
            <a:spLocks noGrp="1"/>
          </p:cNvSpPr>
          <p:nvPr>
            <p:ph type="title"/>
          </p:nvPr>
        </p:nvSpPr>
        <p:spPr>
          <a:xfrm>
            <a:off x="1484310" y="723123"/>
            <a:ext cx="10018713" cy="1105678"/>
          </a:xfrm>
        </p:spPr>
        <p:txBody>
          <a:bodyPr/>
          <a:lstStyle/>
          <a:p>
            <a:pPr algn="l"/>
            <a:r>
              <a:rPr lang="en-US" sz="2400" i="0" dirty="0" err="1">
                <a:solidFill>
                  <a:srgbClr val="000000"/>
                </a:solidFill>
                <a:effectLst/>
                <a:latin typeface="Times New Roman" panose="02020603050405020304" pitchFamily="18" charset="0"/>
                <a:cs typeface="Times New Roman" panose="02020603050405020304" pitchFamily="18" charset="0"/>
              </a:rPr>
              <a:t>Mengenal</a:t>
            </a:r>
            <a:r>
              <a:rPr lang="en-US" sz="2400" i="0" dirty="0">
                <a:solidFill>
                  <a:srgbClr val="000000"/>
                </a:solidFill>
                <a:effectLst/>
                <a:latin typeface="Times New Roman" panose="02020603050405020304" pitchFamily="18" charset="0"/>
                <a:cs typeface="Times New Roman" panose="02020603050405020304" pitchFamily="18" charset="0"/>
              </a:rPr>
              <a:t> 6</a:t>
            </a:r>
            <a:r>
              <a:rPr lang="en-US" sz="2400" b="1" i="1" dirty="0">
                <a:solidFill>
                  <a:srgbClr val="000000"/>
                </a:solidFill>
                <a:effectLst/>
                <a:latin typeface="Times New Roman" panose="02020603050405020304" pitchFamily="18" charset="0"/>
                <a:cs typeface="Times New Roman" panose="02020603050405020304" pitchFamily="18" charset="0"/>
              </a:rPr>
              <a:t> tools color grading</a:t>
            </a:r>
            <a:br>
              <a:rPr lang="en-US" b="1" i="0" dirty="0">
                <a:solidFill>
                  <a:srgbClr val="000000"/>
                </a:solidFill>
                <a:effectLst/>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130618AD-2909-4399-BA57-D4AF9E775377}"/>
              </a:ext>
            </a:extLst>
          </p:cNvPr>
          <p:cNvSpPr>
            <a:spLocks noGrp="1"/>
          </p:cNvSpPr>
          <p:nvPr>
            <p:ph idx="1"/>
          </p:nvPr>
        </p:nvSpPr>
        <p:spPr>
          <a:xfrm>
            <a:off x="1484310" y="1418253"/>
            <a:ext cx="10018713" cy="4372948"/>
          </a:xfrm>
        </p:spPr>
        <p:txBody>
          <a:bodyPr>
            <a:normAutofit/>
          </a:bodyPr>
          <a:lstStyle/>
          <a:p>
            <a:pPr algn="l"/>
            <a:r>
              <a:rPr lang="en-ID" sz="1600" b="0" i="0" dirty="0">
                <a:solidFill>
                  <a:srgbClr val="000000"/>
                </a:solidFill>
                <a:effectLst/>
                <a:latin typeface="ui-sans-serif"/>
              </a:rPr>
              <a:t>Proses </a:t>
            </a:r>
            <a:r>
              <a:rPr lang="en-ID" sz="1600" b="0" i="0" dirty="0" err="1">
                <a:solidFill>
                  <a:srgbClr val="000000"/>
                </a:solidFill>
                <a:effectLst/>
                <a:latin typeface="ui-sans-serif"/>
              </a:rPr>
              <a:t>dalam</a:t>
            </a:r>
            <a:r>
              <a:rPr lang="en-ID" sz="1600" b="0" i="0" dirty="0">
                <a:solidFill>
                  <a:srgbClr val="000000"/>
                </a:solidFill>
                <a:effectLst/>
                <a:latin typeface="ui-sans-serif"/>
              </a:rPr>
              <a:t> </a:t>
            </a:r>
            <a:r>
              <a:rPr lang="en-ID" sz="1600" b="0" i="0" dirty="0" err="1">
                <a:solidFill>
                  <a:srgbClr val="000000"/>
                </a:solidFill>
                <a:effectLst/>
                <a:latin typeface="ui-sans-serif"/>
              </a:rPr>
              <a:t>pembuatan</a:t>
            </a:r>
            <a:r>
              <a:rPr lang="en-ID" sz="1600" b="0" i="0" dirty="0">
                <a:solidFill>
                  <a:srgbClr val="000000"/>
                </a:solidFill>
                <a:effectLst/>
                <a:latin typeface="ui-sans-serif"/>
              </a:rPr>
              <a:t> </a:t>
            </a:r>
            <a:r>
              <a:rPr lang="en-ID" sz="1600" b="0" i="1" dirty="0" err="1">
                <a:solidFill>
                  <a:srgbClr val="000000"/>
                </a:solidFill>
                <a:effectLst/>
                <a:latin typeface="ui-sans-serif"/>
              </a:rPr>
              <a:t>color</a:t>
            </a:r>
            <a:r>
              <a:rPr lang="en-ID" sz="1600" b="0" i="1" dirty="0">
                <a:solidFill>
                  <a:srgbClr val="000000"/>
                </a:solidFill>
                <a:effectLst/>
                <a:latin typeface="ui-sans-serif"/>
              </a:rPr>
              <a:t> grading</a:t>
            </a:r>
            <a:r>
              <a:rPr lang="en-ID" sz="1600" b="0" i="0" dirty="0">
                <a:solidFill>
                  <a:srgbClr val="000000"/>
                </a:solidFill>
                <a:effectLst/>
                <a:latin typeface="ui-sans-serif"/>
              </a:rPr>
              <a:t> </a:t>
            </a:r>
            <a:r>
              <a:rPr lang="en-ID" sz="1600" b="0" i="0" dirty="0" err="1">
                <a:solidFill>
                  <a:srgbClr val="000000"/>
                </a:solidFill>
                <a:effectLst/>
                <a:latin typeface="ui-sans-serif"/>
              </a:rPr>
              <a:t>memang</a:t>
            </a:r>
            <a:r>
              <a:rPr lang="en-ID" sz="1600" b="0" i="0" dirty="0">
                <a:solidFill>
                  <a:srgbClr val="000000"/>
                </a:solidFill>
                <a:effectLst/>
                <a:latin typeface="ui-sans-serif"/>
              </a:rPr>
              <a:t> </a:t>
            </a:r>
            <a:r>
              <a:rPr lang="en-ID" sz="1600" b="0" i="0" dirty="0" err="1">
                <a:solidFill>
                  <a:srgbClr val="000000"/>
                </a:solidFill>
                <a:effectLst/>
                <a:latin typeface="ui-sans-serif"/>
              </a:rPr>
              <a:t>susah-susah-gampang</a:t>
            </a:r>
            <a:r>
              <a:rPr lang="en-ID" sz="1600" b="0" i="0" dirty="0">
                <a:solidFill>
                  <a:srgbClr val="000000"/>
                </a:solidFill>
                <a:effectLst/>
                <a:latin typeface="ui-sans-serif"/>
              </a:rPr>
              <a:t>. </a:t>
            </a:r>
            <a:r>
              <a:rPr lang="en-ID" sz="1600" b="0" i="0" dirty="0" err="1">
                <a:solidFill>
                  <a:srgbClr val="000000"/>
                </a:solidFill>
                <a:effectLst/>
                <a:latin typeface="ui-sans-serif"/>
              </a:rPr>
              <a:t>Namun</a:t>
            </a:r>
            <a:r>
              <a:rPr lang="en-ID" sz="1600" b="0" i="0" dirty="0">
                <a:solidFill>
                  <a:srgbClr val="000000"/>
                </a:solidFill>
                <a:effectLst/>
                <a:latin typeface="ui-sans-serif"/>
              </a:rPr>
              <a:t>, </a:t>
            </a:r>
            <a:r>
              <a:rPr lang="en-ID" sz="1600" b="0" i="0" dirty="0" err="1">
                <a:solidFill>
                  <a:srgbClr val="000000"/>
                </a:solidFill>
                <a:effectLst/>
                <a:latin typeface="ui-sans-serif"/>
              </a:rPr>
              <a:t>semua</a:t>
            </a:r>
            <a:r>
              <a:rPr lang="en-ID" sz="1600" b="0" i="0" dirty="0">
                <a:solidFill>
                  <a:srgbClr val="000000"/>
                </a:solidFill>
                <a:effectLst/>
                <a:latin typeface="ui-sans-serif"/>
              </a:rPr>
              <a:t> </a:t>
            </a:r>
            <a:r>
              <a:rPr lang="en-ID" sz="1600" b="0" i="0" dirty="0" err="1">
                <a:solidFill>
                  <a:srgbClr val="000000"/>
                </a:solidFill>
                <a:effectLst/>
                <a:latin typeface="ui-sans-serif"/>
              </a:rPr>
              <a:t>bisa</a:t>
            </a:r>
            <a:r>
              <a:rPr lang="en-ID" sz="1600" b="0" i="0" dirty="0">
                <a:solidFill>
                  <a:srgbClr val="000000"/>
                </a:solidFill>
                <a:effectLst/>
                <a:latin typeface="ui-sans-serif"/>
              </a:rPr>
              <a:t> </a:t>
            </a:r>
            <a:r>
              <a:rPr lang="en-ID" sz="1600" b="0" i="0" dirty="0" err="1">
                <a:solidFill>
                  <a:srgbClr val="000000"/>
                </a:solidFill>
                <a:effectLst/>
                <a:latin typeface="ui-sans-serif"/>
              </a:rPr>
              <a:t>dipelajari</a:t>
            </a:r>
            <a:r>
              <a:rPr lang="en-ID" sz="1600" b="0" i="0" dirty="0">
                <a:solidFill>
                  <a:srgbClr val="000000"/>
                </a:solidFill>
                <a:effectLst/>
                <a:latin typeface="ui-sans-serif"/>
              </a:rPr>
              <a:t> </a:t>
            </a:r>
            <a:r>
              <a:rPr lang="en-ID" sz="1600" b="0" i="0" dirty="0" err="1">
                <a:solidFill>
                  <a:srgbClr val="000000"/>
                </a:solidFill>
                <a:effectLst/>
                <a:latin typeface="ui-sans-serif"/>
              </a:rPr>
              <a:t>secara</a:t>
            </a:r>
            <a:r>
              <a:rPr lang="en-ID" sz="1600" b="0" i="0" dirty="0">
                <a:solidFill>
                  <a:srgbClr val="000000"/>
                </a:solidFill>
                <a:effectLst/>
                <a:latin typeface="ui-sans-serif"/>
              </a:rPr>
              <a:t> </a:t>
            </a:r>
            <a:r>
              <a:rPr lang="en-ID" sz="1600" b="0" i="0" dirty="0" err="1">
                <a:solidFill>
                  <a:srgbClr val="000000"/>
                </a:solidFill>
                <a:effectLst/>
                <a:latin typeface="ui-sans-serif"/>
              </a:rPr>
              <a:t>bertahap</a:t>
            </a:r>
            <a:r>
              <a:rPr lang="en-ID" sz="1600" b="0" i="0" dirty="0">
                <a:solidFill>
                  <a:srgbClr val="000000"/>
                </a:solidFill>
                <a:effectLst/>
                <a:latin typeface="ui-sans-serif"/>
              </a:rPr>
              <a:t>. </a:t>
            </a:r>
            <a:r>
              <a:rPr lang="en-ID" sz="1600" b="0" i="0" dirty="0" err="1">
                <a:solidFill>
                  <a:srgbClr val="000000"/>
                </a:solidFill>
                <a:effectLst/>
                <a:latin typeface="ui-sans-serif"/>
              </a:rPr>
              <a:t>Tak</a:t>
            </a:r>
            <a:r>
              <a:rPr lang="en-ID" sz="1600" b="0" i="0" dirty="0">
                <a:solidFill>
                  <a:srgbClr val="000000"/>
                </a:solidFill>
                <a:effectLst/>
                <a:latin typeface="ui-sans-serif"/>
              </a:rPr>
              <a:t> </a:t>
            </a:r>
            <a:r>
              <a:rPr lang="en-ID" sz="1600" b="0" i="0" dirty="0" err="1">
                <a:solidFill>
                  <a:srgbClr val="000000"/>
                </a:solidFill>
                <a:effectLst/>
                <a:latin typeface="ui-sans-serif"/>
              </a:rPr>
              <a:t>hanya</a:t>
            </a:r>
            <a:r>
              <a:rPr lang="en-ID" sz="1600" b="0" i="0" dirty="0">
                <a:solidFill>
                  <a:srgbClr val="000000"/>
                </a:solidFill>
                <a:effectLst/>
                <a:latin typeface="ui-sans-serif"/>
              </a:rPr>
              <a:t> </a:t>
            </a:r>
            <a:r>
              <a:rPr lang="en-ID" sz="1600" b="0" i="0" dirty="0" err="1">
                <a:solidFill>
                  <a:srgbClr val="000000"/>
                </a:solidFill>
                <a:effectLst/>
                <a:latin typeface="ui-sans-serif"/>
              </a:rPr>
              <a:t>seorang</a:t>
            </a:r>
            <a:r>
              <a:rPr lang="en-ID" sz="1600" b="0" i="0" dirty="0">
                <a:solidFill>
                  <a:srgbClr val="000000"/>
                </a:solidFill>
                <a:effectLst/>
                <a:latin typeface="ui-sans-serif"/>
              </a:rPr>
              <a:t> </a:t>
            </a:r>
            <a:r>
              <a:rPr lang="en-ID" sz="1600" b="0" i="0" dirty="0" err="1">
                <a:solidFill>
                  <a:srgbClr val="000000"/>
                </a:solidFill>
                <a:effectLst/>
                <a:latin typeface="ui-sans-serif"/>
              </a:rPr>
              <a:t>profesional</a:t>
            </a:r>
            <a:r>
              <a:rPr lang="en-ID" sz="1600" b="0" i="0" dirty="0">
                <a:solidFill>
                  <a:srgbClr val="000000"/>
                </a:solidFill>
                <a:effectLst/>
                <a:latin typeface="ui-sans-serif"/>
              </a:rPr>
              <a:t> </a:t>
            </a:r>
            <a:r>
              <a:rPr lang="en-ID" sz="1600" b="0" i="0" dirty="0" err="1">
                <a:solidFill>
                  <a:srgbClr val="000000"/>
                </a:solidFill>
                <a:effectLst/>
                <a:latin typeface="ui-sans-serif"/>
              </a:rPr>
              <a:t>saja</a:t>
            </a:r>
            <a:r>
              <a:rPr lang="en-ID" sz="1600" b="0" i="0" dirty="0">
                <a:solidFill>
                  <a:srgbClr val="000000"/>
                </a:solidFill>
                <a:effectLst/>
                <a:latin typeface="ui-sans-serif"/>
              </a:rPr>
              <a:t>, </a:t>
            </a:r>
            <a:r>
              <a:rPr lang="en-ID" sz="1600" b="0" i="0" dirty="0" err="1">
                <a:solidFill>
                  <a:srgbClr val="000000"/>
                </a:solidFill>
                <a:effectLst/>
                <a:latin typeface="ui-sans-serif"/>
              </a:rPr>
              <a:t>seorang</a:t>
            </a:r>
            <a:r>
              <a:rPr lang="en-ID" sz="1600" b="0" i="0" dirty="0">
                <a:solidFill>
                  <a:srgbClr val="000000"/>
                </a:solidFill>
                <a:effectLst/>
                <a:latin typeface="ui-sans-serif"/>
              </a:rPr>
              <a:t> </a:t>
            </a:r>
            <a:r>
              <a:rPr lang="en-ID" sz="1600" b="0" i="0" dirty="0" err="1">
                <a:solidFill>
                  <a:srgbClr val="000000"/>
                </a:solidFill>
                <a:effectLst/>
                <a:latin typeface="ui-sans-serif"/>
              </a:rPr>
              <a:t>amatir</a:t>
            </a:r>
            <a:r>
              <a:rPr lang="en-ID" sz="1600" b="0" i="0" dirty="0">
                <a:solidFill>
                  <a:srgbClr val="000000"/>
                </a:solidFill>
                <a:effectLst/>
                <a:latin typeface="ui-sans-serif"/>
              </a:rPr>
              <a:t> pun juga </a:t>
            </a:r>
            <a:r>
              <a:rPr lang="en-ID" sz="1600" b="0" i="0" dirty="0" err="1">
                <a:solidFill>
                  <a:srgbClr val="000000"/>
                </a:solidFill>
                <a:effectLst/>
                <a:latin typeface="ui-sans-serif"/>
              </a:rPr>
              <a:t>bisa</a:t>
            </a:r>
            <a:r>
              <a:rPr lang="en-ID" sz="1600" b="0" i="0" dirty="0">
                <a:solidFill>
                  <a:srgbClr val="000000"/>
                </a:solidFill>
                <a:effectLst/>
                <a:latin typeface="ui-sans-serif"/>
              </a:rPr>
              <a:t> </a:t>
            </a:r>
            <a:r>
              <a:rPr lang="en-ID" sz="1600" b="0" i="0" dirty="0" err="1">
                <a:solidFill>
                  <a:srgbClr val="000000"/>
                </a:solidFill>
                <a:effectLst/>
                <a:latin typeface="ui-sans-serif"/>
              </a:rPr>
              <a:t>melakukan</a:t>
            </a:r>
            <a:r>
              <a:rPr lang="en-ID" sz="1600" b="0" i="0" dirty="0">
                <a:solidFill>
                  <a:srgbClr val="000000"/>
                </a:solidFill>
                <a:effectLst/>
                <a:latin typeface="ui-sans-serif"/>
              </a:rPr>
              <a:t> </a:t>
            </a:r>
            <a:r>
              <a:rPr lang="en-ID" sz="1600" b="0" i="1" dirty="0" err="1">
                <a:solidFill>
                  <a:srgbClr val="000000"/>
                </a:solidFill>
                <a:effectLst/>
                <a:latin typeface="ui-sans-serif"/>
              </a:rPr>
              <a:t>color</a:t>
            </a:r>
            <a:r>
              <a:rPr lang="en-ID" sz="1600" b="0" i="1" dirty="0">
                <a:solidFill>
                  <a:srgbClr val="000000"/>
                </a:solidFill>
                <a:effectLst/>
                <a:latin typeface="ui-sans-serif"/>
              </a:rPr>
              <a:t> grading</a:t>
            </a:r>
            <a:r>
              <a:rPr lang="en-ID" sz="1600" b="0" i="0" dirty="0">
                <a:solidFill>
                  <a:srgbClr val="000000"/>
                </a:solidFill>
                <a:effectLst/>
                <a:latin typeface="ui-sans-serif"/>
              </a:rPr>
              <a:t> </a:t>
            </a:r>
            <a:r>
              <a:rPr lang="en-ID" sz="1600" b="0" i="0" dirty="0" err="1">
                <a:solidFill>
                  <a:srgbClr val="000000"/>
                </a:solidFill>
                <a:effectLst/>
                <a:latin typeface="ui-sans-serif"/>
              </a:rPr>
              <a:t>dengan</a:t>
            </a:r>
            <a:r>
              <a:rPr lang="en-ID" sz="1600" b="0" i="0" dirty="0">
                <a:solidFill>
                  <a:srgbClr val="000000"/>
                </a:solidFill>
                <a:effectLst/>
                <a:latin typeface="ui-sans-serif"/>
              </a:rPr>
              <a:t> </a:t>
            </a:r>
            <a:r>
              <a:rPr lang="en-ID" sz="1600" b="0" i="0" dirty="0" err="1">
                <a:solidFill>
                  <a:srgbClr val="000000"/>
                </a:solidFill>
                <a:effectLst/>
                <a:latin typeface="ui-sans-serif"/>
              </a:rPr>
              <a:t>memanfaatkan</a:t>
            </a:r>
            <a:r>
              <a:rPr lang="en-ID" sz="1600" b="0" i="0" dirty="0">
                <a:solidFill>
                  <a:srgbClr val="000000"/>
                </a:solidFill>
                <a:effectLst/>
                <a:latin typeface="ui-sans-serif"/>
              </a:rPr>
              <a:t> </a:t>
            </a:r>
            <a:r>
              <a:rPr lang="en-ID" sz="1600" b="0" i="0" dirty="0" err="1">
                <a:solidFill>
                  <a:srgbClr val="000000"/>
                </a:solidFill>
                <a:effectLst/>
                <a:latin typeface="ui-sans-serif"/>
              </a:rPr>
              <a:t>aplikasi</a:t>
            </a:r>
            <a:r>
              <a:rPr lang="en-ID" sz="1600" b="0" i="0" dirty="0">
                <a:solidFill>
                  <a:srgbClr val="000000"/>
                </a:solidFill>
                <a:effectLst/>
                <a:latin typeface="ui-sans-serif"/>
              </a:rPr>
              <a:t> yang </a:t>
            </a:r>
            <a:r>
              <a:rPr lang="en-ID" sz="1600" b="0" i="0" dirty="0" err="1">
                <a:solidFill>
                  <a:srgbClr val="000000"/>
                </a:solidFill>
                <a:effectLst/>
                <a:latin typeface="ui-sans-serif"/>
              </a:rPr>
              <a:t>bisa</a:t>
            </a:r>
            <a:r>
              <a:rPr lang="en-ID" sz="1600" b="0" i="0" dirty="0">
                <a:solidFill>
                  <a:srgbClr val="000000"/>
                </a:solidFill>
                <a:effectLst/>
                <a:latin typeface="ui-sans-serif"/>
              </a:rPr>
              <a:t> </a:t>
            </a:r>
            <a:r>
              <a:rPr lang="en-ID" sz="1600" b="0" i="0" dirty="0" err="1">
                <a:solidFill>
                  <a:srgbClr val="000000"/>
                </a:solidFill>
                <a:effectLst/>
                <a:latin typeface="ui-sans-serif"/>
              </a:rPr>
              <a:t>diunduh</a:t>
            </a:r>
            <a:r>
              <a:rPr lang="en-ID" sz="1600" b="0" i="0" dirty="0">
                <a:solidFill>
                  <a:srgbClr val="000000"/>
                </a:solidFill>
                <a:effectLst/>
                <a:latin typeface="ui-sans-serif"/>
              </a:rPr>
              <a:t> </a:t>
            </a:r>
            <a:r>
              <a:rPr lang="en-ID" sz="1600" b="0" i="0" dirty="0" err="1">
                <a:solidFill>
                  <a:srgbClr val="000000"/>
                </a:solidFill>
                <a:effectLst/>
                <a:latin typeface="ui-sans-serif"/>
              </a:rPr>
              <a:t>dalam</a:t>
            </a:r>
            <a:r>
              <a:rPr lang="en-ID" sz="1600" b="0" i="0" dirty="0">
                <a:solidFill>
                  <a:srgbClr val="000000"/>
                </a:solidFill>
                <a:effectLst/>
                <a:latin typeface="ui-sans-serif"/>
              </a:rPr>
              <a:t> </a:t>
            </a:r>
            <a:r>
              <a:rPr lang="en-ID" sz="1600" b="0" i="1" dirty="0">
                <a:solidFill>
                  <a:srgbClr val="000000"/>
                </a:solidFill>
                <a:effectLst/>
                <a:latin typeface="ui-sans-serif"/>
              </a:rPr>
              <a:t>smartphone</a:t>
            </a:r>
            <a:r>
              <a:rPr lang="en-ID" sz="1600" b="0" i="0" dirty="0">
                <a:solidFill>
                  <a:srgbClr val="000000"/>
                </a:solidFill>
                <a:effectLst/>
                <a:latin typeface="ui-sans-serif"/>
              </a:rPr>
              <a:t>. </a:t>
            </a:r>
            <a:r>
              <a:rPr lang="en-ID" sz="1600" b="0" i="0" dirty="0" err="1">
                <a:solidFill>
                  <a:srgbClr val="000000"/>
                </a:solidFill>
                <a:effectLst/>
                <a:latin typeface="ui-sans-serif"/>
              </a:rPr>
              <a:t>Untuk</a:t>
            </a:r>
            <a:r>
              <a:rPr lang="en-ID" sz="1600" b="0" i="0" dirty="0">
                <a:solidFill>
                  <a:srgbClr val="000000"/>
                </a:solidFill>
                <a:effectLst/>
                <a:latin typeface="ui-sans-serif"/>
              </a:rPr>
              <a:t> </a:t>
            </a:r>
            <a:r>
              <a:rPr lang="en-ID" sz="1600" b="0" i="0" dirty="0" err="1">
                <a:solidFill>
                  <a:srgbClr val="000000"/>
                </a:solidFill>
                <a:effectLst/>
                <a:latin typeface="ui-sans-serif"/>
              </a:rPr>
              <a:t>bisa</a:t>
            </a:r>
            <a:r>
              <a:rPr lang="en-ID" sz="1600" b="0" i="0" dirty="0">
                <a:solidFill>
                  <a:srgbClr val="000000"/>
                </a:solidFill>
                <a:effectLst/>
                <a:latin typeface="ui-sans-serif"/>
              </a:rPr>
              <a:t> </a:t>
            </a:r>
            <a:r>
              <a:rPr lang="en-ID" sz="1600" b="0" i="0" dirty="0" err="1">
                <a:solidFill>
                  <a:srgbClr val="000000"/>
                </a:solidFill>
                <a:effectLst/>
                <a:latin typeface="ui-sans-serif"/>
              </a:rPr>
              <a:t>mengubah</a:t>
            </a:r>
            <a:r>
              <a:rPr lang="en-ID" sz="1600" b="0" i="0" dirty="0">
                <a:solidFill>
                  <a:srgbClr val="000000"/>
                </a:solidFill>
                <a:effectLst/>
                <a:latin typeface="ui-sans-serif"/>
              </a:rPr>
              <a:t> </a:t>
            </a:r>
            <a:r>
              <a:rPr lang="en-ID" sz="1600" b="0" i="0" dirty="0" err="1">
                <a:solidFill>
                  <a:srgbClr val="000000"/>
                </a:solidFill>
                <a:effectLst/>
                <a:latin typeface="ui-sans-serif"/>
              </a:rPr>
              <a:t>warna</a:t>
            </a:r>
            <a:r>
              <a:rPr lang="en-ID" sz="1600" b="0" i="0" dirty="0">
                <a:solidFill>
                  <a:srgbClr val="000000"/>
                </a:solidFill>
                <a:effectLst/>
                <a:latin typeface="ui-sans-serif"/>
              </a:rPr>
              <a:t>, </a:t>
            </a:r>
            <a:r>
              <a:rPr lang="en-ID" sz="1600" b="0" i="0" dirty="0" err="1">
                <a:solidFill>
                  <a:srgbClr val="000000"/>
                </a:solidFill>
                <a:effectLst/>
                <a:latin typeface="ui-sans-serif"/>
              </a:rPr>
              <a:t>kamu</a:t>
            </a:r>
            <a:r>
              <a:rPr lang="en-ID" sz="1600" b="0" i="0" dirty="0">
                <a:solidFill>
                  <a:srgbClr val="000000"/>
                </a:solidFill>
                <a:effectLst/>
                <a:latin typeface="ui-sans-serif"/>
              </a:rPr>
              <a:t> </a:t>
            </a:r>
            <a:r>
              <a:rPr lang="en-ID" sz="1600" b="0" i="0" dirty="0" err="1">
                <a:solidFill>
                  <a:srgbClr val="000000"/>
                </a:solidFill>
                <a:effectLst/>
                <a:latin typeface="ui-sans-serif"/>
              </a:rPr>
              <a:t>perlu</a:t>
            </a:r>
            <a:r>
              <a:rPr lang="en-ID" sz="1600" b="0" i="0" dirty="0">
                <a:solidFill>
                  <a:srgbClr val="000000"/>
                </a:solidFill>
                <a:effectLst/>
                <a:latin typeface="ui-sans-serif"/>
              </a:rPr>
              <a:t> </a:t>
            </a:r>
            <a:r>
              <a:rPr lang="en-ID" sz="1600" b="0" i="0" dirty="0" err="1">
                <a:solidFill>
                  <a:srgbClr val="000000"/>
                </a:solidFill>
                <a:effectLst/>
                <a:latin typeface="ui-sans-serif"/>
              </a:rPr>
              <a:t>memperhatikan</a:t>
            </a:r>
            <a:r>
              <a:rPr lang="en-ID" sz="1600" b="0" i="0" dirty="0">
                <a:solidFill>
                  <a:srgbClr val="000000"/>
                </a:solidFill>
                <a:effectLst/>
                <a:latin typeface="ui-sans-serif"/>
              </a:rPr>
              <a:t> </a:t>
            </a:r>
            <a:r>
              <a:rPr lang="en-ID" sz="1600" b="0" i="1" dirty="0">
                <a:solidFill>
                  <a:srgbClr val="000000"/>
                </a:solidFill>
                <a:effectLst/>
                <a:latin typeface="ui-sans-serif"/>
              </a:rPr>
              <a:t>tools</a:t>
            </a:r>
            <a:r>
              <a:rPr lang="en-ID" sz="1600" b="0" i="0" dirty="0">
                <a:solidFill>
                  <a:srgbClr val="000000"/>
                </a:solidFill>
                <a:effectLst/>
                <a:latin typeface="ui-sans-serif"/>
              </a:rPr>
              <a:t> </a:t>
            </a:r>
            <a:r>
              <a:rPr lang="en-ID" sz="1600" b="0" i="0" dirty="0" err="1">
                <a:solidFill>
                  <a:srgbClr val="000000"/>
                </a:solidFill>
                <a:effectLst/>
                <a:latin typeface="ui-sans-serif"/>
              </a:rPr>
              <a:t>berikut</a:t>
            </a:r>
            <a:r>
              <a:rPr lang="en-ID" sz="1600" b="0" i="0" dirty="0">
                <a:solidFill>
                  <a:srgbClr val="000000"/>
                </a:solidFill>
                <a:effectLst/>
                <a:latin typeface="ui-sans-serif"/>
              </a:rPr>
              <a:t> </a:t>
            </a:r>
            <a:r>
              <a:rPr lang="en-ID" sz="1600" b="0" i="0" dirty="0" err="1">
                <a:solidFill>
                  <a:srgbClr val="000000"/>
                </a:solidFill>
                <a:effectLst/>
                <a:latin typeface="ui-sans-serif"/>
              </a:rPr>
              <a:t>ini</a:t>
            </a:r>
            <a:r>
              <a:rPr lang="en-ID" sz="1600" b="0" i="0" dirty="0">
                <a:solidFill>
                  <a:srgbClr val="000000"/>
                </a:solidFill>
                <a:effectLst/>
                <a:latin typeface="ui-sans-serif"/>
              </a:rPr>
              <a:t>:</a:t>
            </a:r>
          </a:p>
          <a:p>
            <a:pPr marL="0" indent="0" algn="l">
              <a:buNone/>
            </a:pPr>
            <a:r>
              <a:rPr lang="en-ID" sz="1600" b="1" i="0" dirty="0">
                <a:solidFill>
                  <a:srgbClr val="000000"/>
                </a:solidFill>
                <a:effectLst/>
                <a:latin typeface="ui-sans-serif"/>
              </a:rPr>
              <a:t>1. </a:t>
            </a:r>
            <a:r>
              <a:rPr lang="en-ID" sz="1600" b="1" i="1" dirty="0">
                <a:solidFill>
                  <a:srgbClr val="000000"/>
                </a:solidFill>
                <a:effectLst/>
                <a:latin typeface="ui-sans-serif"/>
              </a:rPr>
              <a:t>Brightness</a:t>
            </a:r>
            <a:r>
              <a:rPr lang="en-ID" sz="1600" b="1" i="0" dirty="0">
                <a:solidFill>
                  <a:srgbClr val="000000"/>
                </a:solidFill>
                <a:effectLst/>
                <a:latin typeface="ui-sans-serif"/>
              </a:rPr>
              <a:t> dan </a:t>
            </a:r>
            <a:r>
              <a:rPr lang="en-ID" sz="1600" b="1" i="1" dirty="0">
                <a:solidFill>
                  <a:srgbClr val="000000"/>
                </a:solidFill>
                <a:effectLst/>
                <a:latin typeface="ui-sans-serif"/>
              </a:rPr>
              <a:t>contrast</a:t>
            </a:r>
            <a:endParaRPr lang="en-ID" sz="1600" b="1" i="0" dirty="0">
              <a:solidFill>
                <a:srgbClr val="000000"/>
              </a:solidFill>
              <a:effectLst/>
              <a:latin typeface="ui-sans-serif"/>
            </a:endParaRPr>
          </a:p>
          <a:p>
            <a:pPr algn="l"/>
            <a:r>
              <a:rPr lang="en-ID" sz="1600" b="0" i="1" dirty="0">
                <a:solidFill>
                  <a:srgbClr val="000000"/>
                </a:solidFill>
                <a:effectLst/>
                <a:latin typeface="ui-sans-serif"/>
              </a:rPr>
              <a:t>Brightness </a:t>
            </a:r>
            <a:r>
              <a:rPr lang="en-ID" sz="1600" b="0" i="0" dirty="0" err="1">
                <a:solidFill>
                  <a:srgbClr val="000000"/>
                </a:solidFill>
                <a:effectLst/>
                <a:latin typeface="ui-sans-serif"/>
              </a:rPr>
              <a:t>dalam</a:t>
            </a:r>
            <a:r>
              <a:rPr lang="en-ID" sz="1600" b="0" i="0" dirty="0">
                <a:solidFill>
                  <a:srgbClr val="000000"/>
                </a:solidFill>
                <a:effectLst/>
                <a:latin typeface="ui-sans-serif"/>
              </a:rPr>
              <a:t> </a:t>
            </a:r>
            <a:r>
              <a:rPr lang="en-ID" sz="1600" b="0" i="1" dirty="0" err="1">
                <a:solidFill>
                  <a:srgbClr val="000000"/>
                </a:solidFill>
                <a:effectLst/>
                <a:latin typeface="ui-sans-serif"/>
              </a:rPr>
              <a:t>color</a:t>
            </a:r>
            <a:r>
              <a:rPr lang="en-ID" sz="1600" b="0" i="1" dirty="0">
                <a:solidFill>
                  <a:srgbClr val="000000"/>
                </a:solidFill>
                <a:effectLst/>
                <a:latin typeface="ui-sans-serif"/>
              </a:rPr>
              <a:t> grading</a:t>
            </a:r>
            <a:r>
              <a:rPr lang="en-ID" sz="1600" b="0" i="0" dirty="0">
                <a:solidFill>
                  <a:srgbClr val="000000"/>
                </a:solidFill>
                <a:effectLst/>
                <a:latin typeface="ui-sans-serif"/>
              </a:rPr>
              <a:t> </a:t>
            </a:r>
            <a:r>
              <a:rPr lang="en-ID" sz="1600" b="0" i="0" dirty="0" err="1">
                <a:solidFill>
                  <a:srgbClr val="000000"/>
                </a:solidFill>
                <a:effectLst/>
                <a:latin typeface="ui-sans-serif"/>
              </a:rPr>
              <a:t>digunakan</a:t>
            </a:r>
            <a:r>
              <a:rPr lang="en-ID" sz="1600" b="0" i="0" dirty="0">
                <a:solidFill>
                  <a:srgbClr val="000000"/>
                </a:solidFill>
                <a:effectLst/>
                <a:latin typeface="ui-sans-serif"/>
              </a:rPr>
              <a:t> </a:t>
            </a:r>
            <a:r>
              <a:rPr lang="en-ID" sz="1600" b="0" i="0" dirty="0" err="1">
                <a:solidFill>
                  <a:srgbClr val="000000"/>
                </a:solidFill>
                <a:effectLst/>
                <a:latin typeface="ui-sans-serif"/>
              </a:rPr>
              <a:t>untuk</a:t>
            </a:r>
            <a:r>
              <a:rPr lang="en-ID" sz="1600" b="0" i="0" dirty="0">
                <a:solidFill>
                  <a:srgbClr val="000000"/>
                </a:solidFill>
                <a:effectLst/>
                <a:latin typeface="ui-sans-serif"/>
              </a:rPr>
              <a:t> </a:t>
            </a:r>
            <a:r>
              <a:rPr lang="en-ID" sz="1600" b="0" i="0" dirty="0" err="1">
                <a:solidFill>
                  <a:srgbClr val="000000"/>
                </a:solidFill>
                <a:effectLst/>
                <a:latin typeface="ui-sans-serif"/>
              </a:rPr>
              <a:t>mengatur</a:t>
            </a:r>
            <a:r>
              <a:rPr lang="en-ID" sz="1600" b="0" i="0" dirty="0">
                <a:solidFill>
                  <a:srgbClr val="000000"/>
                </a:solidFill>
                <a:effectLst/>
                <a:latin typeface="ui-sans-serif"/>
              </a:rPr>
              <a:t> </a:t>
            </a:r>
            <a:r>
              <a:rPr lang="en-ID" sz="1600" b="0" i="0" dirty="0" err="1">
                <a:solidFill>
                  <a:srgbClr val="000000"/>
                </a:solidFill>
                <a:effectLst/>
                <a:latin typeface="ui-sans-serif"/>
              </a:rPr>
              <a:t>tingkat</a:t>
            </a:r>
            <a:r>
              <a:rPr lang="en-ID" sz="1600" b="0" i="0" dirty="0">
                <a:solidFill>
                  <a:srgbClr val="000000"/>
                </a:solidFill>
                <a:effectLst/>
                <a:latin typeface="ui-sans-serif"/>
              </a:rPr>
              <a:t> </a:t>
            </a:r>
            <a:r>
              <a:rPr lang="en-ID" sz="1600" b="0" i="0" dirty="0" err="1">
                <a:solidFill>
                  <a:srgbClr val="000000"/>
                </a:solidFill>
                <a:effectLst/>
                <a:latin typeface="ui-sans-serif"/>
              </a:rPr>
              <a:t>kecerahan</a:t>
            </a:r>
            <a:r>
              <a:rPr lang="en-ID" sz="1600" b="0" i="0" dirty="0">
                <a:solidFill>
                  <a:srgbClr val="000000"/>
                </a:solidFill>
                <a:effectLst/>
                <a:latin typeface="ui-sans-serif"/>
              </a:rPr>
              <a:t> </a:t>
            </a:r>
            <a:r>
              <a:rPr lang="en-ID" sz="1600" b="0" i="0" dirty="0" err="1">
                <a:solidFill>
                  <a:srgbClr val="000000"/>
                </a:solidFill>
                <a:effectLst/>
                <a:latin typeface="ui-sans-serif"/>
              </a:rPr>
              <a:t>dalam</a:t>
            </a:r>
            <a:r>
              <a:rPr lang="en-ID" sz="1600" b="0" i="0" dirty="0">
                <a:solidFill>
                  <a:srgbClr val="000000"/>
                </a:solidFill>
                <a:effectLst/>
                <a:latin typeface="ui-sans-serif"/>
              </a:rPr>
              <a:t> </a:t>
            </a:r>
            <a:r>
              <a:rPr lang="en-ID" sz="1600" b="0" i="0" dirty="0" err="1">
                <a:solidFill>
                  <a:srgbClr val="000000"/>
                </a:solidFill>
                <a:effectLst/>
                <a:latin typeface="ui-sans-serif"/>
              </a:rPr>
              <a:t>konten</a:t>
            </a:r>
            <a:r>
              <a:rPr lang="en-ID" sz="1600" b="0" i="0" dirty="0">
                <a:solidFill>
                  <a:srgbClr val="000000"/>
                </a:solidFill>
                <a:effectLst/>
                <a:latin typeface="ui-sans-serif"/>
              </a:rPr>
              <a:t> video </a:t>
            </a:r>
            <a:r>
              <a:rPr lang="en-ID" sz="1600" b="0" i="0" dirty="0" err="1">
                <a:solidFill>
                  <a:srgbClr val="000000"/>
                </a:solidFill>
                <a:effectLst/>
                <a:latin typeface="ui-sans-serif"/>
              </a:rPr>
              <a:t>atau</a:t>
            </a:r>
            <a:r>
              <a:rPr lang="en-ID" sz="1600" b="0" i="0" dirty="0">
                <a:solidFill>
                  <a:srgbClr val="000000"/>
                </a:solidFill>
                <a:effectLst/>
                <a:latin typeface="ui-sans-serif"/>
              </a:rPr>
              <a:t> </a:t>
            </a:r>
            <a:r>
              <a:rPr lang="en-ID" sz="1600" b="0" i="0" dirty="0" err="1">
                <a:solidFill>
                  <a:srgbClr val="000000"/>
                </a:solidFill>
                <a:effectLst/>
                <a:latin typeface="ui-sans-serif"/>
              </a:rPr>
              <a:t>foto</a:t>
            </a:r>
            <a:r>
              <a:rPr lang="en-ID" sz="1600" b="0" i="0" dirty="0">
                <a:solidFill>
                  <a:srgbClr val="000000"/>
                </a:solidFill>
                <a:effectLst/>
                <a:latin typeface="ui-sans-serif"/>
              </a:rPr>
              <a:t>. </a:t>
            </a:r>
            <a:r>
              <a:rPr lang="en-ID" sz="1600" b="0" i="0" dirty="0" err="1">
                <a:solidFill>
                  <a:srgbClr val="000000"/>
                </a:solidFill>
                <a:effectLst/>
                <a:latin typeface="ui-sans-serif"/>
              </a:rPr>
              <a:t>Namun</a:t>
            </a:r>
            <a:r>
              <a:rPr lang="en-ID" sz="1600" b="0" i="0" dirty="0">
                <a:solidFill>
                  <a:srgbClr val="000000"/>
                </a:solidFill>
                <a:effectLst/>
                <a:latin typeface="ui-sans-serif"/>
              </a:rPr>
              <a:t>, </a:t>
            </a:r>
            <a:r>
              <a:rPr lang="en-ID" sz="1600" b="0" i="0" dirty="0" err="1">
                <a:solidFill>
                  <a:srgbClr val="000000"/>
                </a:solidFill>
                <a:effectLst/>
                <a:latin typeface="ui-sans-serif"/>
              </a:rPr>
              <a:t>jika</a:t>
            </a:r>
            <a:r>
              <a:rPr lang="en-ID" sz="1600" b="0" i="0" dirty="0">
                <a:solidFill>
                  <a:srgbClr val="000000"/>
                </a:solidFill>
                <a:effectLst/>
                <a:latin typeface="ui-sans-serif"/>
              </a:rPr>
              <a:t> </a:t>
            </a:r>
            <a:r>
              <a:rPr lang="en-ID" sz="1600" b="0" i="0" dirty="0" err="1">
                <a:solidFill>
                  <a:srgbClr val="000000"/>
                </a:solidFill>
                <a:effectLst/>
                <a:latin typeface="ui-sans-serif"/>
              </a:rPr>
              <a:t>kamu</a:t>
            </a:r>
            <a:r>
              <a:rPr lang="en-ID" sz="1600" b="0" i="0" dirty="0">
                <a:solidFill>
                  <a:srgbClr val="000000"/>
                </a:solidFill>
                <a:effectLst/>
                <a:latin typeface="ui-sans-serif"/>
              </a:rPr>
              <a:t> </a:t>
            </a:r>
            <a:r>
              <a:rPr lang="en-ID" sz="1600" b="0" i="0" dirty="0" err="1">
                <a:solidFill>
                  <a:srgbClr val="000000"/>
                </a:solidFill>
                <a:effectLst/>
                <a:latin typeface="ui-sans-serif"/>
              </a:rPr>
              <a:t>mengubah</a:t>
            </a:r>
            <a:r>
              <a:rPr lang="en-ID" sz="1600" b="0" i="0" dirty="0">
                <a:solidFill>
                  <a:srgbClr val="000000"/>
                </a:solidFill>
                <a:effectLst/>
                <a:latin typeface="ui-sans-serif"/>
              </a:rPr>
              <a:t> </a:t>
            </a:r>
            <a:r>
              <a:rPr lang="en-ID" sz="1600" b="0" i="1" dirty="0">
                <a:solidFill>
                  <a:srgbClr val="000000"/>
                </a:solidFill>
                <a:effectLst/>
                <a:latin typeface="ui-sans-serif"/>
              </a:rPr>
              <a:t>brightness</a:t>
            </a:r>
            <a:r>
              <a:rPr lang="en-ID" sz="1600" b="0" i="0" dirty="0">
                <a:solidFill>
                  <a:srgbClr val="000000"/>
                </a:solidFill>
                <a:effectLst/>
                <a:latin typeface="ui-sans-serif"/>
              </a:rPr>
              <a:t>, </a:t>
            </a:r>
            <a:r>
              <a:rPr lang="en-ID" sz="1600" b="0" i="0" dirty="0" err="1">
                <a:solidFill>
                  <a:srgbClr val="000000"/>
                </a:solidFill>
                <a:effectLst/>
                <a:latin typeface="ui-sans-serif"/>
              </a:rPr>
              <a:t>maka</a:t>
            </a:r>
            <a:r>
              <a:rPr lang="en-ID" sz="1600" b="0" i="0" dirty="0">
                <a:solidFill>
                  <a:srgbClr val="000000"/>
                </a:solidFill>
                <a:effectLst/>
                <a:latin typeface="ui-sans-serif"/>
              </a:rPr>
              <a:t> </a:t>
            </a:r>
            <a:r>
              <a:rPr lang="en-ID" sz="1600" b="0" i="1" dirty="0">
                <a:solidFill>
                  <a:srgbClr val="000000"/>
                </a:solidFill>
                <a:effectLst/>
                <a:latin typeface="ui-sans-serif"/>
              </a:rPr>
              <a:t>contrast </a:t>
            </a:r>
            <a:r>
              <a:rPr lang="en-ID" sz="1600" b="0" i="0" dirty="0">
                <a:solidFill>
                  <a:srgbClr val="000000"/>
                </a:solidFill>
                <a:effectLst/>
                <a:latin typeface="ui-sans-serif"/>
              </a:rPr>
              <a:t>juga </a:t>
            </a:r>
            <a:r>
              <a:rPr lang="en-ID" sz="1600" b="0" i="0" dirty="0" err="1">
                <a:solidFill>
                  <a:srgbClr val="000000"/>
                </a:solidFill>
                <a:effectLst/>
                <a:latin typeface="ui-sans-serif"/>
              </a:rPr>
              <a:t>akan</a:t>
            </a:r>
            <a:r>
              <a:rPr lang="en-ID" sz="1600" b="0" i="0" dirty="0">
                <a:solidFill>
                  <a:srgbClr val="000000"/>
                </a:solidFill>
                <a:effectLst/>
                <a:latin typeface="ui-sans-serif"/>
              </a:rPr>
              <a:t> </a:t>
            </a:r>
            <a:r>
              <a:rPr lang="en-ID" sz="1600" b="0" i="0" dirty="0" err="1">
                <a:solidFill>
                  <a:srgbClr val="000000"/>
                </a:solidFill>
                <a:effectLst/>
                <a:latin typeface="ui-sans-serif"/>
              </a:rPr>
              <a:t>ikut</a:t>
            </a:r>
            <a:r>
              <a:rPr lang="en-ID" sz="1600" b="0" i="0" dirty="0">
                <a:solidFill>
                  <a:srgbClr val="000000"/>
                </a:solidFill>
                <a:effectLst/>
                <a:latin typeface="ui-sans-serif"/>
              </a:rPr>
              <a:t> </a:t>
            </a:r>
            <a:r>
              <a:rPr lang="en-ID" sz="1600" b="0" i="0" dirty="0" err="1">
                <a:solidFill>
                  <a:srgbClr val="000000"/>
                </a:solidFill>
                <a:effectLst/>
                <a:latin typeface="ui-sans-serif"/>
              </a:rPr>
              <a:t>berubah</a:t>
            </a:r>
            <a:r>
              <a:rPr lang="en-ID" sz="1600" b="0" i="0" dirty="0">
                <a:solidFill>
                  <a:srgbClr val="000000"/>
                </a:solidFill>
                <a:effectLst/>
                <a:latin typeface="ui-sans-serif"/>
              </a:rPr>
              <a:t> dan </a:t>
            </a:r>
            <a:r>
              <a:rPr lang="en-ID" sz="1600" b="0" i="0" dirty="0" err="1">
                <a:solidFill>
                  <a:srgbClr val="000000"/>
                </a:solidFill>
                <a:effectLst/>
                <a:latin typeface="ui-sans-serif"/>
              </a:rPr>
              <a:t>begitupun</a:t>
            </a:r>
            <a:r>
              <a:rPr lang="en-ID" sz="1600" b="0" i="0" dirty="0">
                <a:solidFill>
                  <a:srgbClr val="000000"/>
                </a:solidFill>
                <a:effectLst/>
                <a:latin typeface="ui-sans-serif"/>
              </a:rPr>
              <a:t> </a:t>
            </a:r>
            <a:r>
              <a:rPr lang="en-ID" sz="1600" b="0" i="0" dirty="0" err="1">
                <a:solidFill>
                  <a:srgbClr val="000000"/>
                </a:solidFill>
                <a:effectLst/>
                <a:latin typeface="ui-sans-serif"/>
              </a:rPr>
              <a:t>sebaliknya</a:t>
            </a:r>
            <a:r>
              <a:rPr lang="en-ID" sz="1600" b="0" i="0" dirty="0">
                <a:solidFill>
                  <a:srgbClr val="000000"/>
                </a:solidFill>
                <a:effectLst/>
                <a:latin typeface="ui-sans-serif"/>
              </a:rPr>
              <a:t>. </a:t>
            </a:r>
            <a:r>
              <a:rPr lang="en-ID" sz="1600" b="0" i="0" dirty="0" err="1">
                <a:solidFill>
                  <a:srgbClr val="000000"/>
                </a:solidFill>
                <a:effectLst/>
                <a:latin typeface="ui-sans-serif"/>
              </a:rPr>
              <a:t>Ubahlah</a:t>
            </a:r>
            <a:r>
              <a:rPr lang="en-ID" sz="1600" b="0" i="0" dirty="0">
                <a:solidFill>
                  <a:srgbClr val="000000"/>
                </a:solidFill>
                <a:effectLst/>
                <a:latin typeface="ui-sans-serif"/>
              </a:rPr>
              <a:t> level </a:t>
            </a:r>
            <a:r>
              <a:rPr lang="en-ID" sz="1600" b="0" i="1" dirty="0">
                <a:solidFill>
                  <a:srgbClr val="000000"/>
                </a:solidFill>
                <a:effectLst/>
                <a:latin typeface="ui-sans-serif"/>
              </a:rPr>
              <a:t>brightness </a:t>
            </a:r>
            <a:r>
              <a:rPr lang="en-ID" sz="1600" b="0" i="0" dirty="0" err="1">
                <a:solidFill>
                  <a:srgbClr val="000000"/>
                </a:solidFill>
                <a:effectLst/>
                <a:latin typeface="ui-sans-serif"/>
              </a:rPr>
              <a:t>sesuai</a:t>
            </a:r>
            <a:r>
              <a:rPr lang="en-ID" sz="1600" b="0" i="0" dirty="0">
                <a:solidFill>
                  <a:srgbClr val="000000"/>
                </a:solidFill>
                <a:effectLst/>
                <a:latin typeface="ui-sans-serif"/>
              </a:rPr>
              <a:t> </a:t>
            </a:r>
            <a:r>
              <a:rPr lang="en-ID" sz="1600" b="0" i="0" dirty="0" err="1">
                <a:solidFill>
                  <a:srgbClr val="000000"/>
                </a:solidFill>
                <a:effectLst/>
                <a:latin typeface="ui-sans-serif"/>
              </a:rPr>
              <a:t>dengan</a:t>
            </a:r>
            <a:r>
              <a:rPr lang="en-ID" sz="1600" b="0" i="0" dirty="0">
                <a:solidFill>
                  <a:srgbClr val="000000"/>
                </a:solidFill>
                <a:effectLst/>
                <a:latin typeface="ui-sans-serif"/>
              </a:rPr>
              <a:t> </a:t>
            </a:r>
            <a:r>
              <a:rPr lang="en-ID" sz="1600" b="0" i="0" dirty="0" err="1">
                <a:solidFill>
                  <a:srgbClr val="000000"/>
                </a:solidFill>
                <a:effectLst/>
                <a:latin typeface="ui-sans-serif"/>
              </a:rPr>
              <a:t>tingkat</a:t>
            </a:r>
            <a:r>
              <a:rPr lang="en-ID" sz="1600" b="0" i="0" dirty="0">
                <a:solidFill>
                  <a:srgbClr val="000000"/>
                </a:solidFill>
                <a:effectLst/>
                <a:latin typeface="ui-sans-serif"/>
              </a:rPr>
              <a:t> </a:t>
            </a:r>
            <a:r>
              <a:rPr lang="en-ID" sz="1600" b="0" i="1" dirty="0">
                <a:solidFill>
                  <a:srgbClr val="000000"/>
                </a:solidFill>
                <a:effectLst/>
                <a:latin typeface="ui-sans-serif"/>
              </a:rPr>
              <a:t>exposure </a:t>
            </a:r>
            <a:r>
              <a:rPr lang="en-ID" sz="1600" b="0" i="0" dirty="0">
                <a:solidFill>
                  <a:srgbClr val="000000"/>
                </a:solidFill>
                <a:effectLst/>
                <a:latin typeface="ui-sans-serif"/>
              </a:rPr>
              <a:t>agar </a:t>
            </a:r>
            <a:r>
              <a:rPr lang="en-ID" sz="1600" b="0" i="0" dirty="0" err="1">
                <a:solidFill>
                  <a:srgbClr val="000000"/>
                </a:solidFill>
                <a:effectLst/>
                <a:latin typeface="ui-sans-serif"/>
              </a:rPr>
              <a:t>warna</a:t>
            </a:r>
            <a:r>
              <a:rPr lang="en-ID" sz="1600" b="0" i="0" dirty="0">
                <a:solidFill>
                  <a:srgbClr val="000000"/>
                </a:solidFill>
                <a:effectLst/>
                <a:latin typeface="ui-sans-serif"/>
              </a:rPr>
              <a:t> </a:t>
            </a:r>
            <a:r>
              <a:rPr lang="en-ID" sz="1600" b="0" i="0" dirty="0" err="1">
                <a:solidFill>
                  <a:srgbClr val="000000"/>
                </a:solidFill>
                <a:effectLst/>
                <a:latin typeface="ui-sans-serif"/>
              </a:rPr>
              <a:t>foto</a:t>
            </a:r>
            <a:r>
              <a:rPr lang="en-ID" sz="1600" b="0" i="0" dirty="0">
                <a:solidFill>
                  <a:srgbClr val="000000"/>
                </a:solidFill>
                <a:effectLst/>
                <a:latin typeface="ui-sans-serif"/>
              </a:rPr>
              <a:t> </a:t>
            </a:r>
            <a:r>
              <a:rPr lang="en-ID" sz="1600" b="0" i="0" dirty="0" err="1">
                <a:solidFill>
                  <a:srgbClr val="000000"/>
                </a:solidFill>
                <a:effectLst/>
                <a:latin typeface="ui-sans-serif"/>
              </a:rPr>
              <a:t>atau</a:t>
            </a:r>
            <a:r>
              <a:rPr lang="en-ID" sz="1600" b="0" i="0" dirty="0">
                <a:solidFill>
                  <a:srgbClr val="000000"/>
                </a:solidFill>
                <a:effectLst/>
                <a:latin typeface="ui-sans-serif"/>
              </a:rPr>
              <a:t> video </a:t>
            </a:r>
            <a:r>
              <a:rPr lang="en-ID" sz="1600" b="0" i="0" dirty="0" err="1">
                <a:solidFill>
                  <a:srgbClr val="000000"/>
                </a:solidFill>
                <a:effectLst/>
                <a:latin typeface="ui-sans-serif"/>
              </a:rPr>
              <a:t>terlihat</a:t>
            </a:r>
            <a:r>
              <a:rPr lang="en-ID" sz="1600" b="0" i="0" dirty="0">
                <a:solidFill>
                  <a:srgbClr val="000000"/>
                </a:solidFill>
                <a:effectLst/>
                <a:latin typeface="ui-sans-serif"/>
              </a:rPr>
              <a:t> </a:t>
            </a:r>
            <a:r>
              <a:rPr lang="en-ID" sz="1600" b="0" i="0" dirty="0" err="1">
                <a:solidFill>
                  <a:srgbClr val="000000"/>
                </a:solidFill>
                <a:effectLst/>
                <a:latin typeface="ui-sans-serif"/>
              </a:rPr>
              <a:t>seimbang</a:t>
            </a:r>
            <a:r>
              <a:rPr lang="en-ID" sz="1600" b="0" i="0" dirty="0">
                <a:solidFill>
                  <a:srgbClr val="000000"/>
                </a:solidFill>
                <a:effectLst/>
                <a:latin typeface="ui-sans-serif"/>
              </a:rPr>
              <a:t>.</a:t>
            </a:r>
          </a:p>
          <a:p>
            <a:pPr marL="0" indent="0" algn="l">
              <a:buNone/>
            </a:pPr>
            <a:r>
              <a:rPr lang="en-ID" sz="1600" b="1" i="0" dirty="0">
                <a:solidFill>
                  <a:srgbClr val="000000"/>
                </a:solidFill>
                <a:effectLst/>
                <a:latin typeface="ui-sans-serif"/>
              </a:rPr>
              <a:t>2. </a:t>
            </a:r>
            <a:r>
              <a:rPr lang="en-ID" sz="1600" b="1" i="1" dirty="0">
                <a:solidFill>
                  <a:srgbClr val="000000"/>
                </a:solidFill>
                <a:effectLst/>
                <a:latin typeface="ui-sans-serif"/>
              </a:rPr>
              <a:t>White balance</a:t>
            </a:r>
            <a:endParaRPr lang="en-ID" sz="1600" b="1" i="0" dirty="0">
              <a:solidFill>
                <a:srgbClr val="000000"/>
              </a:solidFill>
              <a:effectLst/>
              <a:latin typeface="ui-sans-serif"/>
            </a:endParaRPr>
          </a:p>
          <a:p>
            <a:pPr algn="l"/>
            <a:r>
              <a:rPr lang="en-ID" sz="1600" b="0" i="0" dirty="0">
                <a:solidFill>
                  <a:srgbClr val="000000"/>
                </a:solidFill>
                <a:effectLst/>
                <a:latin typeface="ui-sans-serif"/>
              </a:rPr>
              <a:t>Jika </a:t>
            </a:r>
            <a:r>
              <a:rPr lang="en-ID" sz="1600" b="0" i="1" dirty="0">
                <a:solidFill>
                  <a:srgbClr val="000000"/>
                </a:solidFill>
                <a:effectLst/>
                <a:latin typeface="ui-sans-serif"/>
              </a:rPr>
              <a:t>brightness </a:t>
            </a:r>
            <a:r>
              <a:rPr lang="en-ID" sz="1600" b="0" i="0" dirty="0" err="1">
                <a:solidFill>
                  <a:srgbClr val="000000"/>
                </a:solidFill>
                <a:effectLst/>
                <a:latin typeface="ui-sans-serif"/>
              </a:rPr>
              <a:t>berguna</a:t>
            </a:r>
            <a:r>
              <a:rPr lang="en-ID" sz="1600" b="0" i="0" dirty="0">
                <a:solidFill>
                  <a:srgbClr val="000000"/>
                </a:solidFill>
                <a:effectLst/>
                <a:latin typeface="ui-sans-serif"/>
              </a:rPr>
              <a:t> </a:t>
            </a:r>
            <a:r>
              <a:rPr lang="en-ID" sz="1600" b="0" i="0" dirty="0" err="1">
                <a:solidFill>
                  <a:srgbClr val="000000"/>
                </a:solidFill>
                <a:effectLst/>
                <a:latin typeface="ui-sans-serif"/>
              </a:rPr>
              <a:t>untuk</a:t>
            </a:r>
            <a:r>
              <a:rPr lang="en-ID" sz="1600" b="0" i="0" dirty="0">
                <a:solidFill>
                  <a:srgbClr val="000000"/>
                </a:solidFill>
                <a:effectLst/>
                <a:latin typeface="ui-sans-serif"/>
              </a:rPr>
              <a:t> </a:t>
            </a:r>
            <a:r>
              <a:rPr lang="en-ID" sz="1600" b="0" i="0" dirty="0" err="1">
                <a:solidFill>
                  <a:srgbClr val="000000"/>
                </a:solidFill>
                <a:effectLst/>
                <a:latin typeface="ui-sans-serif"/>
              </a:rPr>
              <a:t>mengatur</a:t>
            </a:r>
            <a:r>
              <a:rPr lang="en-ID" sz="1600" b="0" i="0" dirty="0">
                <a:solidFill>
                  <a:srgbClr val="000000"/>
                </a:solidFill>
                <a:effectLst/>
                <a:latin typeface="ui-sans-serif"/>
              </a:rPr>
              <a:t> </a:t>
            </a:r>
            <a:r>
              <a:rPr lang="en-ID" sz="1600" b="0" i="0" dirty="0" err="1">
                <a:solidFill>
                  <a:srgbClr val="000000"/>
                </a:solidFill>
                <a:effectLst/>
                <a:latin typeface="ui-sans-serif"/>
              </a:rPr>
              <a:t>tingkat</a:t>
            </a:r>
            <a:r>
              <a:rPr lang="en-ID" sz="1600" b="0" i="0" dirty="0">
                <a:solidFill>
                  <a:srgbClr val="000000"/>
                </a:solidFill>
                <a:effectLst/>
                <a:latin typeface="ui-sans-serif"/>
              </a:rPr>
              <a:t> </a:t>
            </a:r>
            <a:r>
              <a:rPr lang="en-ID" sz="1600" b="0" i="0" dirty="0" err="1">
                <a:solidFill>
                  <a:srgbClr val="000000"/>
                </a:solidFill>
                <a:effectLst/>
                <a:latin typeface="ui-sans-serif"/>
              </a:rPr>
              <a:t>kecerahan</a:t>
            </a:r>
            <a:r>
              <a:rPr lang="en-ID" sz="1600" b="0" i="0" dirty="0">
                <a:solidFill>
                  <a:srgbClr val="000000"/>
                </a:solidFill>
                <a:effectLst/>
                <a:latin typeface="ui-sans-serif"/>
              </a:rPr>
              <a:t>, </a:t>
            </a:r>
            <a:r>
              <a:rPr lang="en-ID" sz="1600" b="0" i="0" dirty="0" err="1">
                <a:solidFill>
                  <a:srgbClr val="000000"/>
                </a:solidFill>
                <a:effectLst/>
                <a:latin typeface="ui-sans-serif"/>
              </a:rPr>
              <a:t>maka</a:t>
            </a:r>
            <a:r>
              <a:rPr lang="en-ID" sz="1600" b="0" i="0" dirty="0">
                <a:solidFill>
                  <a:srgbClr val="000000"/>
                </a:solidFill>
                <a:effectLst/>
                <a:latin typeface="ui-sans-serif"/>
              </a:rPr>
              <a:t> </a:t>
            </a:r>
            <a:r>
              <a:rPr lang="en-ID" sz="1600" b="0" i="0" dirty="0" err="1">
                <a:solidFill>
                  <a:srgbClr val="000000"/>
                </a:solidFill>
                <a:effectLst/>
                <a:latin typeface="ui-sans-serif"/>
              </a:rPr>
              <a:t>beda</a:t>
            </a:r>
            <a:r>
              <a:rPr lang="en-ID" sz="1600" b="0" i="0" dirty="0">
                <a:solidFill>
                  <a:srgbClr val="000000"/>
                </a:solidFill>
                <a:effectLst/>
                <a:latin typeface="ui-sans-serif"/>
              </a:rPr>
              <a:t> </a:t>
            </a:r>
            <a:r>
              <a:rPr lang="en-ID" sz="1600" b="0" i="0" dirty="0" err="1">
                <a:solidFill>
                  <a:srgbClr val="000000"/>
                </a:solidFill>
                <a:effectLst/>
                <a:latin typeface="ui-sans-serif"/>
              </a:rPr>
              <a:t>halnya</a:t>
            </a:r>
            <a:r>
              <a:rPr lang="en-ID" sz="1600" b="0" i="0" dirty="0">
                <a:solidFill>
                  <a:srgbClr val="000000"/>
                </a:solidFill>
                <a:effectLst/>
                <a:latin typeface="ui-sans-serif"/>
              </a:rPr>
              <a:t> </a:t>
            </a:r>
            <a:r>
              <a:rPr lang="en-ID" sz="1600" b="0" i="0" dirty="0" err="1">
                <a:solidFill>
                  <a:srgbClr val="000000"/>
                </a:solidFill>
                <a:effectLst/>
                <a:latin typeface="ui-sans-serif"/>
              </a:rPr>
              <a:t>dengan</a:t>
            </a:r>
            <a:r>
              <a:rPr lang="en-ID" sz="1600" b="0" i="1" dirty="0">
                <a:solidFill>
                  <a:srgbClr val="000000"/>
                </a:solidFill>
                <a:effectLst/>
                <a:latin typeface="ui-sans-serif"/>
              </a:rPr>
              <a:t> white balance</a:t>
            </a:r>
            <a:r>
              <a:rPr lang="en-ID" sz="1600" b="0" i="0" dirty="0">
                <a:solidFill>
                  <a:srgbClr val="000000"/>
                </a:solidFill>
                <a:effectLst/>
                <a:latin typeface="ui-sans-serif"/>
              </a:rPr>
              <a:t> yang </a:t>
            </a:r>
            <a:r>
              <a:rPr lang="en-ID" sz="1600" b="0" i="0" dirty="0" err="1">
                <a:solidFill>
                  <a:srgbClr val="000000"/>
                </a:solidFill>
                <a:effectLst/>
                <a:latin typeface="ui-sans-serif"/>
              </a:rPr>
              <a:t>berguna</a:t>
            </a:r>
            <a:r>
              <a:rPr lang="en-ID" sz="1600" b="0" i="0" dirty="0">
                <a:solidFill>
                  <a:srgbClr val="000000"/>
                </a:solidFill>
                <a:effectLst/>
                <a:latin typeface="ui-sans-serif"/>
              </a:rPr>
              <a:t> </a:t>
            </a:r>
            <a:r>
              <a:rPr lang="en-ID" sz="1600" b="0" i="0" dirty="0" err="1">
                <a:solidFill>
                  <a:srgbClr val="000000"/>
                </a:solidFill>
                <a:effectLst/>
                <a:latin typeface="ui-sans-serif"/>
              </a:rPr>
              <a:t>untuk</a:t>
            </a:r>
            <a:r>
              <a:rPr lang="en-ID" sz="1600" b="0" i="0" dirty="0">
                <a:solidFill>
                  <a:srgbClr val="000000"/>
                </a:solidFill>
                <a:effectLst/>
                <a:latin typeface="ui-sans-serif"/>
              </a:rPr>
              <a:t> </a:t>
            </a:r>
            <a:r>
              <a:rPr lang="en-ID" sz="1600" b="0" i="0" dirty="0" err="1">
                <a:solidFill>
                  <a:srgbClr val="000000"/>
                </a:solidFill>
                <a:effectLst/>
                <a:latin typeface="ui-sans-serif"/>
              </a:rPr>
              <a:t>mengatur</a:t>
            </a:r>
            <a:r>
              <a:rPr lang="en-ID" sz="1600" b="0" i="0" dirty="0">
                <a:solidFill>
                  <a:srgbClr val="000000"/>
                </a:solidFill>
                <a:effectLst/>
                <a:latin typeface="ui-sans-serif"/>
              </a:rPr>
              <a:t> </a:t>
            </a:r>
            <a:r>
              <a:rPr lang="en-ID" sz="1600" b="0" i="1" dirty="0" err="1">
                <a:solidFill>
                  <a:srgbClr val="000000"/>
                </a:solidFill>
                <a:effectLst/>
                <a:latin typeface="ui-sans-serif"/>
              </a:rPr>
              <a:t>temperatur</a:t>
            </a:r>
            <a:r>
              <a:rPr lang="en-ID" sz="1600" b="0" i="1" dirty="0">
                <a:solidFill>
                  <a:srgbClr val="000000"/>
                </a:solidFill>
                <a:effectLst/>
                <a:latin typeface="ui-sans-serif"/>
              </a:rPr>
              <a:t> </a:t>
            </a:r>
            <a:r>
              <a:rPr lang="en-ID" sz="1600" b="0" i="0" dirty="0" err="1">
                <a:solidFill>
                  <a:srgbClr val="000000"/>
                </a:solidFill>
                <a:effectLst/>
                <a:latin typeface="ui-sans-serif"/>
              </a:rPr>
              <a:t>dalam</a:t>
            </a:r>
            <a:r>
              <a:rPr lang="en-ID" sz="1600" b="0" i="0" dirty="0">
                <a:solidFill>
                  <a:srgbClr val="000000"/>
                </a:solidFill>
                <a:effectLst/>
                <a:latin typeface="ui-sans-serif"/>
              </a:rPr>
              <a:t> </a:t>
            </a:r>
            <a:r>
              <a:rPr lang="en-ID" sz="1600" b="0" i="0" dirty="0" err="1">
                <a:solidFill>
                  <a:srgbClr val="000000"/>
                </a:solidFill>
                <a:effectLst/>
                <a:latin typeface="ui-sans-serif"/>
              </a:rPr>
              <a:t>foto</a:t>
            </a:r>
            <a:r>
              <a:rPr lang="en-ID" sz="1600" b="0" i="0" dirty="0">
                <a:solidFill>
                  <a:srgbClr val="000000"/>
                </a:solidFill>
                <a:effectLst/>
                <a:latin typeface="ui-sans-serif"/>
              </a:rPr>
              <a:t> </a:t>
            </a:r>
            <a:r>
              <a:rPr lang="en-ID" sz="1600" b="0" i="0" dirty="0" err="1">
                <a:solidFill>
                  <a:srgbClr val="000000"/>
                </a:solidFill>
                <a:effectLst/>
                <a:latin typeface="ui-sans-serif"/>
              </a:rPr>
              <a:t>atau</a:t>
            </a:r>
            <a:r>
              <a:rPr lang="en-ID" sz="1600" b="0" i="0" dirty="0">
                <a:solidFill>
                  <a:srgbClr val="000000"/>
                </a:solidFill>
                <a:effectLst/>
                <a:latin typeface="ui-sans-serif"/>
              </a:rPr>
              <a:t> video.</a:t>
            </a:r>
            <a:r>
              <a:rPr lang="en-ID" sz="1600" b="0" i="1" dirty="0">
                <a:solidFill>
                  <a:srgbClr val="000000"/>
                </a:solidFill>
                <a:effectLst/>
                <a:latin typeface="ui-sans-serif"/>
              </a:rPr>
              <a:t> Tools white balance</a:t>
            </a:r>
            <a:r>
              <a:rPr lang="en-ID" sz="1600" b="0" i="0" dirty="0">
                <a:solidFill>
                  <a:srgbClr val="000000"/>
                </a:solidFill>
                <a:effectLst/>
                <a:latin typeface="ui-sans-serif"/>
              </a:rPr>
              <a:t> </a:t>
            </a:r>
            <a:r>
              <a:rPr lang="en-ID" sz="1600" b="0" i="0" dirty="0" err="1">
                <a:solidFill>
                  <a:srgbClr val="000000"/>
                </a:solidFill>
                <a:effectLst/>
                <a:latin typeface="ui-sans-serif"/>
              </a:rPr>
              <a:t>dapat</a:t>
            </a:r>
            <a:r>
              <a:rPr lang="en-ID" sz="1600" b="0" i="0" dirty="0">
                <a:solidFill>
                  <a:srgbClr val="000000"/>
                </a:solidFill>
                <a:effectLst/>
                <a:latin typeface="ui-sans-serif"/>
              </a:rPr>
              <a:t> </a:t>
            </a:r>
            <a:r>
              <a:rPr lang="en-ID" sz="1600" b="0" i="0" dirty="0" err="1">
                <a:solidFill>
                  <a:srgbClr val="000000"/>
                </a:solidFill>
                <a:effectLst/>
                <a:latin typeface="ui-sans-serif"/>
              </a:rPr>
              <a:t>membuat</a:t>
            </a:r>
            <a:r>
              <a:rPr lang="en-ID" sz="1600" b="0" i="0" dirty="0">
                <a:solidFill>
                  <a:srgbClr val="000000"/>
                </a:solidFill>
                <a:effectLst/>
                <a:latin typeface="ui-sans-serif"/>
              </a:rPr>
              <a:t> </a:t>
            </a:r>
            <a:r>
              <a:rPr lang="en-ID" sz="1600" b="0" i="0" dirty="0" err="1">
                <a:solidFill>
                  <a:srgbClr val="000000"/>
                </a:solidFill>
                <a:effectLst/>
                <a:latin typeface="ui-sans-serif"/>
              </a:rPr>
              <a:t>foto</a:t>
            </a:r>
            <a:r>
              <a:rPr lang="en-ID" sz="1600" b="0" i="0" dirty="0">
                <a:solidFill>
                  <a:srgbClr val="000000"/>
                </a:solidFill>
                <a:effectLst/>
                <a:latin typeface="ui-sans-serif"/>
              </a:rPr>
              <a:t> </a:t>
            </a:r>
            <a:r>
              <a:rPr lang="en-ID" sz="1600" b="0" i="0" dirty="0" err="1">
                <a:solidFill>
                  <a:srgbClr val="000000"/>
                </a:solidFill>
                <a:effectLst/>
                <a:latin typeface="ui-sans-serif"/>
              </a:rPr>
              <a:t>memiliki</a:t>
            </a:r>
            <a:r>
              <a:rPr lang="en-ID" sz="1600" b="0" i="0" dirty="0">
                <a:solidFill>
                  <a:srgbClr val="000000"/>
                </a:solidFill>
                <a:effectLst/>
                <a:latin typeface="ui-sans-serif"/>
              </a:rPr>
              <a:t> </a:t>
            </a:r>
            <a:r>
              <a:rPr lang="en-ID" sz="1600" b="0" i="1" dirty="0">
                <a:solidFill>
                  <a:srgbClr val="000000"/>
                </a:solidFill>
                <a:effectLst/>
                <a:latin typeface="ui-sans-serif"/>
              </a:rPr>
              <a:t>warm tone</a:t>
            </a:r>
            <a:r>
              <a:rPr lang="en-ID" sz="1600" b="0" i="0" dirty="0">
                <a:solidFill>
                  <a:srgbClr val="000000"/>
                </a:solidFill>
                <a:effectLst/>
                <a:latin typeface="ui-sans-serif"/>
              </a:rPr>
              <a:t> </a:t>
            </a:r>
            <a:r>
              <a:rPr lang="en-ID" sz="1600" b="0" i="0" dirty="0" err="1">
                <a:solidFill>
                  <a:srgbClr val="000000"/>
                </a:solidFill>
                <a:effectLst/>
                <a:latin typeface="ui-sans-serif"/>
              </a:rPr>
              <a:t>atau</a:t>
            </a:r>
            <a:r>
              <a:rPr lang="en-ID" sz="1600" b="0" i="0" dirty="0">
                <a:solidFill>
                  <a:srgbClr val="000000"/>
                </a:solidFill>
                <a:effectLst/>
                <a:latin typeface="ui-sans-serif"/>
              </a:rPr>
              <a:t> </a:t>
            </a:r>
            <a:r>
              <a:rPr lang="en-ID" sz="1600" b="0" i="1" dirty="0">
                <a:solidFill>
                  <a:srgbClr val="000000"/>
                </a:solidFill>
                <a:effectLst/>
                <a:latin typeface="ui-sans-serif"/>
              </a:rPr>
              <a:t>cool tone </a:t>
            </a:r>
            <a:r>
              <a:rPr lang="en-ID" sz="1600" b="0" i="0" dirty="0" err="1">
                <a:solidFill>
                  <a:srgbClr val="000000"/>
                </a:solidFill>
                <a:effectLst/>
                <a:latin typeface="ui-sans-serif"/>
              </a:rPr>
              <a:t>tergantung</a:t>
            </a:r>
            <a:r>
              <a:rPr lang="en-ID" sz="1600" b="0" i="0" dirty="0">
                <a:solidFill>
                  <a:srgbClr val="000000"/>
                </a:solidFill>
                <a:effectLst/>
                <a:latin typeface="ui-sans-serif"/>
              </a:rPr>
              <a:t> </a:t>
            </a:r>
            <a:r>
              <a:rPr lang="en-ID" sz="1600" b="0" i="0" dirty="0" err="1">
                <a:solidFill>
                  <a:srgbClr val="000000"/>
                </a:solidFill>
                <a:effectLst/>
                <a:latin typeface="ui-sans-serif"/>
              </a:rPr>
              <a:t>dari</a:t>
            </a:r>
            <a:r>
              <a:rPr lang="en-ID" sz="1600" b="0" i="0" dirty="0">
                <a:solidFill>
                  <a:srgbClr val="000000"/>
                </a:solidFill>
                <a:effectLst/>
                <a:latin typeface="ui-sans-serif"/>
              </a:rPr>
              <a:t> </a:t>
            </a:r>
            <a:r>
              <a:rPr lang="en-ID" sz="1600" b="0" i="1" dirty="0">
                <a:solidFill>
                  <a:srgbClr val="000000"/>
                </a:solidFill>
                <a:effectLst/>
                <a:latin typeface="ui-sans-serif"/>
              </a:rPr>
              <a:t>mood </a:t>
            </a:r>
            <a:r>
              <a:rPr lang="en-ID" sz="1600" b="0" i="0" dirty="0">
                <a:solidFill>
                  <a:srgbClr val="000000"/>
                </a:solidFill>
                <a:effectLst/>
                <a:latin typeface="ui-sans-serif"/>
              </a:rPr>
              <a:t>yang </a:t>
            </a:r>
            <a:r>
              <a:rPr lang="en-ID" sz="1600" b="0" i="0" dirty="0" err="1">
                <a:solidFill>
                  <a:srgbClr val="000000"/>
                </a:solidFill>
                <a:effectLst/>
                <a:latin typeface="ui-sans-serif"/>
              </a:rPr>
              <a:t>diinginkan</a:t>
            </a:r>
            <a:r>
              <a:rPr lang="en-ID" sz="1600" b="0" i="0" dirty="0">
                <a:solidFill>
                  <a:srgbClr val="000000"/>
                </a:solidFill>
                <a:effectLst/>
                <a:latin typeface="ui-sans-serif"/>
              </a:rPr>
              <a:t>.</a:t>
            </a:r>
          </a:p>
          <a:p>
            <a:endParaRPr lang="en-ID" dirty="0"/>
          </a:p>
        </p:txBody>
      </p:sp>
    </p:spTree>
    <p:extLst>
      <p:ext uri="{BB962C8B-B14F-4D97-AF65-F5344CB8AC3E}">
        <p14:creationId xmlns:p14="http://schemas.microsoft.com/office/powerpoint/2010/main" val="373378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BD7CE-9634-45BE-B28B-DF1673F96B81}"/>
              </a:ext>
            </a:extLst>
          </p:cNvPr>
          <p:cNvSpPr>
            <a:spLocks noGrp="1"/>
          </p:cNvSpPr>
          <p:nvPr>
            <p:ph type="title"/>
          </p:nvPr>
        </p:nvSpPr>
        <p:spPr>
          <a:xfrm>
            <a:off x="1484311" y="685800"/>
            <a:ext cx="10018713" cy="480527"/>
          </a:xfrm>
        </p:spPr>
        <p:txBody>
          <a:bodyPr>
            <a:normAutofit/>
          </a:bodyPr>
          <a:lstStyle/>
          <a:p>
            <a:pPr algn="l"/>
            <a:r>
              <a:rPr lang="en-US" sz="2400" i="0" dirty="0" err="1">
                <a:solidFill>
                  <a:srgbClr val="000000"/>
                </a:solidFill>
                <a:effectLst/>
                <a:latin typeface="Times New Roman" panose="02020603050405020304" pitchFamily="18" charset="0"/>
                <a:cs typeface="Times New Roman" panose="02020603050405020304" pitchFamily="18" charset="0"/>
              </a:rPr>
              <a:t>Mengenal</a:t>
            </a:r>
            <a:r>
              <a:rPr lang="en-US" sz="2400" i="0" dirty="0">
                <a:solidFill>
                  <a:srgbClr val="000000"/>
                </a:solidFill>
                <a:effectLst/>
                <a:latin typeface="Times New Roman" panose="02020603050405020304" pitchFamily="18" charset="0"/>
                <a:cs typeface="Times New Roman" panose="02020603050405020304" pitchFamily="18" charset="0"/>
              </a:rPr>
              <a:t> 6</a:t>
            </a:r>
            <a:r>
              <a:rPr lang="en-US" sz="2400" b="1" i="1" dirty="0">
                <a:solidFill>
                  <a:srgbClr val="000000"/>
                </a:solidFill>
                <a:effectLst/>
                <a:latin typeface="Times New Roman" panose="02020603050405020304" pitchFamily="18" charset="0"/>
                <a:cs typeface="Times New Roman" panose="02020603050405020304" pitchFamily="18" charset="0"/>
              </a:rPr>
              <a:t> tools color grading</a:t>
            </a:r>
            <a:endParaRPr lang="en-ID" sz="2400" dirty="0"/>
          </a:p>
        </p:txBody>
      </p:sp>
      <p:sp>
        <p:nvSpPr>
          <p:cNvPr id="5" name="Content Placeholder 4">
            <a:extLst>
              <a:ext uri="{FF2B5EF4-FFF2-40B4-BE49-F238E27FC236}">
                <a16:creationId xmlns:a16="http://schemas.microsoft.com/office/drawing/2014/main" id="{9B534F04-DE6B-466C-B523-E2B040A6B72A}"/>
              </a:ext>
            </a:extLst>
          </p:cNvPr>
          <p:cNvSpPr>
            <a:spLocks noGrp="1"/>
          </p:cNvSpPr>
          <p:nvPr>
            <p:ph idx="1"/>
          </p:nvPr>
        </p:nvSpPr>
        <p:spPr>
          <a:xfrm>
            <a:off x="1484310" y="1166327"/>
            <a:ext cx="10018713" cy="4624873"/>
          </a:xfrm>
        </p:spPr>
        <p:txBody>
          <a:bodyPr>
            <a:normAutofit fontScale="70000" lnSpcReduction="20000"/>
          </a:bodyPr>
          <a:lstStyle/>
          <a:p>
            <a:pPr marL="0" indent="0" algn="l">
              <a:buNone/>
            </a:pPr>
            <a:r>
              <a:rPr lang="en-ID" sz="2300" b="1" i="0" dirty="0">
                <a:solidFill>
                  <a:srgbClr val="000000"/>
                </a:solidFill>
                <a:effectLst/>
                <a:latin typeface="Times New Roman" panose="02020603050405020304" pitchFamily="18" charset="0"/>
                <a:cs typeface="Times New Roman" panose="02020603050405020304" pitchFamily="18" charset="0"/>
              </a:rPr>
              <a:t>3. </a:t>
            </a:r>
            <a:r>
              <a:rPr lang="en-ID" sz="2300" b="1" i="1" dirty="0">
                <a:solidFill>
                  <a:srgbClr val="000000"/>
                </a:solidFill>
                <a:effectLst/>
                <a:latin typeface="Times New Roman" panose="02020603050405020304" pitchFamily="18" charset="0"/>
                <a:cs typeface="Times New Roman" panose="02020603050405020304" pitchFamily="18" charset="0"/>
              </a:rPr>
              <a:t>Three-way </a:t>
            </a:r>
            <a:r>
              <a:rPr lang="en-ID" sz="2300" b="1" i="1" dirty="0" err="1">
                <a:solidFill>
                  <a:srgbClr val="000000"/>
                </a:solidFill>
                <a:effectLst/>
                <a:latin typeface="Times New Roman" panose="02020603050405020304" pitchFamily="18" charset="0"/>
                <a:cs typeface="Times New Roman" panose="02020603050405020304" pitchFamily="18" charset="0"/>
              </a:rPr>
              <a:t>color</a:t>
            </a:r>
            <a:r>
              <a:rPr lang="en-ID" sz="2300" b="1" i="1" dirty="0">
                <a:solidFill>
                  <a:srgbClr val="000000"/>
                </a:solidFill>
                <a:effectLst/>
                <a:latin typeface="Times New Roman" panose="02020603050405020304" pitchFamily="18" charset="0"/>
                <a:cs typeface="Times New Roman" panose="02020603050405020304" pitchFamily="18" charset="0"/>
              </a:rPr>
              <a:t> corrector</a:t>
            </a:r>
            <a:endParaRPr lang="en-ID" sz="2300" b="1" i="0" dirty="0">
              <a:solidFill>
                <a:srgbClr val="000000"/>
              </a:solidFill>
              <a:effectLst/>
              <a:latin typeface="Times New Roman" panose="02020603050405020304" pitchFamily="18" charset="0"/>
              <a:cs typeface="Times New Roman" panose="02020603050405020304" pitchFamily="18" charset="0"/>
            </a:endParaRPr>
          </a:p>
          <a:p>
            <a:pPr algn="l"/>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memudahkan</a:t>
            </a:r>
            <a:r>
              <a:rPr lang="en-ID" sz="2300" b="0" i="0" dirty="0">
                <a:solidFill>
                  <a:srgbClr val="000000"/>
                </a:solidFill>
                <a:effectLst/>
                <a:latin typeface="Times New Roman" panose="02020603050405020304" pitchFamily="18" charset="0"/>
                <a:cs typeface="Times New Roman" panose="02020603050405020304" pitchFamily="18" charset="0"/>
              </a:rPr>
              <a:t> proses </a:t>
            </a:r>
            <a:r>
              <a:rPr lang="en-ID" sz="2300" b="0" i="1" dirty="0" err="1">
                <a:solidFill>
                  <a:srgbClr val="000000"/>
                </a:solidFill>
                <a:effectLst/>
                <a:latin typeface="Times New Roman" panose="02020603050405020304" pitchFamily="18" charset="0"/>
                <a:cs typeface="Times New Roman" panose="02020603050405020304" pitchFamily="18" charset="0"/>
              </a:rPr>
              <a:t>color</a:t>
            </a:r>
            <a:r>
              <a:rPr lang="en-ID" sz="2300" b="0" i="1" dirty="0">
                <a:solidFill>
                  <a:srgbClr val="000000"/>
                </a:solidFill>
                <a:effectLst/>
                <a:latin typeface="Times New Roman" panose="02020603050405020304" pitchFamily="18" charset="0"/>
                <a:cs typeface="Times New Roman" panose="02020603050405020304" pitchFamily="18" charset="0"/>
              </a:rPr>
              <a:t> grading</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biasanya</a:t>
            </a:r>
            <a:r>
              <a:rPr lang="en-ID" sz="2300" b="0" i="0" dirty="0">
                <a:solidFill>
                  <a:srgbClr val="000000"/>
                </a:solidFill>
                <a:effectLst/>
                <a:latin typeface="Times New Roman" panose="02020603050405020304" pitchFamily="18" charset="0"/>
                <a:cs typeface="Times New Roman" panose="02020603050405020304" pitchFamily="18" charset="0"/>
              </a:rPr>
              <a:t> editor </a:t>
            </a:r>
            <a:r>
              <a:rPr lang="en-ID" sz="2300" b="0" i="0" dirty="0" err="1">
                <a:solidFill>
                  <a:srgbClr val="000000"/>
                </a:solidFill>
                <a:effectLst/>
                <a:latin typeface="Times New Roman" panose="02020603050405020304" pitchFamily="18" charset="0"/>
                <a:cs typeface="Times New Roman" panose="02020603050405020304" pitchFamily="18" charset="0"/>
              </a:rPr>
              <a:t>menggunakan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three-way </a:t>
            </a:r>
            <a:r>
              <a:rPr lang="en-ID" sz="2300" b="0" i="1" dirty="0" err="1">
                <a:solidFill>
                  <a:srgbClr val="000000"/>
                </a:solidFill>
                <a:effectLst/>
                <a:latin typeface="Times New Roman" panose="02020603050405020304" pitchFamily="18" charset="0"/>
                <a:cs typeface="Times New Roman" panose="02020603050405020304" pitchFamily="18" charset="0"/>
              </a:rPr>
              <a:t>color</a:t>
            </a:r>
            <a:r>
              <a:rPr lang="en-ID" sz="2300" b="0" i="1" dirty="0">
                <a:solidFill>
                  <a:srgbClr val="000000"/>
                </a:solidFill>
                <a:effectLst/>
                <a:latin typeface="Times New Roman" panose="02020603050405020304" pitchFamily="18" charset="0"/>
                <a:cs typeface="Times New Roman" panose="02020603050405020304" pitchFamily="18" charset="0"/>
              </a:rPr>
              <a:t> correcto</a:t>
            </a:r>
            <a:r>
              <a:rPr lang="en-ID" sz="2300" b="0" i="0" dirty="0">
                <a:solidFill>
                  <a:srgbClr val="000000"/>
                </a:solidFill>
                <a:effectLst/>
                <a:latin typeface="Times New Roman" panose="02020603050405020304" pitchFamily="18" charset="0"/>
                <a:cs typeface="Times New Roman" panose="02020603050405020304" pitchFamily="18" charset="0"/>
              </a:rPr>
              <a:t>r. </a:t>
            </a:r>
            <a:r>
              <a:rPr lang="en-ID" sz="2300" b="0" i="1" dirty="0">
                <a:solidFill>
                  <a:srgbClr val="000000"/>
                </a:solidFill>
                <a:effectLst/>
                <a:latin typeface="Times New Roman" panose="02020603050405020304" pitchFamily="18" charset="0"/>
                <a:cs typeface="Times New Roman" panose="02020603050405020304" pitchFamily="18" charset="0"/>
              </a:rPr>
              <a:t>Tools </a:t>
            </a:r>
            <a:r>
              <a:rPr lang="en-ID" sz="2300" b="0" i="0" dirty="0" err="1">
                <a:solidFill>
                  <a:srgbClr val="000000"/>
                </a:solidFill>
                <a:effectLst/>
                <a:latin typeface="Times New Roman" panose="02020603050405020304" pitchFamily="18" charset="0"/>
                <a:cs typeface="Times New Roman" panose="02020603050405020304" pitchFamily="18" charset="0"/>
              </a:rPr>
              <a:t>ini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mengubah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saturation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hue</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contrast</a:t>
            </a:r>
            <a:r>
              <a:rPr lang="en-ID" sz="2300" b="0" i="0" dirty="0">
                <a:solidFill>
                  <a:srgbClr val="000000"/>
                </a:solidFill>
                <a:effectLst/>
                <a:latin typeface="Times New Roman" panose="02020603050405020304" pitchFamily="18" charset="0"/>
                <a:cs typeface="Times New Roman" panose="02020603050405020304" pitchFamily="18" charset="0"/>
              </a:rPr>
              <a:t>, dan </a:t>
            </a:r>
            <a:r>
              <a:rPr lang="en-ID" sz="2300" b="0" i="1" dirty="0">
                <a:solidFill>
                  <a:srgbClr val="000000"/>
                </a:solidFill>
                <a:effectLst/>
                <a:latin typeface="Times New Roman" panose="02020603050405020304" pitchFamily="18" charset="0"/>
                <a:cs typeface="Times New Roman" panose="02020603050405020304" pitchFamily="18" charset="0"/>
              </a:rPr>
              <a:t>brightness </a:t>
            </a:r>
            <a:r>
              <a:rPr lang="en-ID" sz="2300" b="0" i="0" dirty="0" err="1">
                <a:solidFill>
                  <a:srgbClr val="000000"/>
                </a:solidFill>
                <a:effectLst/>
                <a:latin typeface="Times New Roman" panose="02020603050405020304" pitchFamily="18" charset="0"/>
                <a:cs typeface="Times New Roman" panose="02020603050405020304" pitchFamily="18" charset="0"/>
              </a:rPr>
              <a:t>secara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langsung</a:t>
            </a:r>
            <a:r>
              <a:rPr lang="en-ID" sz="2300" b="0" i="0" dirty="0">
                <a:solidFill>
                  <a:srgbClr val="000000"/>
                </a:solidFill>
                <a:effectLst/>
                <a:latin typeface="Times New Roman" panose="02020603050405020304" pitchFamily="18" charset="0"/>
                <a:cs typeface="Times New Roman" panose="02020603050405020304" pitchFamily="18" charset="0"/>
              </a:rPr>
              <a:t>.</a:t>
            </a:r>
          </a:p>
          <a:p>
            <a:pPr marL="0" indent="0" algn="l">
              <a:buNone/>
            </a:pPr>
            <a:r>
              <a:rPr lang="en-ID" sz="2300" b="1" i="0" dirty="0">
                <a:solidFill>
                  <a:srgbClr val="000000"/>
                </a:solidFill>
                <a:effectLst/>
                <a:latin typeface="Times New Roman" panose="02020603050405020304" pitchFamily="18" charset="0"/>
                <a:cs typeface="Times New Roman" panose="02020603050405020304" pitchFamily="18" charset="0"/>
              </a:rPr>
              <a:t>4. </a:t>
            </a:r>
            <a:r>
              <a:rPr lang="en-ID" sz="2300" b="1" i="1" dirty="0">
                <a:solidFill>
                  <a:srgbClr val="000000"/>
                </a:solidFill>
                <a:effectLst/>
                <a:latin typeface="Times New Roman" panose="02020603050405020304" pitchFamily="18" charset="0"/>
                <a:cs typeface="Times New Roman" panose="02020603050405020304" pitchFamily="18" charset="0"/>
              </a:rPr>
              <a:t>Unsharp mask</a:t>
            </a:r>
            <a:r>
              <a:rPr lang="en-ID" sz="2300" b="1" i="0" dirty="0">
                <a:solidFill>
                  <a:srgbClr val="000000"/>
                </a:solidFill>
                <a:effectLst/>
                <a:latin typeface="Times New Roman" panose="02020603050405020304" pitchFamily="18" charset="0"/>
                <a:cs typeface="Times New Roman" panose="02020603050405020304" pitchFamily="18" charset="0"/>
              </a:rPr>
              <a:t> dan </a:t>
            </a:r>
            <a:r>
              <a:rPr lang="en-ID" sz="2300" b="1" i="1" dirty="0">
                <a:solidFill>
                  <a:srgbClr val="000000"/>
                </a:solidFill>
                <a:effectLst/>
                <a:latin typeface="Times New Roman" panose="02020603050405020304" pitchFamily="18" charset="0"/>
                <a:cs typeface="Times New Roman" panose="02020603050405020304" pitchFamily="18" charset="0"/>
              </a:rPr>
              <a:t>sharpening tool</a:t>
            </a:r>
            <a:endParaRPr lang="en-ID" sz="2300" b="1" i="0" dirty="0">
              <a:solidFill>
                <a:srgbClr val="000000"/>
              </a:solidFill>
              <a:effectLst/>
              <a:latin typeface="Times New Roman" panose="02020603050405020304" pitchFamily="18" charset="0"/>
              <a:cs typeface="Times New Roman" panose="02020603050405020304" pitchFamily="18" charset="0"/>
            </a:endParaRPr>
          </a:p>
          <a:p>
            <a:pPr algn="l"/>
            <a:r>
              <a:rPr lang="en-ID" sz="2300" b="0" i="0" dirty="0">
                <a:solidFill>
                  <a:srgbClr val="000000"/>
                </a:solidFill>
                <a:effectLst/>
                <a:latin typeface="Times New Roman" panose="02020603050405020304" pitchFamily="18" charset="0"/>
                <a:cs typeface="Times New Roman" panose="02020603050405020304" pitchFamily="18" charset="0"/>
              </a:rPr>
              <a:t>Jika </a:t>
            </a:r>
            <a:r>
              <a:rPr lang="en-ID" sz="2300" b="0" i="0" dirty="0" err="1">
                <a:solidFill>
                  <a:srgbClr val="000000"/>
                </a:solidFill>
                <a:effectLst/>
                <a:latin typeface="Times New Roman" panose="02020603050405020304" pitchFamily="18" charset="0"/>
                <a:cs typeface="Times New Roman" panose="02020603050405020304" pitchFamily="18" charset="0"/>
              </a:rPr>
              <a:t>ketiga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tools</a:t>
            </a:r>
            <a:r>
              <a:rPr lang="en-ID" sz="2300" b="0" i="0" dirty="0">
                <a:solidFill>
                  <a:srgbClr val="000000"/>
                </a:solidFill>
                <a:effectLst/>
                <a:latin typeface="Times New Roman" panose="02020603050405020304" pitchFamily="18" charset="0"/>
                <a:cs typeface="Times New Roman" panose="02020603050405020304" pitchFamily="18" charset="0"/>
              </a:rPr>
              <a:t> di </a:t>
            </a:r>
            <a:r>
              <a:rPr lang="en-ID" sz="2300" b="0" i="0" dirty="0" err="1">
                <a:solidFill>
                  <a:srgbClr val="000000"/>
                </a:solidFill>
                <a:effectLst/>
                <a:latin typeface="Times New Roman" panose="02020603050405020304" pitchFamily="18" charset="0"/>
                <a:cs typeface="Times New Roman" panose="02020603050405020304" pitchFamily="18" charset="0"/>
              </a:rPr>
              <a:t>atas</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mengubah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 dan </a:t>
            </a:r>
            <a:r>
              <a:rPr lang="en-ID" sz="2300" b="0" i="0" dirty="0" err="1">
                <a:solidFill>
                  <a:srgbClr val="000000"/>
                </a:solidFill>
                <a:effectLst/>
                <a:latin typeface="Times New Roman" panose="02020603050405020304" pitchFamily="18" charset="0"/>
                <a:cs typeface="Times New Roman" panose="02020603050405020304" pitchFamily="18" charset="0"/>
              </a:rPr>
              <a:t>kecerahan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maka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unsharp mask</a:t>
            </a:r>
            <a:r>
              <a:rPr lang="en-ID" sz="2300" b="0" i="0" dirty="0">
                <a:solidFill>
                  <a:srgbClr val="000000"/>
                </a:solidFill>
                <a:effectLst/>
                <a:latin typeface="Times New Roman" panose="02020603050405020304" pitchFamily="18" charset="0"/>
                <a:cs typeface="Times New Roman" panose="02020603050405020304" pitchFamily="18" charset="0"/>
              </a:rPr>
              <a:t> dan </a:t>
            </a:r>
            <a:r>
              <a:rPr lang="en-ID" sz="2300" b="0" i="1" dirty="0">
                <a:solidFill>
                  <a:srgbClr val="000000"/>
                </a:solidFill>
                <a:effectLst/>
                <a:latin typeface="Times New Roman" panose="02020603050405020304" pitchFamily="18" charset="0"/>
                <a:cs typeface="Times New Roman" panose="02020603050405020304" pitchFamily="18" charset="0"/>
              </a:rPr>
              <a:t>sharpening tool</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mengubah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ketajaman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resolusi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dari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foto</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video.</a:t>
            </a:r>
          </a:p>
          <a:p>
            <a:pPr marL="0" indent="0" algn="l">
              <a:buNone/>
            </a:pPr>
            <a:r>
              <a:rPr lang="en-ID" sz="2300" b="1" i="0" dirty="0">
                <a:solidFill>
                  <a:srgbClr val="000000"/>
                </a:solidFill>
                <a:effectLst/>
                <a:latin typeface="Times New Roman" panose="02020603050405020304" pitchFamily="18" charset="0"/>
                <a:cs typeface="Times New Roman" panose="02020603050405020304" pitchFamily="18" charset="0"/>
              </a:rPr>
              <a:t>5. </a:t>
            </a:r>
            <a:r>
              <a:rPr lang="en-ID" sz="2300" b="1" i="1" dirty="0">
                <a:solidFill>
                  <a:srgbClr val="000000"/>
                </a:solidFill>
                <a:effectLst/>
                <a:latin typeface="Times New Roman" panose="02020603050405020304" pitchFamily="18" charset="0"/>
                <a:cs typeface="Times New Roman" panose="02020603050405020304" pitchFamily="18" charset="0"/>
              </a:rPr>
              <a:t>Curves</a:t>
            </a:r>
            <a:endParaRPr lang="en-ID" sz="2300" b="1" i="0" dirty="0">
              <a:solidFill>
                <a:srgbClr val="000000"/>
              </a:solidFill>
              <a:effectLst/>
              <a:latin typeface="Times New Roman" panose="02020603050405020304" pitchFamily="18" charset="0"/>
              <a:cs typeface="Times New Roman" panose="02020603050405020304" pitchFamily="18" charset="0"/>
            </a:endParaRPr>
          </a:p>
          <a:p>
            <a:pPr algn="l"/>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yang </a:t>
            </a:r>
            <a:r>
              <a:rPr lang="en-ID" sz="2300" b="0" i="0" dirty="0" err="1">
                <a:solidFill>
                  <a:srgbClr val="000000"/>
                </a:solidFill>
                <a:effectLst/>
                <a:latin typeface="Times New Roman" panose="02020603050405020304" pitchFamily="18" charset="0"/>
                <a:cs typeface="Times New Roman" panose="02020603050405020304" pitchFamily="18" charset="0"/>
              </a:rPr>
              <a:t>sudah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ahli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curves</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mengubah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keseluruhan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dari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foto</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video. </a:t>
            </a:r>
            <a:r>
              <a:rPr lang="en-ID" sz="2300" b="0" i="0" dirty="0" err="1">
                <a:solidFill>
                  <a:srgbClr val="000000"/>
                </a:solidFill>
                <a:effectLst/>
                <a:latin typeface="Times New Roman" panose="02020603050405020304" pitchFamily="18" charset="0"/>
                <a:cs typeface="Times New Roman" panose="02020603050405020304" pitchFamily="18" charset="0"/>
              </a:rPr>
              <a:t>Untuk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menggunakan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tools </a:t>
            </a:r>
            <a:r>
              <a:rPr lang="en-ID" sz="2300" b="0" i="0" dirty="0" err="1">
                <a:solidFill>
                  <a:srgbClr val="000000"/>
                </a:solidFill>
                <a:effectLst/>
                <a:latin typeface="Times New Roman" panose="02020603050405020304" pitchFamily="18" charset="0"/>
                <a:cs typeface="Times New Roman" panose="02020603050405020304" pitchFamily="18" charset="0"/>
              </a:rPr>
              <a:t>ini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kamu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harus</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membiasakan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diri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dulu</a:t>
            </a:r>
            <a:r>
              <a:rPr lang="en-ID" sz="2300" b="0" i="0" dirty="0">
                <a:solidFill>
                  <a:srgbClr val="000000"/>
                </a:solidFill>
                <a:effectLst/>
                <a:latin typeface="Times New Roman" panose="02020603050405020304" pitchFamily="18" charset="0"/>
                <a:cs typeface="Times New Roman" panose="02020603050405020304" pitchFamily="18" charset="0"/>
              </a:rPr>
              <a:t> agar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dari</a:t>
            </a:r>
            <a:r>
              <a:rPr lang="en-ID" sz="2300" b="0" i="0" dirty="0">
                <a:solidFill>
                  <a:srgbClr val="000000"/>
                </a:solidFill>
                <a:effectLst/>
                <a:latin typeface="Times New Roman" panose="02020603050405020304" pitchFamily="18" charset="0"/>
                <a:cs typeface="Times New Roman" panose="02020603050405020304" pitchFamily="18" charset="0"/>
              </a:rPr>
              <a:t> video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foto</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tidak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terlalu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berlebihan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malah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menjadi</a:t>
            </a:r>
            <a:r>
              <a:rPr lang="en-ID" sz="2300" b="0" i="0" dirty="0">
                <a:solidFill>
                  <a:srgbClr val="000000"/>
                </a:solidFill>
                <a:effectLst/>
                <a:latin typeface="Times New Roman" panose="02020603050405020304" pitchFamily="18" charset="0"/>
                <a:cs typeface="Times New Roman" panose="02020603050405020304" pitchFamily="18" charset="0"/>
              </a:rPr>
              <a:t> salah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a:t>
            </a:r>
          </a:p>
          <a:p>
            <a:pPr marL="0" indent="0" algn="l">
              <a:buNone/>
            </a:pPr>
            <a:r>
              <a:rPr lang="en-ID" sz="2300" b="1" i="0" dirty="0">
                <a:solidFill>
                  <a:srgbClr val="000000"/>
                </a:solidFill>
                <a:effectLst/>
                <a:latin typeface="Times New Roman" panose="02020603050405020304" pitchFamily="18" charset="0"/>
                <a:cs typeface="Times New Roman" panose="02020603050405020304" pitchFamily="18" charset="0"/>
              </a:rPr>
              <a:t>6. </a:t>
            </a:r>
            <a:r>
              <a:rPr lang="en-ID" sz="2300" b="1" i="1" dirty="0" err="1">
                <a:solidFill>
                  <a:srgbClr val="000000"/>
                </a:solidFill>
                <a:effectLst/>
                <a:latin typeface="Times New Roman" panose="02020603050405020304" pitchFamily="18" charset="0"/>
                <a:cs typeface="Times New Roman" panose="02020603050405020304" pitchFamily="18" charset="0"/>
              </a:rPr>
              <a:t>Color</a:t>
            </a:r>
            <a:r>
              <a:rPr lang="en-ID" sz="2300" b="1" i="1" dirty="0">
                <a:solidFill>
                  <a:srgbClr val="000000"/>
                </a:solidFill>
                <a:effectLst/>
                <a:latin typeface="Times New Roman" panose="02020603050405020304" pitchFamily="18" charset="0"/>
                <a:cs typeface="Times New Roman" panose="02020603050405020304" pitchFamily="18" charset="0"/>
              </a:rPr>
              <a:t> match</a:t>
            </a:r>
            <a:endParaRPr lang="en-ID" sz="2300" b="1" i="0" dirty="0">
              <a:solidFill>
                <a:srgbClr val="000000"/>
              </a:solidFill>
              <a:effectLst/>
              <a:latin typeface="Times New Roman" panose="02020603050405020304" pitchFamily="18" charset="0"/>
              <a:cs typeface="Times New Roman" panose="02020603050405020304" pitchFamily="18" charset="0"/>
            </a:endParaRPr>
          </a:p>
          <a:p>
            <a:pPr algn="l"/>
            <a:r>
              <a:rPr lang="en-ID" sz="2300" b="0" i="0" dirty="0" err="1">
                <a:solidFill>
                  <a:srgbClr val="000000"/>
                </a:solidFill>
                <a:effectLst/>
                <a:latin typeface="Times New Roman" panose="02020603050405020304" pitchFamily="18" charset="0"/>
                <a:cs typeface="Times New Roman" panose="02020603050405020304" pitchFamily="18" charset="0"/>
              </a:rPr>
              <a:t>Bagaimana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cara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menyeragamkan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dalam</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sebuah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foto</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video? </a:t>
            </a:r>
            <a:r>
              <a:rPr lang="en-ID" sz="2300" b="0" i="0" dirty="0" err="1">
                <a:solidFill>
                  <a:srgbClr val="000000"/>
                </a:solidFill>
                <a:effectLst/>
                <a:latin typeface="Times New Roman" panose="02020603050405020304" pitchFamily="18" charset="0"/>
                <a:cs typeface="Times New Roman" panose="02020603050405020304" pitchFamily="18" charset="0"/>
              </a:rPr>
              <a:t>Biasanya</a:t>
            </a:r>
            <a:r>
              <a:rPr lang="en-ID" sz="2300" b="0" i="0" dirty="0">
                <a:solidFill>
                  <a:srgbClr val="000000"/>
                </a:solidFill>
                <a:effectLst/>
                <a:latin typeface="Times New Roman" panose="02020603050405020304" pitchFamily="18" charset="0"/>
                <a:cs typeface="Times New Roman" panose="02020603050405020304" pitchFamily="18" charset="0"/>
              </a:rPr>
              <a:t> editor </a:t>
            </a:r>
            <a:r>
              <a:rPr lang="en-ID" sz="2300" b="0" i="0" dirty="0" err="1">
                <a:solidFill>
                  <a:srgbClr val="000000"/>
                </a:solidFill>
                <a:effectLst/>
                <a:latin typeface="Times New Roman" panose="02020603050405020304" pitchFamily="18" charset="0"/>
                <a:cs typeface="Times New Roman" panose="02020603050405020304" pitchFamily="18" charset="0"/>
              </a:rPr>
              <a:t>menggunakan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1" dirty="0">
                <a:solidFill>
                  <a:srgbClr val="000000"/>
                </a:solidFill>
                <a:effectLst/>
                <a:latin typeface="Times New Roman" panose="02020603050405020304" pitchFamily="18" charset="0"/>
                <a:cs typeface="Times New Roman" panose="02020603050405020304" pitchFamily="18" charset="0"/>
              </a:rPr>
              <a:t>tools </a:t>
            </a:r>
            <a:r>
              <a:rPr lang="en-ID" sz="2300" b="0" i="1" dirty="0" err="1">
                <a:solidFill>
                  <a:srgbClr val="000000"/>
                </a:solidFill>
                <a:effectLst/>
                <a:latin typeface="Times New Roman" panose="02020603050405020304" pitchFamily="18" charset="0"/>
                <a:cs typeface="Times New Roman" panose="02020603050405020304" pitchFamily="18" charset="0"/>
              </a:rPr>
              <a:t>color</a:t>
            </a:r>
            <a:r>
              <a:rPr lang="en-ID" sz="2300" b="0" i="1" dirty="0">
                <a:solidFill>
                  <a:srgbClr val="000000"/>
                </a:solidFill>
                <a:effectLst/>
                <a:latin typeface="Times New Roman" panose="02020603050405020304" pitchFamily="18" charset="0"/>
                <a:cs typeface="Times New Roman" panose="02020603050405020304" pitchFamily="18" charset="0"/>
              </a:rPr>
              <a:t> match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Namun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tak</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semua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langsung</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menjadi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bagus</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dalam</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satu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sentuhan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Kamu</a:t>
            </a:r>
            <a:r>
              <a:rPr lang="en-ID" sz="2300" b="0" i="0" dirty="0">
                <a:solidFill>
                  <a:srgbClr val="000000"/>
                </a:solidFill>
                <a:effectLst/>
                <a:latin typeface="Times New Roman" panose="02020603050405020304" pitchFamily="18" charset="0"/>
                <a:cs typeface="Times New Roman" panose="02020603050405020304" pitchFamily="18" charset="0"/>
              </a:rPr>
              <a:t> juga </a:t>
            </a:r>
            <a:r>
              <a:rPr lang="en-ID" sz="2300" b="0" i="0" dirty="0" err="1">
                <a:solidFill>
                  <a:srgbClr val="000000"/>
                </a:solidFill>
                <a:effectLst/>
                <a:latin typeface="Times New Roman" panose="02020603050405020304" pitchFamily="18" charset="0"/>
                <a:cs typeface="Times New Roman" panose="02020603050405020304" pitchFamily="18" charset="0"/>
              </a:rPr>
              <a:t>perlu</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melakukan</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beberapa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perubahan</a:t>
            </a:r>
            <a:r>
              <a:rPr lang="en-ID" sz="2300" b="0" i="0" dirty="0">
                <a:solidFill>
                  <a:srgbClr val="000000"/>
                </a:solidFill>
                <a:effectLst/>
                <a:latin typeface="Times New Roman" panose="02020603050405020304" pitchFamily="18" charset="0"/>
                <a:cs typeface="Times New Roman" panose="02020603050405020304" pitchFamily="18" charset="0"/>
              </a:rPr>
              <a:t> dan </a:t>
            </a:r>
            <a:r>
              <a:rPr lang="en-ID" sz="2300" b="0" i="0" dirty="0" err="1">
                <a:solidFill>
                  <a:srgbClr val="000000"/>
                </a:solidFill>
                <a:effectLst/>
                <a:latin typeface="Times New Roman" panose="02020603050405020304" pitchFamily="18" charset="0"/>
                <a:cs typeface="Times New Roman" panose="02020603050405020304" pitchFamily="18" charset="0"/>
              </a:rPr>
              <a:t>penyesuaian</a:t>
            </a:r>
            <a:r>
              <a:rPr lang="en-ID" sz="2300" b="0" i="0" dirty="0">
                <a:solidFill>
                  <a:srgbClr val="000000"/>
                </a:solidFill>
                <a:effectLst/>
                <a:latin typeface="Times New Roman" panose="02020603050405020304" pitchFamily="18" charset="0"/>
                <a:cs typeface="Times New Roman" panose="02020603050405020304" pitchFamily="18" charset="0"/>
              </a:rPr>
              <a:t> agar </a:t>
            </a:r>
            <a:r>
              <a:rPr lang="en-ID" sz="2300" b="0" i="0" dirty="0" err="1">
                <a:solidFill>
                  <a:srgbClr val="000000"/>
                </a:solidFill>
                <a:effectLst/>
                <a:latin typeface="Times New Roman" panose="02020603050405020304" pitchFamily="18" charset="0"/>
                <a:cs typeface="Times New Roman" panose="02020603050405020304" pitchFamily="18" charset="0"/>
              </a:rPr>
              <a:t>warna</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dalam</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foto</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atau</a:t>
            </a:r>
            <a:r>
              <a:rPr lang="en-ID" sz="2300" b="0" i="0" dirty="0">
                <a:solidFill>
                  <a:srgbClr val="000000"/>
                </a:solidFill>
                <a:effectLst/>
                <a:latin typeface="Times New Roman" panose="02020603050405020304" pitchFamily="18" charset="0"/>
                <a:cs typeface="Times New Roman" panose="02020603050405020304" pitchFamily="18" charset="0"/>
              </a:rPr>
              <a:t> video </a:t>
            </a:r>
            <a:r>
              <a:rPr lang="en-ID" sz="2300" b="0" i="0" dirty="0" err="1">
                <a:solidFill>
                  <a:srgbClr val="000000"/>
                </a:solidFill>
                <a:effectLst/>
                <a:latin typeface="Times New Roman" panose="02020603050405020304" pitchFamily="18" charset="0"/>
                <a:cs typeface="Times New Roman" panose="02020603050405020304" pitchFamily="18" charset="0"/>
              </a:rPr>
              <a:t>jadi</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lebih</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sedap</a:t>
            </a:r>
            <a:r>
              <a:rPr lang="en-ID" sz="2300" b="0" i="0" dirty="0">
                <a:solidFill>
                  <a:srgbClr val="000000"/>
                </a:solidFill>
                <a:effectLst/>
                <a:latin typeface="Times New Roman" panose="02020603050405020304" pitchFamily="18" charset="0"/>
                <a:cs typeface="Times New Roman" panose="02020603050405020304" pitchFamily="18" charset="0"/>
              </a:rPr>
              <a:t> </a:t>
            </a:r>
            <a:r>
              <a:rPr lang="en-ID" sz="2300" b="0" i="0" dirty="0" err="1">
                <a:solidFill>
                  <a:srgbClr val="000000"/>
                </a:solidFill>
                <a:effectLst/>
                <a:latin typeface="Times New Roman" panose="02020603050405020304" pitchFamily="18" charset="0"/>
                <a:cs typeface="Times New Roman" panose="02020603050405020304" pitchFamily="18" charset="0"/>
              </a:rPr>
              <a:t>dipandang</a:t>
            </a:r>
            <a:r>
              <a:rPr lang="en-ID" sz="2300" b="0" i="0" dirty="0">
                <a:solidFill>
                  <a:srgbClr val="000000"/>
                </a:solidFill>
                <a:effectLst/>
                <a:latin typeface="Times New Roman" panose="02020603050405020304" pitchFamily="18" charset="0"/>
                <a:cs typeface="Times New Roman" panose="02020603050405020304" pitchFamily="18" charset="0"/>
              </a:rPr>
              <a:t>.</a:t>
            </a:r>
          </a:p>
          <a:p>
            <a:pPr marL="0" indent="0">
              <a:buNone/>
            </a:pPr>
            <a:br>
              <a:rPr lang="en-ID" dirty="0"/>
            </a:br>
            <a:endParaRPr lang="en-ID" dirty="0"/>
          </a:p>
        </p:txBody>
      </p:sp>
    </p:spTree>
    <p:extLst>
      <p:ext uri="{BB962C8B-B14F-4D97-AF65-F5344CB8AC3E}">
        <p14:creationId xmlns:p14="http://schemas.microsoft.com/office/powerpoint/2010/main" val="131109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606F-3BDF-404E-82CC-F0B05621F383}"/>
              </a:ext>
            </a:extLst>
          </p:cNvPr>
          <p:cNvSpPr>
            <a:spLocks noGrp="1"/>
          </p:cNvSpPr>
          <p:nvPr>
            <p:ph type="title"/>
          </p:nvPr>
        </p:nvSpPr>
        <p:spPr>
          <a:xfrm>
            <a:off x="1484311" y="685800"/>
            <a:ext cx="10018713" cy="798871"/>
          </a:xfrm>
        </p:spPr>
        <p:txBody>
          <a:bodyPr>
            <a:normAutofit fontScale="90000"/>
          </a:bodyPr>
          <a:lstStyle/>
          <a:p>
            <a:pPr algn="l"/>
            <a:r>
              <a:rPr lang="en-ID" sz="1800" b="1" i="1" dirty="0">
                <a:solidFill>
                  <a:srgbClr val="000000"/>
                </a:solidFill>
                <a:effectLst/>
                <a:latin typeface="ui-sans-serif"/>
              </a:rPr>
              <a:t>Brightness</a:t>
            </a:r>
            <a:r>
              <a:rPr lang="en-ID" sz="1800" b="1" i="0" dirty="0">
                <a:solidFill>
                  <a:srgbClr val="000000"/>
                </a:solidFill>
                <a:effectLst/>
                <a:latin typeface="ui-sans-serif"/>
              </a:rPr>
              <a:t> dan </a:t>
            </a:r>
            <a:r>
              <a:rPr lang="en-ID" sz="1800" b="1" i="1" dirty="0">
                <a:solidFill>
                  <a:srgbClr val="000000"/>
                </a:solidFill>
                <a:effectLst/>
                <a:latin typeface="ui-sans-serif"/>
              </a:rPr>
              <a:t>contrast</a:t>
            </a:r>
            <a:br>
              <a:rPr lang="en-ID" sz="1600" b="1" i="1" dirty="0">
                <a:solidFill>
                  <a:srgbClr val="000000"/>
                </a:solidFill>
                <a:effectLst/>
                <a:latin typeface="ui-sans-serif"/>
              </a:rPr>
            </a:br>
            <a:br>
              <a:rPr lang="en-ID" sz="1600" b="1" i="1" dirty="0">
                <a:solidFill>
                  <a:srgbClr val="000000"/>
                </a:solidFill>
                <a:latin typeface="ui-sans-serif"/>
              </a:rPr>
            </a:br>
            <a:r>
              <a:rPr lang="en-ID" sz="1600" dirty="0">
                <a:solidFill>
                  <a:srgbClr val="000000"/>
                </a:solidFill>
                <a:latin typeface="ui-sans-serif"/>
              </a:rPr>
              <a:t>1. </a:t>
            </a:r>
            <a:r>
              <a:rPr lang="en-ID" sz="1600" dirty="0" err="1">
                <a:solidFill>
                  <a:srgbClr val="000000"/>
                </a:solidFill>
                <a:latin typeface="ui-sans-serif"/>
              </a:rPr>
              <a:t>buka</a:t>
            </a:r>
            <a:r>
              <a:rPr lang="en-ID" sz="1600" dirty="0">
                <a:solidFill>
                  <a:srgbClr val="000000"/>
                </a:solidFill>
                <a:latin typeface="ui-sans-serif"/>
              </a:rPr>
              <a:t> </a:t>
            </a:r>
            <a:r>
              <a:rPr lang="en-ID" sz="1600" dirty="0" err="1">
                <a:solidFill>
                  <a:srgbClr val="000000"/>
                </a:solidFill>
                <a:latin typeface="ui-sans-serif"/>
              </a:rPr>
              <a:t>foto</a:t>
            </a:r>
            <a:r>
              <a:rPr lang="en-ID" sz="1600" dirty="0">
                <a:solidFill>
                  <a:srgbClr val="000000"/>
                </a:solidFill>
                <a:latin typeface="ui-sans-serif"/>
              </a:rPr>
              <a:t> yang </a:t>
            </a:r>
            <a:r>
              <a:rPr lang="en-ID" sz="1600" dirty="0" err="1">
                <a:solidFill>
                  <a:srgbClr val="000000"/>
                </a:solidFill>
                <a:latin typeface="ui-sans-serif"/>
              </a:rPr>
              <a:t>akan</a:t>
            </a:r>
            <a:r>
              <a:rPr lang="en-ID" sz="1600" dirty="0">
                <a:solidFill>
                  <a:srgbClr val="000000"/>
                </a:solidFill>
                <a:latin typeface="ui-sans-serif"/>
              </a:rPr>
              <a:t> di </a:t>
            </a:r>
            <a:r>
              <a:rPr lang="en-ID" sz="1600" dirty="0" err="1">
                <a:solidFill>
                  <a:srgbClr val="000000"/>
                </a:solidFill>
                <a:latin typeface="ui-sans-serif"/>
              </a:rPr>
              <a:t>koreksi</a:t>
            </a:r>
            <a:endParaRPr lang="en-ID" sz="1600" dirty="0"/>
          </a:p>
        </p:txBody>
      </p:sp>
      <p:pic>
        <p:nvPicPr>
          <p:cNvPr id="6" name="Content Placeholder 5">
            <a:extLst>
              <a:ext uri="{FF2B5EF4-FFF2-40B4-BE49-F238E27FC236}">
                <a16:creationId xmlns:a16="http://schemas.microsoft.com/office/drawing/2014/main" id="{85762E09-82D3-40A7-A000-BE81E26DD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7458" y="1484313"/>
            <a:ext cx="8540048" cy="468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51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0189-3E94-4633-8E05-723A051CE97F}"/>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1275B89F-0230-4ADD-81A3-06BFFD7F9888}"/>
              </a:ext>
            </a:extLst>
          </p:cNvPr>
          <p:cNvSpPr>
            <a:spLocks noGrp="1"/>
          </p:cNvSpPr>
          <p:nvPr>
            <p:ph idx="1"/>
          </p:nvPr>
        </p:nvSpPr>
        <p:spPr>
          <a:xfrm>
            <a:off x="1484310" y="0"/>
            <a:ext cx="10018713" cy="5201265"/>
          </a:xfrm>
        </p:spPr>
        <p:txBody>
          <a:bodyPr>
            <a:normAutofit/>
          </a:bodyPr>
          <a:lstStyle/>
          <a:p>
            <a:pPr marL="0" indent="0" fontAlgn="base">
              <a:buNone/>
            </a:pPr>
            <a:r>
              <a:rPr lang="en-ID" sz="1600" b="1" dirty="0">
                <a:solidFill>
                  <a:srgbClr val="222222"/>
                </a:solidFill>
                <a:effectLst/>
                <a:latin typeface="Times New Roman" panose="02020603050405020304" pitchFamily="18" charset="0"/>
                <a:cs typeface="Times New Roman" panose="02020603050405020304" pitchFamily="18" charset="0"/>
              </a:rPr>
              <a:t>2. Duplicate layer</a:t>
            </a:r>
          </a:p>
          <a:p>
            <a:pPr algn="l" fontAlgn="base"/>
            <a:r>
              <a:rPr lang="en-ID" sz="1600" dirty="0" err="1">
                <a:effectLst/>
                <a:latin typeface="Times New Roman" panose="02020603050405020304" pitchFamily="18" charset="0"/>
                <a:cs typeface="Times New Roman" panose="02020603050405020304" pitchFamily="18" charset="0"/>
              </a:rPr>
              <a:t>Setelah</a:t>
            </a:r>
            <a:r>
              <a:rPr lang="en-ID" sz="1600" dirty="0">
                <a:effectLst/>
                <a:latin typeface="Times New Roman" panose="02020603050405020304" pitchFamily="18" charset="0"/>
                <a:cs typeface="Times New Roman" panose="02020603050405020304" pitchFamily="18" charset="0"/>
              </a:rPr>
              <a:t> Anda </a:t>
            </a:r>
            <a:r>
              <a:rPr lang="en-ID" sz="1600" dirty="0" err="1">
                <a:effectLst/>
                <a:latin typeface="Times New Roman" panose="02020603050405020304" pitchFamily="18" charset="0"/>
                <a:cs typeface="Times New Roman" panose="02020603050405020304" pitchFamily="18" charset="0"/>
              </a:rPr>
              <a:t>membuka</a:t>
            </a:r>
            <a:r>
              <a:rPr lang="en-ID" sz="1600" dirty="0">
                <a:effectLst/>
                <a:latin typeface="Times New Roman" panose="02020603050405020304" pitchFamily="18" charset="0"/>
                <a:cs typeface="Times New Roman" panose="02020603050405020304" pitchFamily="18" charset="0"/>
              </a:rPr>
              <a:t> </a:t>
            </a:r>
            <a:r>
              <a:rPr lang="en-ID" sz="1600" dirty="0" err="1">
                <a:effectLst/>
                <a:latin typeface="Times New Roman" panose="02020603050405020304" pitchFamily="18" charset="0"/>
                <a:cs typeface="Times New Roman" panose="02020603050405020304" pitchFamily="18" charset="0"/>
              </a:rPr>
              <a:t>foto</a:t>
            </a:r>
            <a:r>
              <a:rPr lang="en-ID" sz="1600" dirty="0">
                <a:effectLst/>
                <a:latin typeface="Times New Roman" panose="02020603050405020304" pitchFamily="18" charset="0"/>
                <a:cs typeface="Times New Roman" panose="02020603050405020304" pitchFamily="18" charset="0"/>
              </a:rPr>
              <a:t> pada software adobe photoshop. </a:t>
            </a:r>
            <a:r>
              <a:rPr lang="en-ID" sz="1600" b="0" i="0" dirty="0" err="1">
                <a:solidFill>
                  <a:srgbClr val="414141"/>
                </a:solidFill>
                <a:effectLst/>
                <a:latin typeface="Times New Roman" panose="02020603050405020304" pitchFamily="18" charset="0"/>
                <a:cs typeface="Times New Roman" panose="02020603050405020304" pitchFamily="18" charset="0"/>
              </a:rPr>
              <a:t>Selanjutnya</a:t>
            </a:r>
            <a:r>
              <a:rPr lang="en-ID" sz="1600" b="0" i="0" dirty="0">
                <a:solidFill>
                  <a:srgbClr val="414141"/>
                </a:solidFill>
                <a:effectLst/>
                <a:latin typeface="Times New Roman" panose="02020603050405020304" pitchFamily="18" charset="0"/>
                <a:cs typeface="Times New Roman" panose="02020603050405020304" pitchFamily="18" charset="0"/>
              </a:rPr>
              <a:t> yang </a:t>
            </a:r>
            <a:r>
              <a:rPr lang="en-ID" sz="1600" b="0" i="0" dirty="0" err="1">
                <a:solidFill>
                  <a:srgbClr val="414141"/>
                </a:solidFill>
                <a:effectLst/>
                <a:latin typeface="Times New Roman" panose="02020603050405020304" pitchFamily="18" charset="0"/>
                <a:cs typeface="Times New Roman" panose="02020603050405020304" pitchFamily="18" charset="0"/>
              </a:rPr>
              <a:t>perlu</a:t>
            </a:r>
            <a:r>
              <a:rPr lang="en-ID" sz="1600" b="0" i="0" dirty="0">
                <a:solidFill>
                  <a:srgbClr val="414141"/>
                </a:solidFill>
                <a:effectLst/>
                <a:latin typeface="Times New Roman" panose="02020603050405020304" pitchFamily="18" charset="0"/>
                <a:cs typeface="Times New Roman" panose="02020603050405020304" pitchFamily="18" charset="0"/>
              </a:rPr>
              <a:t> Anda </a:t>
            </a:r>
            <a:r>
              <a:rPr lang="en-ID" sz="1600" b="0" i="0" dirty="0" err="1">
                <a:solidFill>
                  <a:srgbClr val="414141"/>
                </a:solidFill>
                <a:effectLst/>
                <a:latin typeface="Times New Roman" panose="02020603050405020304" pitchFamily="18" charset="0"/>
                <a:cs typeface="Times New Roman" panose="02020603050405020304" pitchFamily="18" charset="0"/>
              </a:rPr>
              <a:t>lakukan</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adalah</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melakukan</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duplikasi</a:t>
            </a:r>
            <a:r>
              <a:rPr lang="en-ID" sz="1600" b="0" i="0" dirty="0">
                <a:solidFill>
                  <a:srgbClr val="414141"/>
                </a:solidFill>
                <a:effectLst/>
                <a:latin typeface="Times New Roman" panose="02020603050405020304" pitchFamily="18" charset="0"/>
                <a:cs typeface="Times New Roman" panose="02020603050405020304" pitchFamily="18" charset="0"/>
              </a:rPr>
              <a:t> pada layer background. Anda </a:t>
            </a:r>
            <a:r>
              <a:rPr lang="en-ID" sz="1600" b="0" i="0" dirty="0" err="1">
                <a:solidFill>
                  <a:srgbClr val="414141"/>
                </a:solidFill>
                <a:effectLst/>
                <a:latin typeface="Times New Roman" panose="02020603050405020304" pitchFamily="18" charset="0"/>
                <a:cs typeface="Times New Roman" panose="02020603050405020304" pitchFamily="18" charset="0"/>
              </a:rPr>
              <a:t>bisa</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langsung</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menekan</a:t>
            </a:r>
            <a:r>
              <a:rPr lang="en-ID" sz="1600" b="0" i="0" dirty="0">
                <a:solidFill>
                  <a:srgbClr val="414141"/>
                </a:solidFill>
                <a:effectLst/>
                <a:latin typeface="Times New Roman" panose="02020603050405020304" pitchFamily="18" charset="0"/>
                <a:cs typeface="Times New Roman" panose="02020603050405020304" pitchFamily="18" charset="0"/>
              </a:rPr>
              <a:t> shortcut (</a:t>
            </a:r>
            <a:r>
              <a:rPr lang="en-ID" sz="1600" b="1" i="0" dirty="0" err="1">
                <a:solidFill>
                  <a:srgbClr val="414141"/>
                </a:solidFill>
                <a:effectLst/>
                <a:latin typeface="Times New Roman" panose="02020603050405020304" pitchFamily="18" charset="0"/>
                <a:cs typeface="Times New Roman" panose="02020603050405020304" pitchFamily="18" charset="0"/>
              </a:rPr>
              <a:t>Ctrl+J</a:t>
            </a:r>
            <a:r>
              <a:rPr lang="en-ID" sz="1600" b="0" i="0" dirty="0">
                <a:solidFill>
                  <a:srgbClr val="414141"/>
                </a:solidFill>
                <a:effectLst/>
                <a:latin typeface="Times New Roman" panose="02020603050405020304" pitchFamily="18" charset="0"/>
                <a:cs typeface="Times New Roman" panose="02020603050405020304" pitchFamily="18" charset="0"/>
              </a:rPr>
              <a:t>) pada keyboard. </a:t>
            </a:r>
            <a:r>
              <a:rPr lang="en-ID" sz="1600" b="0" i="0" dirty="0" err="1">
                <a:solidFill>
                  <a:srgbClr val="414141"/>
                </a:solidFill>
                <a:effectLst/>
                <a:latin typeface="Times New Roman" panose="02020603050405020304" pitchFamily="18" charset="0"/>
                <a:cs typeface="Times New Roman" panose="02020603050405020304" pitchFamily="18" charset="0"/>
              </a:rPr>
              <a:t>Penduplikasian</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ini</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berguna</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sebagai</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perbandingan</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antara</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objek</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foto</a:t>
            </a:r>
            <a:r>
              <a:rPr lang="en-ID" sz="1600" b="0" i="0" dirty="0">
                <a:solidFill>
                  <a:srgbClr val="414141"/>
                </a:solidFill>
                <a:effectLst/>
                <a:latin typeface="Times New Roman" panose="02020603050405020304" pitchFamily="18" charset="0"/>
                <a:cs typeface="Times New Roman" panose="02020603050405020304" pitchFamily="18" charset="0"/>
              </a:rPr>
              <a:t> yang </a:t>
            </a:r>
            <a:r>
              <a:rPr lang="en-ID" sz="1600" b="0" i="0" dirty="0" err="1">
                <a:solidFill>
                  <a:srgbClr val="414141"/>
                </a:solidFill>
                <a:effectLst/>
                <a:latin typeface="Times New Roman" panose="02020603050405020304" pitchFamily="18" charset="0"/>
                <a:cs typeface="Times New Roman" panose="02020603050405020304" pitchFamily="18" charset="0"/>
              </a:rPr>
              <a:t>sudah</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dikoreksi</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dengan</a:t>
            </a:r>
            <a:r>
              <a:rPr lang="en-ID" sz="1600" b="0" i="0" dirty="0">
                <a:solidFill>
                  <a:srgbClr val="414141"/>
                </a:solidFill>
                <a:effectLst/>
                <a:latin typeface="Times New Roman" panose="02020603050405020304" pitchFamily="18" charset="0"/>
                <a:cs typeface="Times New Roman" panose="02020603050405020304" pitchFamily="18" charset="0"/>
              </a:rPr>
              <a:t> yang </a:t>
            </a:r>
            <a:r>
              <a:rPr lang="en-ID" sz="1600" b="0" i="0" dirty="0" err="1">
                <a:solidFill>
                  <a:srgbClr val="414141"/>
                </a:solidFill>
                <a:effectLst/>
                <a:latin typeface="Times New Roman" panose="02020603050405020304" pitchFamily="18" charset="0"/>
                <a:cs typeface="Times New Roman" panose="02020603050405020304" pitchFamily="18" charset="0"/>
              </a:rPr>
              <a:t>belum</a:t>
            </a:r>
            <a:r>
              <a:rPr lang="en-ID" sz="1600" b="0" i="0" dirty="0">
                <a:solidFill>
                  <a:srgbClr val="414141"/>
                </a:solidFill>
                <a:effectLst/>
                <a:latin typeface="Times New Roman" panose="02020603050405020304" pitchFamily="18" charset="0"/>
                <a:cs typeface="Times New Roman" panose="02020603050405020304" pitchFamily="18" charset="0"/>
              </a:rPr>
              <a:t> </a:t>
            </a:r>
            <a:r>
              <a:rPr lang="en-ID" sz="1600" b="0" i="0" dirty="0" err="1">
                <a:solidFill>
                  <a:srgbClr val="414141"/>
                </a:solidFill>
                <a:effectLst/>
                <a:latin typeface="Times New Roman" panose="02020603050405020304" pitchFamily="18" charset="0"/>
                <a:cs typeface="Times New Roman" panose="02020603050405020304" pitchFamily="18" charset="0"/>
              </a:rPr>
              <a:t>dikoreksi</a:t>
            </a:r>
            <a:r>
              <a:rPr lang="en-ID" sz="1600" b="0" i="0" dirty="0">
                <a:solidFill>
                  <a:srgbClr val="414141"/>
                </a:solidFill>
                <a:effectLst/>
                <a:latin typeface="Times New Roman" panose="02020603050405020304" pitchFamily="18" charset="0"/>
                <a:cs typeface="Times New Roman" panose="02020603050405020304" pitchFamily="18" charset="0"/>
              </a:rPr>
              <a:t>.</a:t>
            </a:r>
          </a:p>
          <a:p>
            <a:pPr marL="0" indent="0" fontAlgn="base">
              <a:buNone/>
            </a:pPr>
            <a:r>
              <a:rPr lang="en-US" sz="1600" b="1" i="0" dirty="0">
                <a:solidFill>
                  <a:srgbClr val="222222"/>
                </a:solidFill>
                <a:effectLst/>
                <a:latin typeface="Times New Roman" panose="02020603050405020304" pitchFamily="18" charset="0"/>
                <a:cs typeface="Times New Roman" panose="02020603050405020304" pitchFamily="18" charset="0"/>
              </a:rPr>
              <a:t>3. </a:t>
            </a:r>
            <a:r>
              <a:rPr lang="en-US" sz="1600" b="1" i="0" dirty="0" err="1">
                <a:solidFill>
                  <a:srgbClr val="222222"/>
                </a:solidFill>
                <a:effectLst/>
                <a:latin typeface="Times New Roman" panose="02020603050405020304" pitchFamily="18" charset="0"/>
                <a:cs typeface="Times New Roman" panose="02020603050405020304" pitchFamily="18" charset="0"/>
              </a:rPr>
              <a:t>Pilih</a:t>
            </a:r>
            <a:r>
              <a:rPr lang="en-US" sz="1600" b="1" i="0" dirty="0">
                <a:solidFill>
                  <a:srgbClr val="222222"/>
                </a:solidFill>
                <a:effectLst/>
                <a:latin typeface="Times New Roman" panose="02020603050405020304" pitchFamily="18" charset="0"/>
                <a:cs typeface="Times New Roman" panose="02020603050405020304" pitchFamily="18" charset="0"/>
              </a:rPr>
              <a:t> </a:t>
            </a:r>
            <a:r>
              <a:rPr lang="en-US" sz="1600" b="1" i="0" dirty="0" err="1">
                <a:solidFill>
                  <a:srgbClr val="222222"/>
                </a:solidFill>
                <a:effectLst/>
                <a:latin typeface="Times New Roman" panose="02020603050405020304" pitchFamily="18" charset="0"/>
                <a:cs typeface="Times New Roman" panose="02020603050405020304" pitchFamily="18" charset="0"/>
              </a:rPr>
              <a:t>perintah</a:t>
            </a:r>
            <a:r>
              <a:rPr lang="en-US" sz="1600" b="1" i="0" dirty="0">
                <a:solidFill>
                  <a:srgbClr val="222222"/>
                </a:solidFill>
                <a:effectLst/>
                <a:latin typeface="Times New Roman" panose="02020603050405020304" pitchFamily="18" charset="0"/>
                <a:cs typeface="Times New Roman" panose="02020603050405020304" pitchFamily="18" charset="0"/>
              </a:rPr>
              <a:t> Brightness/Contrast</a:t>
            </a:r>
          </a:p>
          <a:p>
            <a:pPr marL="0" indent="0" fontAlgn="base">
              <a:buNone/>
            </a:pPr>
            <a:endParaRPr lang="en-ID" dirty="0">
              <a:effectLst/>
            </a:endParaRPr>
          </a:p>
          <a:p>
            <a:pPr marL="0" indent="0">
              <a:buNone/>
            </a:pPr>
            <a:br>
              <a:rPr lang="en-ID" dirty="0">
                <a:effectLst/>
              </a:rPr>
            </a:br>
            <a:endParaRPr lang="en-ID" dirty="0">
              <a:effectLst/>
            </a:endParaRPr>
          </a:p>
          <a:p>
            <a:pPr marL="0" indent="0">
              <a:buNone/>
            </a:pPr>
            <a:endParaRPr lang="en-ID" b="0" i="0" dirty="0">
              <a:solidFill>
                <a:srgbClr val="414141"/>
              </a:solidFill>
              <a:latin typeface="0"/>
            </a:endParaRPr>
          </a:p>
          <a:p>
            <a:pPr marL="0" indent="0">
              <a:buNone/>
            </a:pPr>
            <a:r>
              <a:rPr lang="pt-BR" sz="1700" b="0" i="0" dirty="0">
                <a:solidFill>
                  <a:srgbClr val="414141"/>
                </a:solidFill>
                <a:effectLst/>
                <a:latin typeface="0"/>
              </a:rPr>
              <a:t>Letaknya ada pada menu </a:t>
            </a:r>
            <a:r>
              <a:rPr lang="pt-BR" sz="1700" b="1" i="0" dirty="0">
                <a:solidFill>
                  <a:srgbClr val="414141"/>
                </a:solidFill>
                <a:effectLst/>
                <a:latin typeface="0"/>
              </a:rPr>
              <a:t>Image &gt; Adjusment &gt; Brightness/Contrast</a:t>
            </a:r>
            <a:r>
              <a:rPr lang="pt-BR" b="0" i="0" dirty="0">
                <a:solidFill>
                  <a:srgbClr val="414141"/>
                </a:solidFill>
                <a:effectLst/>
                <a:latin typeface="0"/>
              </a:rPr>
              <a:t>.</a:t>
            </a:r>
            <a:endParaRPr lang="en-ID" dirty="0"/>
          </a:p>
        </p:txBody>
      </p:sp>
      <p:pic>
        <p:nvPicPr>
          <p:cNvPr id="6" name="Picture 5">
            <a:extLst>
              <a:ext uri="{FF2B5EF4-FFF2-40B4-BE49-F238E27FC236}">
                <a16:creationId xmlns:a16="http://schemas.microsoft.com/office/drawing/2014/main" id="{B5C122D6-737E-4212-9C25-0E5ACDD59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09" y="2289686"/>
            <a:ext cx="4621523" cy="1964147"/>
          </a:xfrm>
          <a:prstGeom prst="rect">
            <a:avLst/>
          </a:prstGeom>
        </p:spPr>
      </p:pic>
    </p:spTree>
    <p:extLst>
      <p:ext uri="{BB962C8B-B14F-4D97-AF65-F5344CB8AC3E}">
        <p14:creationId xmlns:p14="http://schemas.microsoft.com/office/powerpoint/2010/main" val="306420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0B1F-D550-4C95-88C2-52D3841E8AA6}"/>
              </a:ext>
            </a:extLst>
          </p:cNvPr>
          <p:cNvSpPr>
            <a:spLocks noGrp="1"/>
          </p:cNvSpPr>
          <p:nvPr>
            <p:ph type="title"/>
          </p:nvPr>
        </p:nvSpPr>
        <p:spPr/>
        <p:txBody>
          <a:bodyPr/>
          <a:lstStyle/>
          <a:p>
            <a:pPr algn="l"/>
            <a:r>
              <a:rPr lang="en-US" sz="1600" i="0" dirty="0">
                <a:solidFill>
                  <a:srgbClr val="222222"/>
                </a:solidFill>
                <a:effectLst/>
                <a:latin typeface="0"/>
              </a:rPr>
              <a:t>4. </a:t>
            </a:r>
            <a:r>
              <a:rPr lang="en-US" sz="1600" i="0" dirty="0" err="1">
                <a:solidFill>
                  <a:srgbClr val="222222"/>
                </a:solidFill>
                <a:effectLst/>
                <a:latin typeface="0"/>
              </a:rPr>
              <a:t>Geserlah</a:t>
            </a:r>
            <a:r>
              <a:rPr lang="en-US" sz="1600" i="0" dirty="0">
                <a:solidFill>
                  <a:srgbClr val="222222"/>
                </a:solidFill>
                <a:effectLst/>
                <a:latin typeface="0"/>
              </a:rPr>
              <a:t> slider </a:t>
            </a:r>
            <a:r>
              <a:rPr lang="en-US" sz="1600" b="1" i="0" dirty="0">
                <a:solidFill>
                  <a:srgbClr val="222222"/>
                </a:solidFill>
                <a:effectLst/>
                <a:latin typeface="0"/>
              </a:rPr>
              <a:t>Brightness/Contrast</a:t>
            </a:r>
            <a:br>
              <a:rPr lang="en-US" sz="4000" b="1" i="0" dirty="0">
                <a:solidFill>
                  <a:srgbClr val="222222"/>
                </a:solidFill>
                <a:effectLst/>
                <a:latin typeface="0"/>
              </a:rPr>
            </a:br>
            <a:endParaRPr lang="en-ID" dirty="0"/>
          </a:p>
        </p:txBody>
      </p:sp>
      <p:pic>
        <p:nvPicPr>
          <p:cNvPr id="5" name="Picture 4">
            <a:extLst>
              <a:ext uri="{FF2B5EF4-FFF2-40B4-BE49-F238E27FC236}">
                <a16:creationId xmlns:a16="http://schemas.microsoft.com/office/drawing/2014/main" id="{1C36B94D-0EE9-4839-A2AC-C5BFBE329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1" y="1502240"/>
            <a:ext cx="4141143" cy="2464361"/>
          </a:xfrm>
          <a:prstGeom prst="rect">
            <a:avLst/>
          </a:prstGeom>
        </p:spPr>
      </p:pic>
      <p:sp>
        <p:nvSpPr>
          <p:cNvPr id="6" name="Rectangle 1">
            <a:extLst>
              <a:ext uri="{FF2B5EF4-FFF2-40B4-BE49-F238E27FC236}">
                <a16:creationId xmlns:a16="http://schemas.microsoft.com/office/drawing/2014/main" id="{ED6A5689-C073-48D4-B2B9-DD6B8C5F9053}"/>
              </a:ext>
            </a:extLst>
          </p:cNvPr>
          <p:cNvSpPr>
            <a:spLocks noGrp="1" noChangeArrowheads="1"/>
          </p:cNvSpPr>
          <p:nvPr>
            <p:ph idx="1"/>
          </p:nvPr>
        </p:nvSpPr>
        <p:spPr bwMode="auto">
          <a:xfrm>
            <a:off x="1170039" y="3598101"/>
            <a:ext cx="1102196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14141"/>
              </a:solidFill>
              <a:effectLst/>
              <a:latin typeface="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14141"/>
              </a:solidFill>
              <a:latin typeface="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14141"/>
              </a:solidFill>
              <a:effectLst/>
              <a:latin typeface="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14141"/>
                </a:solidFill>
                <a:effectLst/>
                <a:latin typeface="0"/>
              </a:rPr>
              <a:t>Jika Anda </a:t>
            </a:r>
            <a:r>
              <a:rPr kumimoji="0" lang="en-US" altLang="en-US" sz="1600" b="0" i="0" u="none" strike="noStrike" cap="none" normalizeH="0" baseline="0" dirty="0" err="1">
                <a:ln>
                  <a:noFill/>
                </a:ln>
                <a:solidFill>
                  <a:srgbClr val="414141"/>
                </a:solidFill>
                <a:effectLst/>
                <a:latin typeface="0"/>
              </a:rPr>
              <a:t>ingin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meningkatkan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intensitas</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cahaya</a:t>
            </a:r>
            <a:r>
              <a:rPr kumimoji="0" lang="en-US" altLang="en-US" sz="1600" b="0" i="0" u="none" strike="noStrike" cap="none" normalizeH="0" baseline="0" dirty="0">
                <a:ln>
                  <a:noFill/>
                </a:ln>
                <a:solidFill>
                  <a:srgbClr val="414141"/>
                </a:solidFill>
                <a:effectLst/>
                <a:latin typeface="0"/>
              </a:rPr>
              <a:t> pada </a:t>
            </a:r>
            <a:r>
              <a:rPr kumimoji="0" lang="en-US" altLang="en-US" sz="1600" b="0" i="0" u="none" strike="noStrike" cap="none" normalizeH="0" baseline="0" dirty="0" err="1">
                <a:ln>
                  <a:noFill/>
                </a:ln>
                <a:solidFill>
                  <a:srgbClr val="414141"/>
                </a:solidFill>
                <a:effectLst/>
                <a:latin typeface="0"/>
              </a:rPr>
              <a:t>objek</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gambar</a:t>
            </a:r>
            <a:r>
              <a:rPr kumimoji="0" lang="en-US" altLang="en-US" sz="1600" b="0" i="0" u="none" strike="noStrike" cap="none" normalizeH="0" baseline="0" dirty="0">
                <a:ln>
                  <a:noFill/>
                </a:ln>
                <a:solidFill>
                  <a:srgbClr val="414141"/>
                </a:solidFill>
                <a:effectLst/>
                <a:latin typeface="0"/>
              </a:rPr>
              <a:t>.</a:t>
            </a:r>
            <a:endParaRPr kumimoji="0" lang="en-US"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14141"/>
                </a:solidFill>
                <a:effectLst/>
                <a:latin typeface="0"/>
              </a:rPr>
              <a:t>Anda </a:t>
            </a:r>
            <a:r>
              <a:rPr kumimoji="0" lang="en-US" altLang="en-US" sz="1600" b="0" i="0" u="none" strike="noStrike" cap="none" normalizeH="0" baseline="0" dirty="0" err="1">
                <a:ln>
                  <a:noFill/>
                </a:ln>
                <a:solidFill>
                  <a:srgbClr val="414141"/>
                </a:solidFill>
                <a:effectLst/>
                <a:latin typeface="0"/>
              </a:rPr>
              <a:t>bisa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menggeser</a:t>
            </a:r>
            <a:r>
              <a:rPr kumimoji="0" lang="en-US" altLang="en-US" sz="1600" b="0" i="0" u="none" strike="noStrike" cap="none" normalizeH="0" baseline="0" dirty="0">
                <a:ln>
                  <a:noFill/>
                </a:ln>
                <a:solidFill>
                  <a:srgbClr val="414141"/>
                </a:solidFill>
                <a:effectLst/>
                <a:latin typeface="0"/>
              </a:rPr>
              <a:t> slider Brightness </a:t>
            </a:r>
            <a:r>
              <a:rPr kumimoji="0" lang="en-US" altLang="en-US" sz="1600" b="0" i="0" u="none" strike="noStrike" cap="none" normalizeH="0" baseline="0" dirty="0" err="1">
                <a:ln>
                  <a:noFill/>
                </a:ln>
                <a:solidFill>
                  <a:srgbClr val="414141"/>
                </a:solidFill>
                <a:effectLst/>
                <a:latin typeface="0"/>
              </a:rPr>
              <a:t>ke</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arah</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kanan</a:t>
            </a:r>
            <a:r>
              <a:rPr kumimoji="0" lang="en-US" altLang="en-US" sz="1600" b="0" i="0" u="none" strike="noStrike" cap="none" normalizeH="0" baseline="0" dirty="0">
                <a:ln>
                  <a:noFill/>
                </a:ln>
                <a:solidFill>
                  <a:srgbClr val="414141"/>
                </a:solidFill>
                <a:effectLst/>
                <a:latin typeface="0"/>
              </a:rPr>
              <a:t>.</a:t>
            </a:r>
            <a:endParaRPr kumimoji="0" lang="en-US"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14141"/>
                </a:solidFill>
                <a:effectLst/>
                <a:latin typeface="0"/>
              </a:rPr>
              <a:t>Namun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jika</a:t>
            </a:r>
            <a:r>
              <a:rPr kumimoji="0" lang="en-US" altLang="en-US" sz="1600" b="0" i="0" u="none" strike="noStrike" cap="none" normalizeH="0" baseline="0" dirty="0">
                <a:ln>
                  <a:noFill/>
                </a:ln>
                <a:solidFill>
                  <a:srgbClr val="414141"/>
                </a:solidFill>
                <a:effectLst/>
                <a:latin typeface="0"/>
              </a:rPr>
              <a:t> Anda </a:t>
            </a:r>
            <a:r>
              <a:rPr kumimoji="0" lang="en-US" altLang="en-US" sz="1600" b="0" i="0" u="none" strike="noStrike" cap="none" normalizeH="0" baseline="0" dirty="0" err="1">
                <a:ln>
                  <a:noFill/>
                </a:ln>
                <a:solidFill>
                  <a:srgbClr val="414141"/>
                </a:solidFill>
                <a:effectLst/>
                <a:latin typeface="0"/>
              </a:rPr>
              <a:t>ingin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menurunkan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intensitas</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cahaya</a:t>
            </a:r>
            <a:r>
              <a:rPr kumimoji="0" lang="en-US" altLang="en-US" sz="1600" b="0" i="0" u="none" strike="noStrike" cap="none" normalizeH="0" baseline="0" dirty="0">
                <a:ln>
                  <a:noFill/>
                </a:ln>
                <a:solidFill>
                  <a:srgbClr val="414141"/>
                </a:solidFill>
                <a:effectLst/>
                <a:latin typeface="0"/>
              </a:rPr>
              <a:t>. Anda </a:t>
            </a:r>
            <a:r>
              <a:rPr kumimoji="0" lang="en-US" altLang="en-US" sz="1600" b="0" i="0" u="none" strike="noStrike" cap="none" normalizeH="0" baseline="0" dirty="0" err="1">
                <a:ln>
                  <a:noFill/>
                </a:ln>
                <a:solidFill>
                  <a:srgbClr val="414141"/>
                </a:solidFill>
                <a:effectLst/>
                <a:latin typeface="0"/>
              </a:rPr>
              <a:t>bisa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menggser</a:t>
            </a:r>
            <a:r>
              <a:rPr kumimoji="0" lang="en-US" altLang="en-US" sz="1600" b="0" i="0" u="none" strike="noStrike" cap="none" normalizeH="0" baseline="0" dirty="0">
                <a:ln>
                  <a:noFill/>
                </a:ln>
                <a:solidFill>
                  <a:srgbClr val="414141"/>
                </a:solidFill>
                <a:effectLst/>
                <a:latin typeface="0"/>
              </a:rPr>
              <a:t> slider Brightness </a:t>
            </a:r>
            <a:r>
              <a:rPr kumimoji="0" lang="en-US" altLang="en-US" sz="1600" b="0" i="0" u="none" strike="noStrike" cap="none" normalizeH="0" baseline="0" dirty="0" err="1">
                <a:ln>
                  <a:noFill/>
                </a:ln>
                <a:solidFill>
                  <a:srgbClr val="414141"/>
                </a:solidFill>
                <a:effectLst/>
                <a:latin typeface="0"/>
              </a:rPr>
              <a:t>ke</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arah</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kiri</a:t>
            </a:r>
            <a:r>
              <a:rPr kumimoji="0" lang="en-US" altLang="en-US" sz="1600" b="0" i="0" u="none" strike="noStrike" cap="none" normalizeH="0" baseline="0" dirty="0">
                <a:ln>
                  <a:noFill/>
                </a:ln>
                <a:solidFill>
                  <a:srgbClr val="414141"/>
                </a:solidFill>
                <a:effectLst/>
                <a:latin typeface="0"/>
              </a:rPr>
              <a:t>.</a:t>
            </a:r>
            <a:endParaRPr kumimoji="0" lang="en-US"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14141"/>
                </a:solidFill>
                <a:effectLst/>
                <a:latin typeface="0"/>
              </a:rPr>
              <a:t>Sedangkan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untuk</a:t>
            </a:r>
            <a:r>
              <a:rPr kumimoji="0" lang="en-US" altLang="en-US" sz="1600" b="0" i="0" u="none" strike="noStrike" cap="none" normalizeH="0" baseline="0" dirty="0">
                <a:ln>
                  <a:noFill/>
                </a:ln>
                <a:solidFill>
                  <a:srgbClr val="414141"/>
                </a:solidFill>
                <a:effectLst/>
                <a:latin typeface="0"/>
              </a:rPr>
              <a:t> slider Contrast, </a:t>
            </a:r>
            <a:r>
              <a:rPr kumimoji="0" lang="en-US" altLang="en-US" sz="1600" b="0" i="0" u="none" strike="noStrike" cap="none" normalizeH="0" baseline="0" dirty="0" err="1">
                <a:ln>
                  <a:noFill/>
                </a:ln>
                <a:solidFill>
                  <a:srgbClr val="414141"/>
                </a:solidFill>
                <a:effectLst/>
                <a:latin typeface="0"/>
              </a:rPr>
              <a:t>semakin</a:t>
            </a:r>
            <a:r>
              <a:rPr kumimoji="0" lang="en-US" altLang="en-US" sz="1600" b="0" i="0" u="none" strike="noStrike" cap="none" normalizeH="0" baseline="0" dirty="0">
                <a:ln>
                  <a:noFill/>
                </a:ln>
                <a:solidFill>
                  <a:srgbClr val="414141"/>
                </a:solidFill>
                <a:effectLst/>
                <a:latin typeface="0"/>
              </a:rPr>
              <a:t> Anda </a:t>
            </a:r>
            <a:r>
              <a:rPr kumimoji="0" lang="en-US" altLang="en-US" sz="1600" b="0" i="0" u="none" strike="noStrike" cap="none" normalizeH="0" baseline="0" dirty="0" err="1">
                <a:ln>
                  <a:noFill/>
                </a:ln>
                <a:solidFill>
                  <a:srgbClr val="414141"/>
                </a:solidFill>
                <a:effectLst/>
                <a:latin typeface="0"/>
              </a:rPr>
              <a:t>menggeser</a:t>
            </a:r>
            <a:r>
              <a:rPr kumimoji="0" lang="en-US" altLang="en-US" sz="1600" b="0" i="0" u="none" strike="noStrike" cap="none" normalizeH="0" baseline="0" dirty="0">
                <a:ln>
                  <a:noFill/>
                </a:ln>
                <a:solidFill>
                  <a:srgbClr val="414141"/>
                </a:solidFill>
                <a:effectLst/>
                <a:latin typeface="0"/>
              </a:rPr>
              <a:t> slider </a:t>
            </a:r>
            <a:r>
              <a:rPr kumimoji="0" lang="en-US" altLang="en-US" sz="1600" b="0" i="0" u="none" strike="noStrike" cap="none" normalizeH="0" baseline="0" dirty="0" err="1">
                <a:ln>
                  <a:noFill/>
                </a:ln>
                <a:solidFill>
                  <a:srgbClr val="414141"/>
                </a:solidFill>
                <a:effectLst/>
                <a:latin typeface="0"/>
              </a:rPr>
              <a:t>ke</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arah</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kanan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maka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warna</a:t>
            </a:r>
            <a:r>
              <a:rPr kumimoji="0" lang="en-US" altLang="en-US" sz="1600" b="0" i="0" u="none" strike="noStrike" cap="none" normalizeH="0" baseline="0" dirty="0">
                <a:ln>
                  <a:noFill/>
                </a:ln>
                <a:solidFill>
                  <a:srgbClr val="414141"/>
                </a:solidFill>
                <a:effectLst/>
                <a:latin typeface="0"/>
              </a:rPr>
              <a:t> dan </a:t>
            </a:r>
            <a:r>
              <a:rPr kumimoji="0" lang="en-US" altLang="en-US" sz="1600" b="0" i="0" u="none" strike="noStrike" cap="none" normalizeH="0" baseline="0" dirty="0" err="1">
                <a:ln>
                  <a:noFill/>
                </a:ln>
                <a:solidFill>
                  <a:srgbClr val="414141"/>
                </a:solidFill>
                <a:effectLst/>
                <a:latin typeface="0"/>
              </a:rPr>
              <a:t>cahaya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akan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terlihat</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semakin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tajam</a:t>
            </a:r>
            <a:r>
              <a:rPr kumimoji="0" lang="en-US" altLang="en-US" sz="1600" b="0" i="0" u="none" strike="noStrike" cap="none" normalizeH="0" baseline="0" dirty="0">
                <a:ln>
                  <a:noFill/>
                </a:ln>
                <a:solidFill>
                  <a:srgbClr val="414141"/>
                </a:solidFill>
                <a:effectLst/>
                <a:latin typeface="0"/>
              </a:rPr>
              <a:t>.</a:t>
            </a:r>
            <a:endParaRPr kumimoji="0" lang="en-US"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414141"/>
                </a:solidFill>
                <a:effectLst/>
                <a:latin typeface="0"/>
              </a:rPr>
              <a:t>Sebaliknya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jika</a:t>
            </a:r>
            <a:r>
              <a:rPr kumimoji="0" lang="en-US" altLang="en-US" sz="1600" b="0" i="0" u="none" strike="noStrike" cap="none" normalizeH="0" baseline="0" dirty="0">
                <a:ln>
                  <a:noFill/>
                </a:ln>
                <a:solidFill>
                  <a:srgbClr val="414141"/>
                </a:solidFill>
                <a:effectLst/>
                <a:latin typeface="0"/>
              </a:rPr>
              <a:t> Anda </a:t>
            </a:r>
            <a:r>
              <a:rPr kumimoji="0" lang="en-US" altLang="en-US" sz="1600" b="0" i="0" u="none" strike="noStrike" cap="none" normalizeH="0" baseline="0" dirty="0" err="1">
                <a:ln>
                  <a:noFill/>
                </a:ln>
                <a:solidFill>
                  <a:srgbClr val="414141"/>
                </a:solidFill>
                <a:effectLst/>
                <a:latin typeface="0"/>
              </a:rPr>
              <a:t>menggeser</a:t>
            </a:r>
            <a:r>
              <a:rPr kumimoji="0" lang="en-US" altLang="en-US" sz="1600" b="0" i="0" u="none" strike="noStrike" cap="none" normalizeH="0" baseline="0" dirty="0">
                <a:ln>
                  <a:noFill/>
                </a:ln>
                <a:solidFill>
                  <a:srgbClr val="414141"/>
                </a:solidFill>
                <a:effectLst/>
                <a:latin typeface="0"/>
              </a:rPr>
              <a:t> slider Contrast </a:t>
            </a:r>
            <a:r>
              <a:rPr kumimoji="0" lang="en-US" altLang="en-US" sz="1600" b="0" i="0" u="none" strike="noStrike" cap="none" normalizeH="0" baseline="0" dirty="0" err="1">
                <a:ln>
                  <a:noFill/>
                </a:ln>
                <a:solidFill>
                  <a:srgbClr val="414141"/>
                </a:solidFill>
                <a:effectLst/>
                <a:latin typeface="0"/>
              </a:rPr>
              <a:t>ke</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arah</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kiri</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maka</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cahaya</a:t>
            </a:r>
            <a:r>
              <a:rPr kumimoji="0" lang="en-US" altLang="en-US" sz="1600" b="0" i="0" u="none" strike="noStrike" cap="none" normalizeH="0" baseline="0" dirty="0">
                <a:ln>
                  <a:noFill/>
                </a:ln>
                <a:solidFill>
                  <a:srgbClr val="414141"/>
                </a:solidFill>
                <a:effectLst/>
                <a:latin typeface="0"/>
              </a:rPr>
              <a:t> dan </a:t>
            </a:r>
            <a:r>
              <a:rPr kumimoji="0" lang="en-US" altLang="en-US" sz="1600" b="0" i="0" u="none" strike="noStrike" cap="none" normalizeH="0" baseline="0" dirty="0" err="1">
                <a:ln>
                  <a:noFill/>
                </a:ln>
                <a:solidFill>
                  <a:srgbClr val="414141"/>
                </a:solidFill>
                <a:effectLst/>
                <a:latin typeface="0"/>
              </a:rPr>
              <a:t>warna</a:t>
            </a:r>
            <a:r>
              <a:rPr kumimoji="0" lang="en-US" altLang="en-US" sz="1600" b="0" i="0" u="none" strike="noStrike" cap="none" normalizeH="0" baseline="0" dirty="0">
                <a:ln>
                  <a:noFill/>
                </a:ln>
                <a:solidFill>
                  <a:srgbClr val="414141"/>
                </a:solidFill>
                <a:effectLst/>
                <a:latin typeface="0"/>
              </a:rPr>
              <a:t> pada </a:t>
            </a:r>
            <a:r>
              <a:rPr kumimoji="0" lang="en-US" altLang="en-US" sz="1600" b="0" i="0" u="none" strike="noStrike" cap="none" normalizeH="0" baseline="0" dirty="0" err="1">
                <a:ln>
                  <a:noFill/>
                </a:ln>
                <a:solidFill>
                  <a:srgbClr val="414141"/>
                </a:solidFill>
                <a:effectLst/>
                <a:latin typeface="0"/>
              </a:rPr>
              <a:t>objek</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gambar</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akan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menjadi</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semakin</a:t>
            </a:r>
            <a:r>
              <a:rPr kumimoji="0" lang="en-US" altLang="en-US" sz="1600" b="0" i="0" u="none" strike="noStrike" cap="none" normalizeH="0" baseline="0" dirty="0">
                <a:ln>
                  <a:noFill/>
                </a:ln>
                <a:solidFill>
                  <a:srgbClr val="414141"/>
                </a:solidFill>
                <a:effectLst/>
                <a:latin typeface="0"/>
              </a:rPr>
              <a:t> </a:t>
            </a:r>
            <a:r>
              <a:rPr kumimoji="0" lang="en-US" altLang="en-US" sz="1600" b="0" i="0" u="none" strike="noStrike" cap="none" normalizeH="0" baseline="0" dirty="0" err="1">
                <a:ln>
                  <a:noFill/>
                </a:ln>
                <a:solidFill>
                  <a:srgbClr val="414141"/>
                </a:solidFill>
                <a:effectLst/>
                <a:latin typeface="0"/>
              </a:rPr>
              <a:t>tumpul</a:t>
            </a:r>
            <a:r>
              <a:rPr kumimoji="0" lang="en-US" altLang="en-US" sz="1600" b="0" i="0" u="none" strike="noStrike" cap="none" normalizeH="0" baseline="0" dirty="0">
                <a:ln>
                  <a:noFill/>
                </a:ln>
                <a:solidFill>
                  <a:srgbClr val="414141"/>
                </a:solidFill>
                <a:effectLst/>
                <a:latin typeface="0"/>
              </a:rPr>
              <a:t>/</a:t>
            </a:r>
            <a:r>
              <a:rPr kumimoji="0" lang="en-US" altLang="en-US" sz="1600" b="0" i="0" u="none" strike="noStrike" cap="none" normalizeH="0" baseline="0" dirty="0" err="1">
                <a:ln>
                  <a:noFill/>
                </a:ln>
                <a:solidFill>
                  <a:srgbClr val="414141"/>
                </a:solidFill>
                <a:effectLst/>
                <a:latin typeface="0"/>
              </a:rPr>
              <a:t>jenu</a:t>
            </a:r>
            <a:r>
              <a:rPr kumimoji="0" lang="en-US" altLang="en-US" sz="1200" b="0" i="0" u="none" strike="noStrike" cap="none" normalizeH="0" baseline="0" dirty="0" err="1">
                <a:ln>
                  <a:noFill/>
                </a:ln>
                <a:solidFill>
                  <a:srgbClr val="414141"/>
                </a:solidFill>
                <a:effectLst/>
                <a:latin typeface="0"/>
              </a:rPr>
              <a:t>h</a:t>
            </a:r>
            <a:r>
              <a:rPr kumimoji="0" lang="en-US" altLang="en-US" sz="1200" b="0" i="0" u="none" strike="noStrike" cap="none" normalizeH="0" baseline="0" dirty="0">
                <a:ln>
                  <a:noFill/>
                </a:ln>
                <a:solidFill>
                  <a:srgbClr val="414141"/>
                </a:solidFill>
                <a:effectLst/>
                <a:latin typeface="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51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497E-B797-4CBD-8BB0-82C39152FF32}"/>
              </a:ext>
            </a:extLst>
          </p:cNvPr>
          <p:cNvSpPr>
            <a:spLocks noGrp="1"/>
          </p:cNvSpPr>
          <p:nvPr>
            <p:ph type="title"/>
          </p:nvPr>
        </p:nvSpPr>
        <p:spPr>
          <a:xfrm>
            <a:off x="1415485" y="0"/>
            <a:ext cx="10018713" cy="1752599"/>
          </a:xfrm>
        </p:spPr>
        <p:txBody>
          <a:bodyPr>
            <a:normAutofit/>
          </a:bodyPr>
          <a:lstStyle/>
          <a:p>
            <a:pPr algn="l"/>
            <a:r>
              <a:rPr lang="en-ID" sz="1600" b="1" i="0" dirty="0">
                <a:solidFill>
                  <a:srgbClr val="222222"/>
                </a:solidFill>
                <a:effectLst/>
                <a:latin typeface="Times New Roman" panose="02020603050405020304" pitchFamily="18" charset="0"/>
                <a:cs typeface="Times New Roman" panose="02020603050405020304" pitchFamily="18" charset="0"/>
              </a:rPr>
              <a:t>5. </a:t>
            </a:r>
            <a:r>
              <a:rPr lang="en-ID" sz="1600" b="1" i="0" dirty="0" err="1">
                <a:solidFill>
                  <a:srgbClr val="222222"/>
                </a:solidFill>
                <a:effectLst/>
                <a:latin typeface="Times New Roman" panose="02020603050405020304" pitchFamily="18" charset="0"/>
                <a:cs typeface="Times New Roman" panose="02020603050405020304" pitchFamily="18" charset="0"/>
              </a:rPr>
              <a:t>Klik</a:t>
            </a:r>
            <a:r>
              <a:rPr lang="en-ID" sz="1600" b="1" i="0" dirty="0">
                <a:solidFill>
                  <a:srgbClr val="222222"/>
                </a:solidFill>
                <a:effectLst/>
                <a:latin typeface="Times New Roman" panose="02020603050405020304" pitchFamily="18" charset="0"/>
                <a:cs typeface="Times New Roman" panose="02020603050405020304" pitchFamily="18" charset="0"/>
              </a:rPr>
              <a:t> OK</a:t>
            </a:r>
            <a:br>
              <a:rPr lang="en-ID" sz="1600" b="1" i="0" dirty="0">
                <a:solidFill>
                  <a:srgbClr val="222222"/>
                </a:solidFill>
                <a:effectLst/>
                <a:latin typeface="0"/>
              </a:rPr>
            </a:br>
            <a:endParaRPr lang="en-ID" sz="1600" dirty="0"/>
          </a:p>
        </p:txBody>
      </p:sp>
      <p:pic>
        <p:nvPicPr>
          <p:cNvPr id="5" name="Content Placeholder 4">
            <a:extLst>
              <a:ext uri="{FF2B5EF4-FFF2-40B4-BE49-F238E27FC236}">
                <a16:creationId xmlns:a16="http://schemas.microsoft.com/office/drawing/2014/main" id="{40F856BC-0BB2-423E-A31F-AC830407CE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434" y="962331"/>
            <a:ext cx="7307098" cy="3124200"/>
          </a:xfrm>
        </p:spPr>
      </p:pic>
    </p:spTree>
    <p:extLst>
      <p:ext uri="{BB962C8B-B14F-4D97-AF65-F5344CB8AC3E}">
        <p14:creationId xmlns:p14="http://schemas.microsoft.com/office/powerpoint/2010/main" val="3615976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269</TotalTime>
  <Words>1832</Words>
  <Application>Microsoft Office PowerPoint</Application>
  <PresentationFormat>Widescreen</PresentationFormat>
  <Paragraphs>73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0</vt:lpstr>
      <vt:lpstr>Arial</vt:lpstr>
      <vt:lpstr>Corbel</vt:lpstr>
      <vt:lpstr>Lato</vt:lpstr>
      <vt:lpstr>PT Sans</vt:lpstr>
      <vt:lpstr>PT Serif</vt:lpstr>
      <vt:lpstr>Times New Roman</vt:lpstr>
      <vt:lpstr>ui-sans-serif</vt:lpstr>
      <vt:lpstr>Parallax</vt:lpstr>
      <vt:lpstr>Color grading</vt:lpstr>
      <vt:lpstr>Apa itu color grading?</vt:lpstr>
      <vt:lpstr>Fungsi color grading</vt:lpstr>
      <vt:lpstr>Mengenal 6 tools color grading </vt:lpstr>
      <vt:lpstr>Mengenal 6 tools color grading</vt:lpstr>
      <vt:lpstr>Brightness dan contrast  1. buka foto yang akan di koreksi</vt:lpstr>
      <vt:lpstr>PowerPoint Presentation</vt:lpstr>
      <vt:lpstr>4. Geserlah slider Brightness/Contrast </vt:lpstr>
      <vt:lpstr>5. Klik OK </vt:lpstr>
      <vt:lpstr> White balance</vt:lpstr>
      <vt:lpstr>2. Camera RAW - JPG </vt:lpstr>
      <vt:lpstr>3. Menggunakan Curves  Caranya sama dengan Camera RAW diatas. Pertama aktifkan jendela Curves dengan menekan adjusment layer pada palette layer, kemudian pilih Curves. Pada jendela Curves yang terbuka klik salah satu dari tiga sample tool yang ada. Poin pertama untuk memilih warna hitam, poin kedua untuk warna grey atau abu-abu dan poin ketiga untuk memilih warna putih </vt:lpstr>
      <vt:lpstr>4. Manual Setting  Dengan manual setting ini kita melakukan sendiri pengaturan warna pada foto. Tentu saja ini butuh ketelitian dan kejelian Anda dalam mengedit. Anda bisa menggunakan fitur Adjusment yang ada pada menu Image. Sebagai langkah awal bisa dengan menggunakan Color Balance untuk mengatur warna pada foto, kemudian Hue/Saturation untuk mengganti warna dan mengurangi saturasi dan seterusnya. </vt:lpstr>
      <vt:lpstr>Unsharp mask dan sharpening tool  Untuk mempermudah penjelasan teknik penajaman foto, kita akan fokus pada salah satu bagian gambar. Gunakan Tool Zoom untuk memperbesar bagian gambar.</vt:lpstr>
      <vt:lpstr>Salah satu prinsip dasar dalam editing foto adalah tidak pernah mengubah gambar asli. Caranya bisa dengan menduplikasi layer Background lalu bekerja pada layer duplikasinya. Untuk menduplikasi layer, Anda bisa menekan Ctrl + J atau dengan menggesernya ke atas ikon New Layer.</vt:lpstr>
      <vt:lpstr>Sharpen, Sharpen More, dan Sharpen Edges Kita akan mulai dengan tiga sharpen yang paling sederhana di menu Filter, yaitu Sharpen, Sharpen More, dan Sharpen Edges. Duplikasi layer Background lalu beri masing-masing filter sharpen tadi. Ketiga sharpen ini bersifat langsung, tidak ada parameter atau pengaturan apa pun. Tinggal klik saja. </vt:lpstr>
      <vt:lpstr>Unsharp Mask Teknik sharpen yang lebih baik adalah Unsharp Mask. Klik pada kotak gambar preview untuk membandingkan sebelum dan setelah proses sharpen. Klik pada gambar untuk menggeser kotak gambar preview ke area yang dituju. Sedikit bicara teknis. Unsharp Mask berfungsi untuk menajamkan (sharpen). Tapi kenapa namanya unsharpen (tidak menajamkan)? Ini karena algoritma yang digunakan dalam fungsi ini adalah menggunakan Gaussian Blur untuk memburamkan pixel lalu kemudian disembunyikan (di-masking). Itulah sebabnya, nama fungsi ini adalah Unsharp Mask. Sharpen atau penajaman gambar yang dilakukan Photoshop adalah dengan meningkatkan kontras pixel gelap dan terang. Pixel gelap dibuat lebih gelap dan pixel terang dibuat lebih terang. </vt:lpstr>
      <vt:lpstr> Ada beberapa parameter tersedia. Amount menentukan seberapa besar kontras antara pixel gelap dan pixel terang.  Langkah awal Anda adalah menentukan Amount yang tepat. Selanjutnya, atur Radius. Ketika menajamkan gambar akan ada area mengkilau di sekeliling tepi-tepi antara perbatasan pixel gelap dan pixel terang, yang disebut sebagai efek halo. Radius mengatur seberapa besar efek halo ini.</vt:lpstr>
      <vt:lpstr>PowerPoint Presentation</vt:lpstr>
      <vt:lpstr>Telah dibahas di awal bahwa area buram akan di-masking (disembunyikan) oleh Photoshop. Threshold mengatur besar masking yang dilakukan. Semakin besar Threshold, maka semakin banyak area buram dari Gaussian Blur akan disembunyikan. Perhatikan gambar di bawah, perbedaan antara Threshold besar dan kecil.  </vt:lpstr>
      <vt:lpstr>Proses penajaman juga bisa dilakukan melalui fungsi Camera Raw. Klik Filter &gt; Camera Raw Filter. Fungsi ini sedikit lebih canggih daripada Unsharp Mask. Perbesar tampilan zoom gambar.  aktifkan tab Detail lalu atur slider yang tersedia di bagian Sharpening.</vt:lpstr>
      <vt:lpstr>PowerPoint Presentation</vt:lpstr>
      <vt:lpstr>Curves  1. import satu gambar </vt:lpstr>
      <vt:lpstr>2. Pilih fitur Curves Perintah Curves terletak di menu Image &gt; Adjusments &gt; Curves. Anda bisa menekan tombol kombinasi (Ctrl+M) pada keyboard untuk memanggil perintah Curves secara cepat. </vt:lpstr>
      <vt:lpstr>PowerPoint Presentation</vt:lpstr>
      <vt:lpstr>Match color Persiapkanlah foto atau gambar yang akan disesuaikan warnanya.  Persiapkan juga foto yang akan dijadikan sumber untuk pengaturan match color.  Misalnya akan menjadikan foto asli menjadi cahaya sunset yang indah, maka carilahlah sumber foto dengan cahaya atau warna sunset yang bagus pula.  Tentu sesuai selera masing-masing.  Jika foto sumber terdapat gambar yang terlalu gelap, semisal gambar rumah atau pohon, maka cropping untuk mengambil sampel warna yang dominan lebih terang. Ingat, kedua foto yaitu foto asli dan foto sampel harus dibuka/aktif di dokumen Photoshop.  </vt:lpstr>
      <vt:lpstr>Aktifkan foto asli yang akan diedit.  Klik menu Layer&gt;Adjustment&gt;Match Color.  Setelah muncul jendela baru, klik pada kolom Source lalu pilih nama file yang telah dipersiapkan tadi sebagai sampel warna.</vt:lpstr>
      <vt:lpstr>Setelah menentukan source foto maka kita akan melihat foto asli akan berubah warna mengikuti sampel warna dari foto yang kita jadikan sumber. Pada tabel Image Options, kita bisa menyesuaikan lebih detail beberapa pengaturan tambahan jika hasil masih kurang memuaskan. Ada beberapa pilihan pengaturan yaitu Luminance, Color Intensity dan Fade.  Geser kanan kiri untuk mendapatkan tampilan yang berbeda.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Wina Acer</dc:creator>
  <cp:lastModifiedBy>Rika Febri</cp:lastModifiedBy>
  <cp:revision>4</cp:revision>
  <dcterms:created xsi:type="dcterms:W3CDTF">2022-04-17T12:42:27Z</dcterms:created>
  <dcterms:modified xsi:type="dcterms:W3CDTF">2024-10-22T06:34:28Z</dcterms:modified>
</cp:coreProperties>
</file>