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72" r:id="rId16"/>
    <p:sldId id="269" r:id="rId17"/>
    <p:sldId id="273" r:id="rId18"/>
    <p:sldId id="270" r:id="rId19"/>
    <p:sldId id="274" r:id="rId20"/>
    <p:sldId id="275" r:id="rId21"/>
    <p:sldId id="276" r:id="rId22"/>
    <p:sldId id="277" r:id="rId23"/>
    <p:sldId id="278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1E6D-7C31-416C-BB78-FCCDA2CCCD5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6B73-CC4F-4EBE-9167-AC62751A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4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1E6D-7C31-416C-BB78-FCCDA2CCCD5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6B73-CC4F-4EBE-9167-AC62751A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5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1E6D-7C31-416C-BB78-FCCDA2CCCD5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6B73-CC4F-4EBE-9167-AC62751A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9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1E6D-7C31-416C-BB78-FCCDA2CCCD5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6B73-CC4F-4EBE-9167-AC62751A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1E6D-7C31-416C-BB78-FCCDA2CCCD5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6B73-CC4F-4EBE-9167-AC62751A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5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1E6D-7C31-416C-BB78-FCCDA2CCCD5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6B73-CC4F-4EBE-9167-AC62751A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0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1E6D-7C31-416C-BB78-FCCDA2CCCD5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6B73-CC4F-4EBE-9167-AC62751A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3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1E6D-7C31-416C-BB78-FCCDA2CCCD5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6B73-CC4F-4EBE-9167-AC62751A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0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1E6D-7C31-416C-BB78-FCCDA2CCCD5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6B73-CC4F-4EBE-9167-AC62751A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3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1E6D-7C31-416C-BB78-FCCDA2CCCD5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6B73-CC4F-4EBE-9167-AC62751A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7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1E6D-7C31-416C-BB78-FCCDA2CCCD5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6B73-CC4F-4EBE-9167-AC62751A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6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71E6D-7C31-416C-BB78-FCCDA2CCCD5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96B73-CC4F-4EBE-9167-AC62751A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Visual </a:t>
            </a:r>
            <a:br>
              <a:rPr lang="en-GB" dirty="0" smtClean="0">
                <a:solidFill>
                  <a:srgbClr val="FFC000"/>
                </a:solidFill>
              </a:rPr>
            </a:br>
            <a:r>
              <a:rPr lang="en-GB" dirty="0" err="1" smtClean="0">
                <a:solidFill>
                  <a:srgbClr val="FFC000"/>
                </a:solidFill>
              </a:rPr>
              <a:t>Stoping</a:t>
            </a:r>
            <a:r>
              <a:rPr lang="en-GB" dirty="0" smtClean="0">
                <a:solidFill>
                  <a:srgbClr val="FFC000"/>
                </a:solidFill>
              </a:rPr>
              <a:t> Power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000" dirty="0" err="1" smtClean="0"/>
              <a:t>Pertemuan</a:t>
            </a:r>
            <a:r>
              <a:rPr lang="en-GB" sz="2000" dirty="0" smtClean="0"/>
              <a:t> 11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07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6858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 smtClean="0"/>
              <a:t>Teori</a:t>
            </a:r>
            <a:r>
              <a:rPr lang="en-US" sz="2400" dirty="0" smtClean="0"/>
              <a:t> gestalt : </a:t>
            </a:r>
          </a:p>
          <a:p>
            <a:endParaRPr lang="en-US" sz="2400" dirty="0"/>
          </a:p>
          <a:p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cenderung</a:t>
            </a:r>
            <a:r>
              <a:rPr lang="en-US" sz="2400" dirty="0"/>
              <a:t> </a:t>
            </a:r>
            <a:r>
              <a:rPr lang="en-US" sz="2400" dirty="0" err="1"/>
              <a:t>mengelompokkan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yang </a:t>
            </a:r>
            <a:r>
              <a:rPr lang="en-US" sz="2400" dirty="0" err="1"/>
              <a:t>dilihat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kesatuan</a:t>
            </a:r>
            <a:r>
              <a:rPr lang="en-US" sz="2400" dirty="0"/>
              <a:t> </a:t>
            </a:r>
            <a:r>
              <a:rPr lang="en-US" sz="2400" dirty="0" err="1"/>
              <a:t>utuh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pola</a:t>
            </a:r>
            <a:endParaRPr lang="en-US" sz="2400" dirty="0"/>
          </a:p>
          <a:p>
            <a:endParaRPr lang="en-GB" sz="2400" dirty="0"/>
          </a:p>
          <a:p>
            <a:r>
              <a:rPr lang="en-GB" sz="2400" dirty="0" smtClean="0"/>
              <a:t>Kohler, 1967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46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28938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0" b="1" dirty="0" err="1" smtClean="0">
                <a:solidFill>
                  <a:schemeClr val="bg1"/>
                </a:solidFill>
              </a:rPr>
              <a:t>Prinsip</a:t>
            </a:r>
            <a:r>
              <a:rPr lang="en-GB" sz="3600" b="1" dirty="0" smtClean="0">
                <a:solidFill>
                  <a:schemeClr val="bg1"/>
                </a:solidFill>
              </a:rPr>
              <a:t> Gestalt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457200"/>
            <a:ext cx="40386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Figure - Ground</a:t>
            </a:r>
          </a:p>
          <a:p>
            <a:endParaRPr lang="en-US" dirty="0" smtClean="0"/>
          </a:p>
          <a:p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: </a:t>
            </a:r>
          </a:p>
          <a:p>
            <a:endParaRPr lang="en-US" dirty="0"/>
          </a:p>
          <a:p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di </a:t>
            </a:r>
            <a:r>
              <a:rPr lang="en-US" dirty="0" err="1"/>
              <a:t>belakang</a:t>
            </a:r>
            <a:r>
              <a:rPr lang="en-US" dirty="0"/>
              <a:t>. 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menonjol</a:t>
            </a:r>
            <a:r>
              <a:rPr lang="en-US" dirty="0"/>
              <a:t> di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(</a:t>
            </a:r>
            <a:r>
              <a:rPr lang="en-US" dirty="0" err="1"/>
              <a:t>gambar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menyusut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(</a:t>
            </a:r>
            <a:r>
              <a:rPr lang="en-US" dirty="0" err="1"/>
              <a:t>tanah</a:t>
            </a:r>
            <a:r>
              <a:rPr lang="en-US" dirty="0"/>
              <a:t>).</a:t>
            </a:r>
          </a:p>
        </p:txBody>
      </p:sp>
      <p:pic>
        <p:nvPicPr>
          <p:cNvPr id="4103" name="Picture 7" descr="Prinsip Gestalt: sosok ikon Apple siluet Steve Jo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6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ntoh prinsip figur das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32"/>
            <a:ext cx="9093955" cy="28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7257" y="3581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Desain</a:t>
            </a:r>
            <a:r>
              <a:rPr lang="en-US" dirty="0" smtClean="0"/>
              <a:t> website </a:t>
            </a:r>
            <a:r>
              <a:rPr lang="en-US" dirty="0" err="1" smtClean="0"/>
              <a:t>AngelList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smtClean="0"/>
              <a:t>figure-ground : 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logo di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. 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/>
              <a:t>T</a:t>
            </a:r>
            <a:r>
              <a:rPr lang="en-US" dirty="0" err="1" smtClean="0"/>
              <a:t>eks</a:t>
            </a:r>
            <a:r>
              <a:rPr lang="en-US" dirty="0" smtClean="0"/>
              <a:t> </a:t>
            </a:r>
            <a:r>
              <a:rPr lang="en-US" dirty="0" err="1"/>
              <a:t>putih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menu </a:t>
            </a:r>
            <a:r>
              <a:rPr lang="en-US" dirty="0" err="1"/>
              <a:t>sebelah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hitam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4505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6200" y="4572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3200" b="1" dirty="0" err="1" smtClean="0"/>
              <a:t>Kesamaan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Similiraty</a:t>
            </a:r>
            <a:r>
              <a:rPr lang="en-US" sz="3200" b="1" dirty="0" smtClean="0"/>
              <a:t>)</a:t>
            </a:r>
          </a:p>
          <a:p>
            <a:pPr algn="r"/>
            <a:endParaRPr lang="en-US" dirty="0" smtClean="0"/>
          </a:p>
          <a:p>
            <a:pPr algn="r"/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:</a:t>
            </a:r>
          </a:p>
          <a:p>
            <a:pPr algn="r"/>
            <a:endParaRPr lang="en-US" dirty="0"/>
          </a:p>
          <a:p>
            <a:pPr algn="r"/>
            <a:r>
              <a:rPr lang="en-US" dirty="0" smtClean="0"/>
              <a:t>“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, </a:t>
            </a:r>
            <a:r>
              <a:rPr lang="en-US" dirty="0" err="1" smtClean="0"/>
              <a:t>bentuk</a:t>
            </a:r>
            <a:r>
              <a:rPr lang="en-US" dirty="0" smtClean="0"/>
              <a:t>, </a:t>
            </a:r>
            <a:r>
              <a:rPr lang="en-US" dirty="0" err="1" smtClean="0"/>
              <a:t>ukuran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/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6149" name="Picture 5" descr="C:\Users\DELL\OneDrive\logo sample copywrit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9" y="2286000"/>
            <a:ext cx="356715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ntoh prinsip kesama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296150" cy="34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3962400"/>
            <a:ext cx="670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Website GitHub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smtClean="0"/>
              <a:t> : </a:t>
            </a:r>
          </a:p>
          <a:p>
            <a:endParaRPr lang="en-US" dirty="0"/>
          </a:p>
          <a:p>
            <a:r>
              <a:rPr lang="en-US" dirty="0" smtClean="0"/>
              <a:t>1.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; </a:t>
            </a:r>
            <a:r>
              <a:rPr lang="en-US" dirty="0"/>
              <a:t> A</a:t>
            </a:r>
            <a:r>
              <a:rPr lang="en-US" dirty="0" smtClean="0"/>
              <a:t>bu-</a:t>
            </a:r>
            <a:r>
              <a:rPr lang="en-US" dirty="0" err="1" smtClean="0"/>
              <a:t>abu</a:t>
            </a:r>
            <a:r>
              <a:rPr lang="en-US" dirty="0" smtClean="0"/>
              <a:t> 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juga 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biru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/>
              <a:t>biru</a:t>
            </a:r>
            <a:r>
              <a:rPr lang="en-US" dirty="0"/>
              <a:t>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/>
              <a:t>tautan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biru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8454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5334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err="1" smtClean="0"/>
              <a:t>Kedekatan</a:t>
            </a:r>
            <a:r>
              <a:rPr lang="en-US" sz="3200" b="1" dirty="0" smtClean="0"/>
              <a:t> /Proximity</a:t>
            </a:r>
          </a:p>
          <a:p>
            <a:endParaRPr lang="en-US" dirty="0" smtClean="0"/>
          </a:p>
          <a:p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: </a:t>
            </a:r>
          </a:p>
          <a:p>
            <a:endParaRPr lang="en-US" dirty="0"/>
          </a:p>
          <a:p>
            <a:r>
              <a:rPr lang="en-US" dirty="0" smtClean="0"/>
              <a:t>Benda-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letaknya</a:t>
            </a:r>
            <a:r>
              <a:rPr lang="en-US" dirty="0"/>
              <a:t> </a:t>
            </a:r>
            <a:r>
              <a:rPr lang="en-US" dirty="0" err="1"/>
              <a:t>berdekatan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benda-benda</a:t>
            </a:r>
            <a:r>
              <a:rPr lang="en-US" dirty="0"/>
              <a:t> yang </a:t>
            </a:r>
            <a:r>
              <a:rPr lang="en-US" dirty="0" err="1"/>
              <a:t>jaraknya</a:t>
            </a:r>
            <a:r>
              <a:rPr lang="en-US" dirty="0"/>
              <a:t> </a:t>
            </a:r>
            <a:r>
              <a:rPr lang="en-US" dirty="0" err="1"/>
              <a:t>berjauhan</a:t>
            </a:r>
            <a:r>
              <a:rPr lang="en-US" dirty="0"/>
              <a:t>.</a:t>
            </a:r>
          </a:p>
        </p:txBody>
      </p:sp>
      <p:pic>
        <p:nvPicPr>
          <p:cNvPr id="7173" name="Picture 5" descr="Prinsip Gestalt: kedeka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34813"/>
            <a:ext cx="624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ntoh prinsip kesamaan berita Wak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1"/>
          <a:stretch/>
        </p:blipFill>
        <p:spPr bwMode="auto">
          <a:xfrm>
            <a:off x="0" y="-9832"/>
            <a:ext cx="9095559" cy="359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5086" y="38906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smtClean="0"/>
              <a:t>Desain website Vice </a:t>
            </a:r>
            <a:r>
              <a:rPr lang="sv-SE" dirty="0"/>
              <a:t>menggunakan prinsip ini untuk membedakan gambar, judul, deskripsi, dan informasi lain untuk setiap ceritanya.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19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0" y="609600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3200" b="1" dirty="0" smtClean="0"/>
              <a:t>Common Region/Wilayah Yang </a:t>
            </a:r>
            <a:r>
              <a:rPr lang="en-US" sz="3200" b="1" dirty="0" err="1" smtClean="0"/>
              <a:t>Sama</a:t>
            </a:r>
            <a:endParaRPr lang="en-US" sz="3200" b="1" dirty="0" smtClean="0"/>
          </a:p>
          <a:p>
            <a:pPr algn="r"/>
            <a:endParaRPr lang="en-US" dirty="0" smtClean="0"/>
          </a:p>
          <a:p>
            <a:pPr algn="r"/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kedekatan</a:t>
            </a:r>
            <a:r>
              <a:rPr lang="en-US" dirty="0"/>
              <a:t>. 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objek-objek</a:t>
            </a:r>
            <a:r>
              <a:rPr lang="en-US" dirty="0"/>
              <a:t> </a:t>
            </a:r>
            <a:r>
              <a:rPr lang="en-US" dirty="0" err="1"/>
              <a:t>ditempatkan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menganggapnya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dikelompokkan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195" name="Picture 3" descr="Prinsip Gestalt wilayah um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02809"/>
            <a:ext cx="5775325" cy="248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8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ntoh prinsip wilayah bers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9" y="-29498"/>
            <a:ext cx="9183083" cy="437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4724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Prinsip</a:t>
            </a:r>
            <a:r>
              <a:rPr lang="en-US" dirty="0" smtClean="0"/>
              <a:t> common region/</a:t>
            </a:r>
            <a:r>
              <a:rPr lang="en-US" dirty="0" err="1" smtClean="0"/>
              <a:t>wilayah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memisahkan</a:t>
            </a:r>
            <a:r>
              <a:rPr lang="en-US" dirty="0"/>
              <a:t> </a:t>
            </a:r>
            <a:r>
              <a:rPr lang="en-US" dirty="0" err="1" smtClean="0"/>
              <a:t>foto</a:t>
            </a:r>
            <a:r>
              <a:rPr lang="en-US" dirty="0"/>
              <a:t>, </a:t>
            </a:r>
            <a:r>
              <a:rPr lang="en-US" dirty="0" err="1"/>
              <a:t>judul</a:t>
            </a:r>
            <a:r>
              <a:rPr lang="en-US" dirty="0"/>
              <a:t>, </a:t>
            </a:r>
            <a:r>
              <a:rPr lang="en-US" dirty="0" err="1"/>
              <a:t>deskripsi</a:t>
            </a:r>
            <a:r>
              <a:rPr lang="en-US" dirty="0"/>
              <a:t>, </a:t>
            </a:r>
            <a:r>
              <a:rPr lang="en-US" dirty="0" err="1"/>
              <a:t>kontributor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detail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6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Introduction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762000" y="1447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 smtClean="0"/>
              <a:t>sekedar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psikis</a:t>
            </a:r>
            <a:r>
              <a:rPr lang="en-US" dirty="0" smtClean="0"/>
              <a:t> audience, </a:t>
            </a:r>
            <a:r>
              <a:rPr lang="en-US" dirty="0" err="1" smtClean="0"/>
              <a:t>tetapi</a:t>
            </a:r>
            <a:r>
              <a:rPr lang="en-US" dirty="0" smtClean="0"/>
              <a:t> juga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memikirnya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terwujudnya</a:t>
            </a:r>
            <a:r>
              <a:rPr lang="en-US" dirty="0" smtClean="0"/>
              <a:t> brand </a:t>
            </a:r>
            <a:r>
              <a:rPr lang="en-US" dirty="0" err="1" smtClean="0"/>
              <a:t>awereness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32698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685800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err="1" smtClean="0"/>
              <a:t>Kontinuitas</a:t>
            </a:r>
            <a:r>
              <a:rPr lang="en-US" sz="3200" b="1" dirty="0" smtClean="0"/>
              <a:t>/ Continuity</a:t>
            </a:r>
            <a:endParaRPr lang="en-US" sz="3200" b="1" dirty="0"/>
          </a:p>
          <a:p>
            <a:endParaRPr lang="en-US" dirty="0" smtClean="0"/>
          </a:p>
          <a:p>
            <a:r>
              <a:rPr lang="en-US" dirty="0" err="1"/>
              <a:t>U</a:t>
            </a:r>
            <a:r>
              <a:rPr lang="en-US" dirty="0" err="1" smtClean="0"/>
              <a:t>nsur-unsur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tersusun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unsur-unsur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47625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145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ntoh proses 3 langkah prinsip kontinui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22927" cy="29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1163" y="4343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Seperti</a:t>
            </a:r>
            <a:r>
              <a:rPr lang="en-GB" dirty="0" smtClean="0"/>
              <a:t> </a:t>
            </a:r>
            <a:r>
              <a:rPr lang="en-GB" dirty="0" err="1" smtClean="0"/>
              <a:t>tahapan</a:t>
            </a:r>
            <a:r>
              <a:rPr lang="en-GB" dirty="0" smtClean="0"/>
              <a:t> </a:t>
            </a:r>
            <a:r>
              <a:rPr lang="en-GB" dirty="0" err="1" smtClean="0"/>
              <a:t>atau</a:t>
            </a:r>
            <a:r>
              <a:rPr lang="en-GB" dirty="0" smtClean="0"/>
              <a:t> juga </a:t>
            </a:r>
            <a:r>
              <a:rPr lang="en-GB" dirty="0" err="1" smtClean="0"/>
              <a:t>bisa</a:t>
            </a:r>
            <a:r>
              <a:rPr lang="en-GB" dirty="0" smtClean="0"/>
              <a:t> </a:t>
            </a:r>
            <a:r>
              <a:rPr lang="en-GB" dirty="0" err="1" smtClean="0"/>
              <a:t>diterapkan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infografis</a:t>
            </a:r>
            <a:r>
              <a:rPr lang="en-GB" dirty="0" smtClean="0"/>
              <a:t> </a:t>
            </a:r>
            <a:r>
              <a:rPr lang="en-GB" dirty="0" err="1" smtClean="0"/>
              <a:t>intruksional</a:t>
            </a:r>
            <a:r>
              <a:rPr lang="en-GB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03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4800" y="457200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3200" b="1" dirty="0" err="1" smtClean="0"/>
              <a:t>Penutupan</a:t>
            </a:r>
            <a:r>
              <a:rPr lang="en-US" sz="3200" b="1" dirty="0" smtClean="0"/>
              <a:t>/ Closure</a:t>
            </a:r>
            <a:endParaRPr lang="en-US" sz="3200" b="1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Audience 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visual yang </a:t>
            </a:r>
            <a:r>
              <a:rPr lang="en-US" dirty="0" err="1" smtClean="0"/>
              <a:t>kompleks,maka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dikenali</a:t>
            </a:r>
            <a:r>
              <a:rPr lang="en-US" dirty="0"/>
              <a:t>.</a:t>
            </a:r>
          </a:p>
          <a:p>
            <a:pPr algn="r"/>
            <a:endParaRPr lang="en-US" dirty="0" smtClean="0"/>
          </a:p>
        </p:txBody>
      </p:sp>
      <p:pic>
        <p:nvPicPr>
          <p:cNvPr id="15362" name="Picture 2" descr="Prinsip Gestalt adalah penutup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26970"/>
            <a:ext cx="6000750" cy="40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436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ntoh prinsip penutupan n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0999"/>
            <a:ext cx="60007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4800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Prinsip</a:t>
            </a:r>
            <a:r>
              <a:rPr lang="en-GB" dirty="0" smtClean="0"/>
              <a:t> </a:t>
            </a:r>
            <a:r>
              <a:rPr lang="en-GB" dirty="0" err="1" smtClean="0"/>
              <a:t>Penutupan</a:t>
            </a:r>
            <a:r>
              <a:rPr lang="en-GB" dirty="0" smtClean="0"/>
              <a:t> </a:t>
            </a:r>
            <a:r>
              <a:rPr lang="en-GB" dirty="0" err="1" smtClean="0"/>
              <a:t>sering</a:t>
            </a:r>
            <a:r>
              <a:rPr lang="en-GB" dirty="0" smtClean="0"/>
              <a:t> </a:t>
            </a:r>
            <a:r>
              <a:rPr lang="en-GB" dirty="0" err="1" smtClean="0"/>
              <a:t>digunakan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desain</a:t>
            </a:r>
            <a:r>
              <a:rPr lang="en-GB" dirty="0" smtClean="0"/>
              <a:t> logo.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45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457200"/>
            <a:ext cx="5181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err="1" smtClean="0"/>
              <a:t>Titik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fokus</a:t>
            </a:r>
            <a:r>
              <a:rPr lang="en-US" sz="3200" b="1" dirty="0" smtClean="0"/>
              <a:t> (Focus Point)</a:t>
            </a:r>
            <a:endParaRPr lang="en-US" sz="3200" b="1" dirty="0"/>
          </a:p>
          <a:p>
            <a:pPr algn="r"/>
            <a:endParaRPr lang="en-US" dirty="0" smtClean="0"/>
          </a:p>
          <a:p>
            <a:pPr algn="r"/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 yang </a:t>
            </a:r>
            <a:r>
              <a:rPr lang="en-US" dirty="0" err="1"/>
              <a:t>menonjol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visual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menangkap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pemirsa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.</a:t>
            </a:r>
          </a:p>
        </p:txBody>
      </p:sp>
      <p:pic>
        <p:nvPicPr>
          <p:cNvPr id="5" name="Picture 2" descr="Prinsip Gestalt adalah titik fok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6057900" cy="340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206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0916" y="48472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Mata audience </a:t>
            </a:r>
            <a:r>
              <a:rPr lang="en-US" dirty="0" err="1" smtClean="0"/>
              <a:t>diarahkan</a:t>
            </a:r>
            <a:r>
              <a:rPr lang="en-US" dirty="0" smtClean="0"/>
              <a:t> 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hijau</a:t>
            </a:r>
            <a:r>
              <a:rPr lang="en-US" dirty="0"/>
              <a:t> “</a:t>
            </a:r>
            <a:r>
              <a:rPr lang="en-US" dirty="0" err="1"/>
              <a:t>temukan</a:t>
            </a:r>
            <a:r>
              <a:rPr lang="en-US" dirty="0"/>
              <a:t> </a:t>
            </a:r>
            <a:r>
              <a:rPr lang="en-US" dirty="0" err="1"/>
              <a:t>toko</a:t>
            </a:r>
            <a:r>
              <a:rPr lang="en-US" dirty="0"/>
              <a:t>”.</a:t>
            </a: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Contoh prinsip titik fokus Gest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290"/>
            <a:ext cx="9144001" cy="438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8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2362200"/>
            <a:ext cx="5562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err="1" smtClean="0"/>
              <a:t>Ketika</a:t>
            </a:r>
            <a:r>
              <a:rPr lang="en-GB" sz="2800" dirty="0" smtClean="0"/>
              <a:t> </a:t>
            </a:r>
            <a:r>
              <a:rPr lang="en-GB" sz="2800" dirty="0" err="1" smtClean="0"/>
              <a:t>kita</a:t>
            </a:r>
            <a:r>
              <a:rPr lang="en-GB" sz="2800" dirty="0" smtClean="0"/>
              <a:t> </a:t>
            </a:r>
            <a:r>
              <a:rPr lang="en-GB" sz="2800" dirty="0" err="1" smtClean="0"/>
              <a:t>susah</a:t>
            </a:r>
            <a:r>
              <a:rPr lang="en-GB" sz="2800" dirty="0" smtClean="0"/>
              <a:t> </a:t>
            </a:r>
            <a:r>
              <a:rPr lang="en-GB" sz="2800" dirty="0" err="1" smtClean="0"/>
              <a:t>tidur</a:t>
            </a:r>
            <a:r>
              <a:rPr lang="en-GB" sz="2800" dirty="0" smtClean="0"/>
              <a:t> </a:t>
            </a:r>
            <a:r>
              <a:rPr lang="en-GB" sz="2800" dirty="0" err="1" smtClean="0"/>
              <a:t>karena</a:t>
            </a:r>
            <a:r>
              <a:rPr lang="en-GB" sz="2800" dirty="0" smtClean="0"/>
              <a:t> </a:t>
            </a:r>
            <a:r>
              <a:rPr lang="en-GB" sz="2800" dirty="0" err="1" smtClean="0"/>
              <a:t>kepikiran</a:t>
            </a:r>
            <a:r>
              <a:rPr lang="en-GB" sz="2800" dirty="0" smtClean="0"/>
              <a:t> </a:t>
            </a:r>
            <a:r>
              <a:rPr lang="en-GB" sz="2800" dirty="0" err="1" smtClean="0"/>
              <a:t>terus</a:t>
            </a:r>
            <a:r>
              <a:rPr lang="en-GB" sz="2800" dirty="0" smtClean="0"/>
              <a:t> </a:t>
            </a:r>
            <a:r>
              <a:rPr lang="en-GB" sz="2800" dirty="0" err="1" smtClean="0"/>
              <a:t>menerus</a:t>
            </a:r>
            <a:r>
              <a:rPr lang="en-GB" sz="2800" dirty="0"/>
              <a:t> </a:t>
            </a:r>
            <a:r>
              <a:rPr lang="en-GB" sz="2800" dirty="0" err="1" smtClean="0"/>
              <a:t>seperti</a:t>
            </a:r>
            <a:r>
              <a:rPr lang="en-GB" sz="2800" dirty="0" smtClean="0"/>
              <a:t> </a:t>
            </a:r>
            <a:r>
              <a:rPr lang="en-GB" sz="2800" dirty="0" err="1" smtClean="0"/>
              <a:t>terhipnotis</a:t>
            </a:r>
            <a:r>
              <a:rPr lang="en-GB" sz="2800" dirty="0" smtClean="0"/>
              <a:t> </a:t>
            </a:r>
            <a:r>
              <a:rPr lang="en-GB" sz="2800" dirty="0" err="1" smtClean="0"/>
              <a:t>dan</a:t>
            </a:r>
            <a:r>
              <a:rPr lang="en-GB" sz="2800" dirty="0" smtClean="0"/>
              <a:t> </a:t>
            </a:r>
            <a:r>
              <a:rPr lang="en-GB" sz="2800" dirty="0" err="1" smtClean="0"/>
              <a:t>mencari</a:t>
            </a:r>
            <a:r>
              <a:rPr lang="en-GB" sz="2800" dirty="0" smtClean="0"/>
              <a:t> info detail </a:t>
            </a:r>
            <a:r>
              <a:rPr lang="en-GB" sz="2800" dirty="0" err="1" smtClean="0"/>
              <a:t>setelah</a:t>
            </a:r>
            <a:r>
              <a:rPr lang="en-GB" sz="2800" dirty="0" smtClean="0"/>
              <a:t> </a:t>
            </a:r>
            <a:r>
              <a:rPr lang="en-GB" sz="2800" dirty="0" err="1" smtClean="0"/>
              <a:t>melihat</a:t>
            </a:r>
            <a:r>
              <a:rPr lang="en-GB" sz="2800" dirty="0" smtClean="0"/>
              <a:t> </a:t>
            </a:r>
            <a:r>
              <a:rPr lang="en-GB" sz="2800" dirty="0" err="1" smtClean="0"/>
              <a:t>iklan</a:t>
            </a:r>
            <a:r>
              <a:rPr lang="en-GB" sz="2800" dirty="0" smtClean="0"/>
              <a:t>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026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1892710"/>
            <a:ext cx="5410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Visualisasi</a:t>
            </a:r>
            <a:r>
              <a:rPr lang="en-US" sz="2800" dirty="0" smtClean="0">
                <a:solidFill>
                  <a:schemeClr val="bg1"/>
                </a:solidFill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</a:rPr>
              <a:t>kuat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dalam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penyampaian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pesan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mampu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membuat</a:t>
            </a:r>
            <a:r>
              <a:rPr lang="en-US" sz="2800" dirty="0" smtClean="0">
                <a:solidFill>
                  <a:schemeClr val="bg1"/>
                </a:solidFill>
              </a:rPr>
              <a:t> audience  </a:t>
            </a:r>
            <a:r>
              <a:rPr lang="en-US" sz="2800" dirty="0" err="1" smtClean="0">
                <a:solidFill>
                  <a:schemeClr val="bg1"/>
                </a:solidFill>
              </a:rPr>
              <a:t>berhenti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sejenak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serta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mencari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tahu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informasi</a:t>
            </a:r>
            <a:r>
              <a:rPr lang="en-US" sz="2800" dirty="0" smtClean="0">
                <a:solidFill>
                  <a:schemeClr val="bg1"/>
                </a:solidFill>
              </a:rPr>
              <a:t> detail </a:t>
            </a:r>
            <a:r>
              <a:rPr lang="en-US" sz="2800" dirty="0" err="1" smtClean="0">
                <a:solidFill>
                  <a:schemeClr val="bg1"/>
                </a:solidFill>
              </a:rPr>
              <a:t>terkait</a:t>
            </a:r>
            <a:r>
              <a:rPr lang="en-US" sz="2800" dirty="0" smtClean="0">
                <a:solidFill>
                  <a:schemeClr val="bg1"/>
                </a:solidFill>
              </a:rPr>
              <a:t>                          </a:t>
            </a:r>
            <a:r>
              <a:rPr lang="en-US" sz="2800" dirty="0" err="1" smtClean="0">
                <a:solidFill>
                  <a:schemeClr val="bg1"/>
                </a:solidFill>
              </a:rPr>
              <a:t>pesan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tersebut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mos.cms.futurecdn.net/9Bi4aeHVDEkmMvMe3tYYrn-1200-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7" r="27665" b="590"/>
          <a:stretch/>
        </p:blipFill>
        <p:spPr bwMode="auto">
          <a:xfrm>
            <a:off x="1905001" y="1"/>
            <a:ext cx="54452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66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4478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 smtClean="0"/>
              <a:t>Syarat</a:t>
            </a:r>
            <a:r>
              <a:rPr lang="en-US" sz="2400" dirty="0" smtClean="0"/>
              <a:t> Visual </a:t>
            </a:r>
            <a:r>
              <a:rPr lang="en-US" sz="2400" dirty="0" err="1" smtClean="0"/>
              <a:t>Stoping</a:t>
            </a:r>
            <a:r>
              <a:rPr lang="en-US" sz="2400" dirty="0" smtClean="0"/>
              <a:t> Power </a:t>
            </a:r>
          </a:p>
          <a:p>
            <a:endParaRPr lang="en-US" sz="2400" dirty="0"/>
          </a:p>
          <a:p>
            <a:r>
              <a:rPr lang="en-US" sz="2400" dirty="0" smtClean="0"/>
              <a:t>“Visual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teks</a:t>
            </a:r>
            <a:r>
              <a:rPr lang="en-US" sz="2400" dirty="0" smtClean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selaras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sejalan</a:t>
            </a:r>
            <a:r>
              <a:rPr lang="en-US" sz="2400" dirty="0" smtClean="0"/>
              <a:t>, yang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akhirnya</a:t>
            </a:r>
            <a:r>
              <a:rPr lang="en-US" sz="2400" dirty="0"/>
              <a:t> </a:t>
            </a:r>
            <a:r>
              <a:rPr lang="en-US" sz="2400" dirty="0" err="1"/>
              <a:t>menyajikan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yang </a:t>
            </a:r>
            <a:r>
              <a:rPr lang="en-US" sz="2400" dirty="0" err="1"/>
              <a:t>simpel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dimengerti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smtClean="0"/>
              <a:t>audience.”</a:t>
            </a:r>
          </a:p>
          <a:p>
            <a:endParaRPr lang="en-US" sz="2400" dirty="0"/>
          </a:p>
          <a:p>
            <a:r>
              <a:rPr lang="en-US" sz="2400" dirty="0" err="1" smtClean="0"/>
              <a:t>Pesan</a:t>
            </a:r>
            <a:r>
              <a:rPr lang="en-US" sz="2400" dirty="0" smtClean="0"/>
              <a:t> </a:t>
            </a:r>
            <a:r>
              <a:rPr lang="en-US" sz="2400" dirty="0" err="1" smtClean="0"/>
              <a:t>bombastis</a:t>
            </a:r>
            <a:r>
              <a:rPr lang="en-US" sz="2400" dirty="0" smtClean="0"/>
              <a:t> </a:t>
            </a:r>
            <a:r>
              <a:rPr lang="en-US" sz="2400" dirty="0" err="1" smtClean="0"/>
              <a:t>disampaikan</a:t>
            </a:r>
            <a:r>
              <a:rPr lang="en-US" sz="2400" dirty="0" smtClean="0"/>
              <a:t> </a:t>
            </a:r>
            <a:r>
              <a:rPr lang="en-US" sz="2400" dirty="0" err="1"/>
              <a:t>lewat</a:t>
            </a:r>
            <a:r>
              <a:rPr lang="en-US" sz="2400" dirty="0"/>
              <a:t> visual yang </a:t>
            </a:r>
            <a:r>
              <a:rPr lang="en-US" sz="2400" dirty="0" err="1"/>
              <a:t>bercerita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teks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 smtClean="0"/>
              <a:t>menggambarkannya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886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OneDrive\CONTOH IKLAN STOPING POW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70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025914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Visual Gestalt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8711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2209800"/>
            <a:ext cx="434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Gestalt </a:t>
            </a:r>
            <a:r>
              <a:rPr lang="en-GB" sz="3200" dirty="0" err="1" smtClean="0">
                <a:solidFill>
                  <a:schemeClr val="bg1"/>
                </a:solidFill>
              </a:rPr>
              <a:t>bersasal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dari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bahasa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Jermas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yaitu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bentuk,konfigurasi</a:t>
            </a:r>
            <a:r>
              <a:rPr lang="en-GB" sz="3200" dirty="0" smtClean="0">
                <a:solidFill>
                  <a:schemeClr val="bg1"/>
                </a:solidFill>
              </a:rPr>
              <a:t>, </a:t>
            </a:r>
            <a:r>
              <a:rPr lang="en-GB" sz="3200" dirty="0" err="1" smtClean="0">
                <a:solidFill>
                  <a:schemeClr val="bg1"/>
                </a:solidFill>
              </a:rPr>
              <a:t>pola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dan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totalitas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8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397</Words>
  <Application>Microsoft Office PowerPoint</Application>
  <PresentationFormat>On-screen Show (4:3)</PresentationFormat>
  <Paragraphs>63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Visual  Stoping 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 Stoping Power</dc:title>
  <dc:creator>DELL</dc:creator>
  <cp:lastModifiedBy>DELL</cp:lastModifiedBy>
  <cp:revision>16</cp:revision>
  <dcterms:created xsi:type="dcterms:W3CDTF">2023-12-11T01:52:31Z</dcterms:created>
  <dcterms:modified xsi:type="dcterms:W3CDTF">2023-12-11T04:46:44Z</dcterms:modified>
</cp:coreProperties>
</file>