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72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863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79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8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2106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901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891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789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58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677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84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742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67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2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036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39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419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855795-CC1C-4976-A542-8754592B2EFF}" type="datetimeFigureOut">
              <a:rPr lang="en-ID" smtClean="0"/>
              <a:t>10/12/2024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656D25-044F-441B-B05D-D2B1C37B8C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715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591BB-E6DB-8268-D916-66607CB3DB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Desain Industri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C1B1B-2F75-0E36-AE57-13771AF265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Pertememuan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10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794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B25E5-53E1-1CC9-F944-EE685DF0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3B8DF-2E2B-2712-C1DB-74EB9EF65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A6338-02A4-CD51-12E7-41B016FCF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42" y="2389505"/>
            <a:ext cx="10337355" cy="238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1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A148-3436-B0D8-8F8A-2E21F62B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A99F6-8083-B090-AEE9-0F94D0840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1478A-50AA-1E5A-6E7B-1D6AA3E0A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14" y="1341120"/>
            <a:ext cx="9017086" cy="386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6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88C48-C8CD-2643-6B93-03B09859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297A9-0013-5F2E-C2F1-6E26FDEB7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9F3D3-0721-D595-7E28-B1F52C548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92" y="1523524"/>
            <a:ext cx="10540328" cy="38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8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5CBFF-8559-8016-6ACA-4902678B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43FE6-6549-636A-5D41-2BAB203A2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E33AE-0DA8-83EA-D45E-6F888E1B3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099" y="2496186"/>
            <a:ext cx="8959094" cy="24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7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FA30-4D34-64CB-10EF-455E0AB1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F6B8DE-D293-5A54-0FB7-0EB6C60FC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510" y="1203961"/>
            <a:ext cx="10688980" cy="4771866"/>
          </a:xfrm>
        </p:spPr>
      </p:pic>
    </p:spTree>
    <p:extLst>
      <p:ext uri="{BB962C8B-B14F-4D97-AF65-F5344CB8AC3E}">
        <p14:creationId xmlns:p14="http://schemas.microsoft.com/office/powerpoint/2010/main" val="91108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7FCA-F640-AC3C-379E-2D953F75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4C5AE-A591-28D0-4DDA-4C1552E4D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9E0E5-DD40-E121-C812-249F0704E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27" y="2042693"/>
            <a:ext cx="9695793" cy="224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6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422D-E6E1-CE06-B629-D40443DB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EE0A-A6AD-64C4-ED25-A9B708D18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826DD-6DC4-B58D-A8D2-D9F7E0E4A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533" y="1988180"/>
            <a:ext cx="9762933" cy="288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9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19074-C989-1F37-5FE3-F5CF601E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C3A37-F871-1278-68E8-EB72F4E23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48538-5DCC-1659-7EDA-82E05CC95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21" y="2079625"/>
            <a:ext cx="8929342" cy="2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3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4235-B3AC-B7F7-9C5E-8ECBF6F3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133C-6499-0178-4C48-C6D91680F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58376-7A38-BD68-5167-67415C18C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80" y="1690688"/>
            <a:ext cx="8262487" cy="337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59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22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Desain Industri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indera _</dc:creator>
  <cp:lastModifiedBy>indera _</cp:lastModifiedBy>
  <cp:revision>1</cp:revision>
  <dcterms:created xsi:type="dcterms:W3CDTF">2024-12-07T01:29:45Z</dcterms:created>
  <dcterms:modified xsi:type="dcterms:W3CDTF">2024-12-10T03:04:52Z</dcterms:modified>
</cp:coreProperties>
</file>