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E6A76-6123-462B-BFF7-5280F1F96E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C41031-64DB-4D83-831E-DF3E6788C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7881D-4CE2-46F0-93A1-F43859A82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EA4BB-F086-4DEB-A5A1-F48C388D0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8F892-920C-41B7-98F6-4E1CFB5D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8202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85C8E-4430-4C82-85BF-8F91894BC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D9F139-0D17-491A-A99E-63C217E95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279E6-5C7F-4F90-AC79-EB90988E8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87443-02D1-4116-B378-7B96585C9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ADA2F-E10C-48A6-B846-0E8D2177A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4642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7FC7E6-A7BA-441C-B65D-95C801FB40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F1DC46-5431-4877-8CA8-1A5F30D3E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78C07-F51F-49AE-94D6-A607186D3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80F0-4B2C-4B32-AACC-4794BEAA5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BE7DC-B803-4F26-9435-B97408BFC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7886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177EF-B79A-4297-9746-7E9B424B9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C9508-4FF4-46C3-8FCF-3B46C05D7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A8270-19DA-4460-B6C5-0D487D61F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62E54-48A5-4D0B-9F77-E7EFBE8DD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899E5-F643-43BF-830D-9C9873DA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7417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B176C-D6DD-44D3-87DE-45C79ECED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1D33D-78DE-4B4E-A87E-609CACCBB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9E0AE-C83F-47EA-A2D1-E6053CFC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DCA42-A63D-4F78-AC04-FD64841FD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538EC-C7DC-48E5-8C52-CB63260C5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0556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5B80-E187-45AC-B195-55B9FC218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BC3EC-444C-43FA-9836-2FF4D508F3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2D7DB9-34CE-4782-9AC0-DAA2E9842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992DD-DB77-4E6F-A128-32EFE3839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D37D7-BAC8-4A02-9967-88F69A496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DCBF9-8751-4B3D-82F7-E3317233F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699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779EF-35E2-47D9-A6EB-E6F42C0B9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CCD4F-70AC-49E1-A8BB-1DD663EAA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31D28A-E131-40FA-B30C-2EE24E222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0A80-67DB-456F-8FE6-43CB1E25C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A82D6-43D6-4EDF-BCAA-A375C3C393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05FF38-C7BE-40BB-91C0-D7EADBDFB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07F63F-5EBB-4A87-AB41-9EBCE77EE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892D1-BF16-438D-B1BE-7CB6857A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9333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9C0D1-D3C7-4626-A051-22E3261B1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392FFF-1C4F-4523-B6FC-80F086A76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2BAF20-0506-4AD5-A484-100D9E730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FA4FC-DC1D-44A4-B406-0E4F69498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5104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CE6BF0-E8C8-4380-ABE5-AE1334C21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E15C66-16B1-45A7-A302-34F8F99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D51464-977B-4B4A-98A0-3A4FFB9AA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955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A6FEB-CBA2-4E82-A9BA-84D4B8BCC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EF5C9-ED44-412B-B0B4-603428ADC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C4FA49-5AEC-41F7-A11A-BBF1E610C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5E2075-05A9-459A-8BA5-67529712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CE06F3-27A0-4498-B717-B8F3D63A2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5E674-8449-42B0-8F40-968F76A8B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77534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89FA1-8A88-41DA-9FC3-C8D0515A6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26DD9A-1ADD-4A8E-84F1-C567FB69C9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27A0DC-E9D4-4E66-904F-AF55A71B1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FB48B-5EB5-4899-976E-6147E19D9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51EE3-90A1-4A0B-B78E-4ADEADAD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971877-32BC-4860-A4B7-29AC98F0F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5480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3B8B5-A32C-441C-A466-CBDB34FC4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FB8C80-24DF-42F4-A066-9D73A6041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F0F0C-31AD-4E3D-93FB-07EC462D2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27BCA-E110-49D3-84CE-F10E6A86EE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F9A2A-EDF3-4AD0-9AEE-272646A903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4334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673F1-41D8-4E51-A89A-5D597B5877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TUGAS 1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E6FCD-AAD9-47DE-A91E-CE687085FC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Kamar </a:t>
            </a:r>
            <a:r>
              <a:rPr lang="en-US" dirty="0" err="1"/>
              <a:t>Tidur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58085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6E299-2D12-493C-BCE4-F50034E8A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KETENTUAN TUGAS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62C76-2C28-4D9A-9D8C-92E7A6E30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kamar</a:t>
            </a:r>
            <a:r>
              <a:rPr lang="en-US" dirty="0"/>
              <a:t> </a:t>
            </a:r>
            <a:r>
              <a:rPr lang="en-US" dirty="0" err="1"/>
              <a:t>tidur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perancangan</a:t>
            </a:r>
            <a:r>
              <a:rPr lang="en-US" dirty="0"/>
              <a:t> Design Thinking</a:t>
            </a:r>
          </a:p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mandiri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72378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21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TUGAS 1</vt:lpstr>
      <vt:lpstr>KETENTUAN TUGAS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1</dc:title>
  <dc:creator>Rika Febri</dc:creator>
  <cp:lastModifiedBy>Rika Febri</cp:lastModifiedBy>
  <cp:revision>6</cp:revision>
  <dcterms:created xsi:type="dcterms:W3CDTF">2024-12-11T03:08:57Z</dcterms:created>
  <dcterms:modified xsi:type="dcterms:W3CDTF">2024-12-11T09:30:13Z</dcterms:modified>
</cp:coreProperties>
</file>