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Lst>
  <p:sldSz cx="18288000" cy="10287000"/>
  <p:notesSz cx="6858000" cy="9144000"/>
  <p:embeddedFontLst>
    <p:embeddedFont>
      <p:font typeface="Bagel Fat One" charset="1" panose="00000000000000000000"/>
      <p:regular r:id="rId16"/>
    </p:embeddedFont>
    <p:embeddedFont>
      <p:font typeface="TDTD가온" charset="1" panose="0200050300000000000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fonts/font16.fntdata" Type="http://schemas.openxmlformats.org/officeDocument/2006/relationships/font"/><Relationship Id="rId17" Target="fonts/font17.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0.png" Type="http://schemas.openxmlformats.org/officeDocument/2006/relationships/image"/><Relationship Id="rId12" Target="../media/image11.svg" Type="http://schemas.openxmlformats.org/officeDocument/2006/relationships/image"/><Relationship Id="rId13" Target="../media/image12.png" Type="http://schemas.openxmlformats.org/officeDocument/2006/relationships/image"/><Relationship Id="rId14" Target="../media/image13.svg" Type="http://schemas.openxmlformats.org/officeDocument/2006/relationships/image"/><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5.svg" Type="http://schemas.openxmlformats.org/officeDocument/2006/relationships/image"/><Relationship Id="rId11" Target="../media/image24.png" Type="http://schemas.openxmlformats.org/officeDocument/2006/relationships/image"/><Relationship Id="rId12" Target="../media/image25.svg" Type="http://schemas.openxmlformats.org/officeDocument/2006/relationships/image"/><Relationship Id="rId13" Target="../media/image30.png" Type="http://schemas.openxmlformats.org/officeDocument/2006/relationships/image"/><Relationship Id="rId14" Target="../media/image31.svg" Type="http://schemas.openxmlformats.org/officeDocument/2006/relationships/image"/><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52.png" Type="http://schemas.openxmlformats.org/officeDocument/2006/relationships/image"/><Relationship Id="rId6" Target="../media/image53.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54.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9.jpeg" Type="http://schemas.openxmlformats.org/officeDocument/2006/relationships/image"/><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14.png" Type="http://schemas.openxmlformats.org/officeDocument/2006/relationships/image"/><Relationship Id="rId6" Target="../media/image15.svg" Type="http://schemas.openxmlformats.org/officeDocument/2006/relationships/image"/><Relationship Id="rId7" Target="../media/image16.jpeg" Type="http://schemas.openxmlformats.org/officeDocument/2006/relationships/image"/><Relationship Id="rId8" Target="../media/image17.jpeg" Type="http://schemas.openxmlformats.org/officeDocument/2006/relationships/image"/><Relationship Id="rId9" Target="../media/image18.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5.svg" Type="http://schemas.openxmlformats.org/officeDocument/2006/relationships/image"/><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20.png" Type="http://schemas.openxmlformats.org/officeDocument/2006/relationships/image"/><Relationship Id="rId6" Target="../media/image21.svg" Type="http://schemas.openxmlformats.org/officeDocument/2006/relationships/image"/><Relationship Id="rId7" Target="../media/image22.png" Type="http://schemas.openxmlformats.org/officeDocument/2006/relationships/image"/><Relationship Id="rId8" Target="../media/image23.svg" Type="http://schemas.openxmlformats.org/officeDocument/2006/relationships/image"/><Relationship Id="rId9" Target="../media/image2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26.png" Type="http://schemas.openxmlformats.org/officeDocument/2006/relationships/image"/><Relationship Id="rId6" Target="../media/image27.svg" Type="http://schemas.openxmlformats.org/officeDocument/2006/relationships/image"/><Relationship Id="rId7" Target="../media/image28.png" Type="http://schemas.openxmlformats.org/officeDocument/2006/relationships/image"/><Relationship Id="rId8" Target="../media/image29.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5.svg" Type="http://schemas.openxmlformats.org/officeDocument/2006/relationships/image"/><Relationship Id="rId11" Target="../media/image36.png" Type="http://schemas.openxmlformats.org/officeDocument/2006/relationships/image"/><Relationship Id="rId12" Target="../media/image37.svg" Type="http://schemas.openxmlformats.org/officeDocument/2006/relationships/image"/><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30.png" Type="http://schemas.openxmlformats.org/officeDocument/2006/relationships/image"/><Relationship Id="rId6" Target="../media/image31.svg" Type="http://schemas.openxmlformats.org/officeDocument/2006/relationships/image"/><Relationship Id="rId7" Target="../media/image32.png" Type="http://schemas.openxmlformats.org/officeDocument/2006/relationships/image"/><Relationship Id="rId8" Target="../media/image33.svg" Type="http://schemas.openxmlformats.org/officeDocument/2006/relationships/image"/><Relationship Id="rId9" Target="../media/image34.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svg" Type="http://schemas.openxmlformats.org/officeDocument/2006/relationships/image"/><Relationship Id="rId11" Target="../media/image42.png" Type="http://schemas.openxmlformats.org/officeDocument/2006/relationships/image"/><Relationship Id="rId12" Target="../media/image43.svg" Type="http://schemas.openxmlformats.org/officeDocument/2006/relationships/image"/><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38.png" Type="http://schemas.openxmlformats.org/officeDocument/2006/relationships/image"/><Relationship Id="rId6" Target="../media/image39.svg" Type="http://schemas.openxmlformats.org/officeDocument/2006/relationships/image"/><Relationship Id="rId7" Target="../media/image40.png" Type="http://schemas.openxmlformats.org/officeDocument/2006/relationships/image"/><Relationship Id="rId8" Target="../media/image41.svg" Type="http://schemas.openxmlformats.org/officeDocument/2006/relationships/image"/><Relationship Id="rId9" Target="../media/image4.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5.svg" Type="http://schemas.openxmlformats.org/officeDocument/2006/relationships/image"/><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4.png" Type="http://schemas.openxmlformats.org/officeDocument/2006/relationships/image"/><Relationship Id="rId6" Target="../media/image45.svg" Type="http://schemas.openxmlformats.org/officeDocument/2006/relationships/image"/><Relationship Id="rId7" Target="../media/image24.png" Type="http://schemas.openxmlformats.org/officeDocument/2006/relationships/image"/><Relationship Id="rId8" Target="../media/image25.svg" Type="http://schemas.openxmlformats.org/officeDocument/2006/relationships/image"/><Relationship Id="rId9" Target="../media/image34.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7.svg" Type="http://schemas.openxmlformats.org/officeDocument/2006/relationships/image"/><Relationship Id="rId11" Target="../media/image42.png" Type="http://schemas.openxmlformats.org/officeDocument/2006/relationships/image"/><Relationship Id="rId12" Target="../media/image43.svg" Type="http://schemas.openxmlformats.org/officeDocument/2006/relationships/image"/><Relationship Id="rId13" Target="../media/image32.png" Type="http://schemas.openxmlformats.org/officeDocument/2006/relationships/image"/><Relationship Id="rId14" Target="../media/image33.svg" Type="http://schemas.openxmlformats.org/officeDocument/2006/relationships/image"/><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30.png" Type="http://schemas.openxmlformats.org/officeDocument/2006/relationships/image"/><Relationship Id="rId6" Target="../media/image31.svg" Type="http://schemas.openxmlformats.org/officeDocument/2006/relationships/image"/><Relationship Id="rId7" Target="../media/image36.png" Type="http://schemas.openxmlformats.org/officeDocument/2006/relationships/image"/><Relationship Id="rId8" Target="../media/image37.svg" Type="http://schemas.openxmlformats.org/officeDocument/2006/relationships/image"/><Relationship Id="rId9" Target="../media/image46.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1.svg" Type="http://schemas.openxmlformats.org/officeDocument/2006/relationships/image"/><Relationship Id="rId11" Target="../media/image10.png" Type="http://schemas.openxmlformats.org/officeDocument/2006/relationships/image"/><Relationship Id="rId12" Target="../media/image11.svg" Type="http://schemas.openxmlformats.org/officeDocument/2006/relationships/image"/><Relationship Id="rId13" Target="../media/image50.png" Type="http://schemas.openxmlformats.org/officeDocument/2006/relationships/image"/><Relationship Id="rId14" Target="../media/image51.svg" Type="http://schemas.openxmlformats.org/officeDocument/2006/relationships/image"/><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38.png" Type="http://schemas.openxmlformats.org/officeDocument/2006/relationships/image"/><Relationship Id="rId6" Target="../media/image39.svg" Type="http://schemas.openxmlformats.org/officeDocument/2006/relationships/image"/><Relationship Id="rId7" Target="../media/image48.png" Type="http://schemas.openxmlformats.org/officeDocument/2006/relationships/image"/><Relationship Id="rId8" Target="../media/image49.svg" Type="http://schemas.openxmlformats.org/officeDocument/2006/relationships/image"/><Relationship Id="rId9" Target="../media/image40.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866255"/>
        </a:solidFill>
      </p:bgPr>
    </p:bg>
    <p:spTree>
      <p:nvGrpSpPr>
        <p:cNvPr id="1" name=""/>
        <p:cNvGrpSpPr/>
        <p:nvPr/>
      </p:nvGrpSpPr>
      <p:grpSpPr>
        <a:xfrm>
          <a:off x="0" y="0"/>
          <a:ext cx="0" cy="0"/>
          <a:chOff x="0" y="0"/>
          <a:chExt cx="0" cy="0"/>
        </a:xfrm>
      </p:grpSpPr>
      <p:sp>
        <p:nvSpPr>
          <p:cNvPr name="Freeform 2" id="2"/>
          <p:cNvSpPr/>
          <p:nvPr/>
        </p:nvSpPr>
        <p:spPr>
          <a:xfrm flipH="false" flipV="false" rot="0">
            <a:off x="-1943100" y="-394552"/>
            <a:ext cx="11087100" cy="11087100"/>
          </a:xfrm>
          <a:custGeom>
            <a:avLst/>
            <a:gdLst/>
            <a:ahLst/>
            <a:cxnLst/>
            <a:rect r="r" b="b" t="t" l="l"/>
            <a:pathLst>
              <a:path h="11087100" w="11087100">
                <a:moveTo>
                  <a:pt x="0" y="0"/>
                </a:moveTo>
                <a:lnTo>
                  <a:pt x="11087100" y="0"/>
                </a:lnTo>
                <a:lnTo>
                  <a:pt x="11087100" y="11087100"/>
                </a:lnTo>
                <a:lnTo>
                  <a:pt x="0" y="11087100"/>
                </a:lnTo>
                <a:lnTo>
                  <a:pt x="0" y="0"/>
                </a:lnTo>
                <a:close/>
              </a:path>
            </a:pathLst>
          </a:custGeom>
          <a:blipFill>
            <a:blip r:embed="rId2">
              <a:alphaModFix amt="40000"/>
            </a:blip>
            <a:stretch>
              <a:fillRect l="0" t="0" r="0" b="0"/>
            </a:stretch>
          </a:blipFill>
        </p:spPr>
      </p:sp>
      <p:sp>
        <p:nvSpPr>
          <p:cNvPr name="Freeform 3" id="3"/>
          <p:cNvSpPr/>
          <p:nvPr/>
        </p:nvSpPr>
        <p:spPr>
          <a:xfrm flipH="false" flipV="false" rot="0">
            <a:off x="3600450" y="-405548"/>
            <a:ext cx="11087100" cy="11087100"/>
          </a:xfrm>
          <a:custGeom>
            <a:avLst/>
            <a:gdLst/>
            <a:ahLst/>
            <a:cxnLst/>
            <a:rect r="r" b="b" t="t" l="l"/>
            <a:pathLst>
              <a:path h="11087100" w="11087100">
                <a:moveTo>
                  <a:pt x="0" y="0"/>
                </a:moveTo>
                <a:lnTo>
                  <a:pt x="11087100" y="0"/>
                </a:lnTo>
                <a:lnTo>
                  <a:pt x="11087100" y="11087100"/>
                </a:lnTo>
                <a:lnTo>
                  <a:pt x="0" y="11087100"/>
                </a:lnTo>
                <a:lnTo>
                  <a:pt x="0" y="0"/>
                </a:lnTo>
                <a:close/>
              </a:path>
            </a:pathLst>
          </a:custGeom>
          <a:blipFill>
            <a:blip r:embed="rId2">
              <a:alphaModFix amt="40000"/>
            </a:blip>
            <a:stretch>
              <a:fillRect l="0" t="0" r="0" b="0"/>
            </a:stretch>
          </a:blipFill>
        </p:spPr>
      </p:sp>
      <p:sp>
        <p:nvSpPr>
          <p:cNvPr name="Freeform 4" id="4"/>
          <p:cNvSpPr/>
          <p:nvPr/>
        </p:nvSpPr>
        <p:spPr>
          <a:xfrm flipH="false" flipV="false" rot="0">
            <a:off x="-253441" y="7134204"/>
            <a:ext cx="19316939" cy="7987004"/>
          </a:xfrm>
          <a:custGeom>
            <a:avLst/>
            <a:gdLst/>
            <a:ahLst/>
            <a:cxnLst/>
            <a:rect r="r" b="b" t="t" l="l"/>
            <a:pathLst>
              <a:path h="7987004" w="19316939">
                <a:moveTo>
                  <a:pt x="0" y="0"/>
                </a:moveTo>
                <a:lnTo>
                  <a:pt x="19316940" y="0"/>
                </a:lnTo>
                <a:lnTo>
                  <a:pt x="19316940" y="7987004"/>
                </a:lnTo>
                <a:lnTo>
                  <a:pt x="0" y="798700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1028700" y="1761449"/>
            <a:ext cx="16230600" cy="6079097"/>
          </a:xfrm>
          <a:custGeom>
            <a:avLst/>
            <a:gdLst/>
            <a:ahLst/>
            <a:cxnLst/>
            <a:rect r="r" b="b" t="t" l="l"/>
            <a:pathLst>
              <a:path h="6079097" w="16230600">
                <a:moveTo>
                  <a:pt x="0" y="0"/>
                </a:moveTo>
                <a:lnTo>
                  <a:pt x="16230600" y="0"/>
                </a:lnTo>
                <a:lnTo>
                  <a:pt x="16230600" y="6079098"/>
                </a:lnTo>
                <a:lnTo>
                  <a:pt x="0" y="607909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3834722" y="7959340"/>
            <a:ext cx="10618555" cy="5444423"/>
          </a:xfrm>
          <a:custGeom>
            <a:avLst/>
            <a:gdLst/>
            <a:ahLst/>
            <a:cxnLst/>
            <a:rect r="r" b="b" t="t" l="l"/>
            <a:pathLst>
              <a:path h="5444423" w="10618555">
                <a:moveTo>
                  <a:pt x="0" y="0"/>
                </a:moveTo>
                <a:lnTo>
                  <a:pt x="10618556" y="0"/>
                </a:lnTo>
                <a:lnTo>
                  <a:pt x="10618556" y="5444423"/>
                </a:lnTo>
                <a:lnTo>
                  <a:pt x="0" y="544442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7" id="7"/>
          <p:cNvSpPr/>
          <p:nvPr/>
        </p:nvSpPr>
        <p:spPr>
          <a:xfrm flipH="false" flipV="false" rot="0">
            <a:off x="6938302" y="6161270"/>
            <a:ext cx="4164481" cy="2665268"/>
          </a:xfrm>
          <a:custGeom>
            <a:avLst/>
            <a:gdLst/>
            <a:ahLst/>
            <a:cxnLst/>
            <a:rect r="r" b="b" t="t" l="l"/>
            <a:pathLst>
              <a:path h="2665268" w="4164481">
                <a:moveTo>
                  <a:pt x="0" y="0"/>
                </a:moveTo>
                <a:lnTo>
                  <a:pt x="4164481" y="0"/>
                </a:lnTo>
                <a:lnTo>
                  <a:pt x="4164481" y="2665268"/>
                </a:lnTo>
                <a:lnTo>
                  <a:pt x="0" y="2665268"/>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8" id="8"/>
          <p:cNvSpPr/>
          <p:nvPr/>
        </p:nvSpPr>
        <p:spPr>
          <a:xfrm flipH="false" flipV="false" rot="0">
            <a:off x="11226241" y="5868847"/>
            <a:ext cx="2298717" cy="3250115"/>
          </a:xfrm>
          <a:custGeom>
            <a:avLst/>
            <a:gdLst/>
            <a:ahLst/>
            <a:cxnLst/>
            <a:rect r="r" b="b" t="t" l="l"/>
            <a:pathLst>
              <a:path h="3250115" w="2298717">
                <a:moveTo>
                  <a:pt x="0" y="0"/>
                </a:moveTo>
                <a:lnTo>
                  <a:pt x="2298717" y="0"/>
                </a:lnTo>
                <a:lnTo>
                  <a:pt x="2298717" y="3250115"/>
                </a:lnTo>
                <a:lnTo>
                  <a:pt x="0" y="325011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9" id="9"/>
          <p:cNvSpPr/>
          <p:nvPr/>
        </p:nvSpPr>
        <p:spPr>
          <a:xfrm flipH="false" flipV="false" rot="0">
            <a:off x="4763042" y="7661625"/>
            <a:ext cx="2051802" cy="1596675"/>
          </a:xfrm>
          <a:custGeom>
            <a:avLst/>
            <a:gdLst/>
            <a:ahLst/>
            <a:cxnLst/>
            <a:rect r="r" b="b" t="t" l="l"/>
            <a:pathLst>
              <a:path h="1596675" w="2051802">
                <a:moveTo>
                  <a:pt x="0" y="0"/>
                </a:moveTo>
                <a:lnTo>
                  <a:pt x="2051802" y="0"/>
                </a:lnTo>
                <a:lnTo>
                  <a:pt x="2051802" y="1596675"/>
                </a:lnTo>
                <a:lnTo>
                  <a:pt x="0" y="1596675"/>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TextBox 10" id="10"/>
          <p:cNvSpPr txBox="true"/>
          <p:nvPr/>
        </p:nvSpPr>
        <p:spPr>
          <a:xfrm rot="0">
            <a:off x="1415851" y="2585409"/>
            <a:ext cx="15082226" cy="1402185"/>
          </a:xfrm>
          <a:prstGeom prst="rect">
            <a:avLst/>
          </a:prstGeom>
        </p:spPr>
        <p:txBody>
          <a:bodyPr anchor="t" rtlCol="false" tIns="0" lIns="0" bIns="0" rIns="0">
            <a:spAutoFit/>
          </a:bodyPr>
          <a:lstStyle/>
          <a:p>
            <a:pPr algn="ctr">
              <a:lnSpc>
                <a:spcPts val="11439"/>
              </a:lnSpc>
            </a:pPr>
            <a:r>
              <a:rPr lang="en-US" sz="8170">
                <a:solidFill>
                  <a:srgbClr val="75200F"/>
                </a:solidFill>
                <a:latin typeface="Bagel Fat One"/>
                <a:ea typeface="Bagel Fat One"/>
                <a:cs typeface="Bagel Fat One"/>
                <a:sym typeface="Bagel Fat One"/>
              </a:rPr>
              <a:t>Tugas Presentasi</a:t>
            </a:r>
          </a:p>
        </p:txBody>
      </p:sp>
      <p:sp>
        <p:nvSpPr>
          <p:cNvPr name="TextBox 11" id="11"/>
          <p:cNvSpPr txBox="true"/>
          <p:nvPr/>
        </p:nvSpPr>
        <p:spPr>
          <a:xfrm rot="0">
            <a:off x="4763042" y="2112266"/>
            <a:ext cx="8761916" cy="1136785"/>
          </a:xfrm>
          <a:prstGeom prst="rect">
            <a:avLst/>
          </a:prstGeom>
        </p:spPr>
        <p:txBody>
          <a:bodyPr anchor="t" rtlCol="false" tIns="0" lIns="0" bIns="0" rIns="0">
            <a:spAutoFit/>
          </a:bodyPr>
          <a:lstStyle/>
          <a:p>
            <a:pPr algn="ctr">
              <a:lnSpc>
                <a:spcPts val="9267"/>
              </a:lnSpc>
            </a:pPr>
            <a:r>
              <a:rPr lang="en-US" sz="6619">
                <a:solidFill>
                  <a:srgbClr val="75200F"/>
                </a:solidFill>
                <a:latin typeface="TDTD가온"/>
                <a:ea typeface="TDTD가온"/>
                <a:cs typeface="TDTD가온"/>
                <a:sym typeface="TDTD가온"/>
              </a:rPr>
              <a:t>kelompook 2</a:t>
            </a:r>
          </a:p>
        </p:txBody>
      </p:sp>
      <p:sp>
        <p:nvSpPr>
          <p:cNvPr name="TextBox 12" id="12"/>
          <p:cNvSpPr txBox="true"/>
          <p:nvPr/>
        </p:nvSpPr>
        <p:spPr>
          <a:xfrm rot="0">
            <a:off x="1602887" y="3682080"/>
            <a:ext cx="15082226" cy="1194536"/>
          </a:xfrm>
          <a:prstGeom prst="rect">
            <a:avLst/>
          </a:prstGeom>
        </p:spPr>
        <p:txBody>
          <a:bodyPr anchor="t" rtlCol="false" tIns="0" lIns="0" bIns="0" rIns="0">
            <a:spAutoFit/>
          </a:bodyPr>
          <a:lstStyle/>
          <a:p>
            <a:pPr algn="ctr">
              <a:lnSpc>
                <a:spcPts val="9759"/>
              </a:lnSpc>
            </a:pPr>
            <a:r>
              <a:rPr lang="en-US" sz="6971">
                <a:solidFill>
                  <a:srgbClr val="75200F"/>
                </a:solidFill>
                <a:latin typeface="Bagel Fat One"/>
                <a:ea typeface="Bagel Fat One"/>
                <a:cs typeface="Bagel Fat One"/>
                <a:sym typeface="Bagel Fat One"/>
              </a:rPr>
              <a:t>sejarah desain grafis era cetak </a:t>
            </a:r>
          </a:p>
        </p:txBody>
      </p:sp>
      <p:sp>
        <p:nvSpPr>
          <p:cNvPr name="TextBox 13" id="13"/>
          <p:cNvSpPr txBox="true"/>
          <p:nvPr/>
        </p:nvSpPr>
        <p:spPr>
          <a:xfrm rot="0">
            <a:off x="1602887" y="4485056"/>
            <a:ext cx="15082226" cy="1194536"/>
          </a:xfrm>
          <a:prstGeom prst="rect">
            <a:avLst/>
          </a:prstGeom>
        </p:spPr>
        <p:txBody>
          <a:bodyPr anchor="t" rtlCol="false" tIns="0" lIns="0" bIns="0" rIns="0">
            <a:spAutoFit/>
          </a:bodyPr>
          <a:lstStyle/>
          <a:p>
            <a:pPr algn="ctr">
              <a:lnSpc>
                <a:spcPts val="9759"/>
              </a:lnSpc>
            </a:pPr>
            <a:r>
              <a:rPr lang="en-US" sz="6971">
                <a:solidFill>
                  <a:srgbClr val="75200F"/>
                </a:solidFill>
                <a:latin typeface="Bagel Fat One"/>
                <a:ea typeface="Bagel Fat One"/>
                <a:cs typeface="Bagel Fat One"/>
                <a:sym typeface="Bagel Fat One"/>
              </a:rPr>
              <a:t>lithografi</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DED3CC"/>
        </a:solidFill>
      </p:bgPr>
    </p:bg>
    <p:spTree>
      <p:nvGrpSpPr>
        <p:cNvPr id="1" name=""/>
        <p:cNvGrpSpPr/>
        <p:nvPr/>
      </p:nvGrpSpPr>
      <p:grpSpPr>
        <a:xfrm>
          <a:off x="0" y="0"/>
          <a:ext cx="0" cy="0"/>
          <a:chOff x="0" y="0"/>
          <a:chExt cx="0" cy="0"/>
        </a:xfrm>
      </p:grpSpPr>
      <p:sp>
        <p:nvSpPr>
          <p:cNvPr name="Freeform 2" id="2"/>
          <p:cNvSpPr/>
          <p:nvPr/>
        </p:nvSpPr>
        <p:spPr>
          <a:xfrm flipH="false" flipV="false" rot="0">
            <a:off x="-1943100" y="-394552"/>
            <a:ext cx="11087100" cy="11087100"/>
          </a:xfrm>
          <a:custGeom>
            <a:avLst/>
            <a:gdLst/>
            <a:ahLst/>
            <a:cxnLst/>
            <a:rect r="r" b="b" t="t" l="l"/>
            <a:pathLst>
              <a:path h="11087100" w="11087100">
                <a:moveTo>
                  <a:pt x="0" y="0"/>
                </a:moveTo>
                <a:lnTo>
                  <a:pt x="11087100" y="0"/>
                </a:lnTo>
                <a:lnTo>
                  <a:pt x="11087100" y="11087100"/>
                </a:lnTo>
                <a:lnTo>
                  <a:pt x="0" y="11087100"/>
                </a:lnTo>
                <a:lnTo>
                  <a:pt x="0" y="0"/>
                </a:lnTo>
                <a:close/>
              </a:path>
            </a:pathLst>
          </a:custGeom>
          <a:blipFill>
            <a:blip r:embed="rId2">
              <a:alphaModFix amt="40000"/>
            </a:blip>
            <a:stretch>
              <a:fillRect l="0" t="0" r="0" b="0"/>
            </a:stretch>
          </a:blipFill>
        </p:spPr>
      </p:sp>
      <p:sp>
        <p:nvSpPr>
          <p:cNvPr name="Freeform 3" id="3"/>
          <p:cNvSpPr/>
          <p:nvPr/>
        </p:nvSpPr>
        <p:spPr>
          <a:xfrm flipH="false" flipV="false" rot="0">
            <a:off x="9144000" y="-405548"/>
            <a:ext cx="11087100" cy="11087100"/>
          </a:xfrm>
          <a:custGeom>
            <a:avLst/>
            <a:gdLst/>
            <a:ahLst/>
            <a:cxnLst/>
            <a:rect r="r" b="b" t="t" l="l"/>
            <a:pathLst>
              <a:path h="11087100" w="11087100">
                <a:moveTo>
                  <a:pt x="0" y="0"/>
                </a:moveTo>
                <a:lnTo>
                  <a:pt x="11087100" y="0"/>
                </a:lnTo>
                <a:lnTo>
                  <a:pt x="11087100" y="11087100"/>
                </a:lnTo>
                <a:lnTo>
                  <a:pt x="0" y="11087100"/>
                </a:lnTo>
                <a:lnTo>
                  <a:pt x="0" y="0"/>
                </a:lnTo>
                <a:close/>
              </a:path>
            </a:pathLst>
          </a:custGeom>
          <a:blipFill>
            <a:blip r:embed="rId2">
              <a:alphaModFix amt="40000"/>
            </a:blip>
            <a:stretch>
              <a:fillRect l="0" t="0" r="0" b="0"/>
            </a:stretch>
          </a:blipFill>
        </p:spPr>
      </p:sp>
      <p:sp>
        <p:nvSpPr>
          <p:cNvPr name="Freeform 4" id="4"/>
          <p:cNvSpPr/>
          <p:nvPr/>
        </p:nvSpPr>
        <p:spPr>
          <a:xfrm flipH="false" flipV="false" rot="0">
            <a:off x="-253441" y="7134204"/>
            <a:ext cx="19316939" cy="7987004"/>
          </a:xfrm>
          <a:custGeom>
            <a:avLst/>
            <a:gdLst/>
            <a:ahLst/>
            <a:cxnLst/>
            <a:rect r="r" b="b" t="t" l="l"/>
            <a:pathLst>
              <a:path h="7987004" w="19316939">
                <a:moveTo>
                  <a:pt x="0" y="0"/>
                </a:moveTo>
                <a:lnTo>
                  <a:pt x="19316940" y="0"/>
                </a:lnTo>
                <a:lnTo>
                  <a:pt x="19316940" y="7987004"/>
                </a:lnTo>
                <a:lnTo>
                  <a:pt x="0" y="798700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3300121" y="1403418"/>
            <a:ext cx="11687757" cy="7480165"/>
          </a:xfrm>
          <a:custGeom>
            <a:avLst/>
            <a:gdLst/>
            <a:ahLst/>
            <a:cxnLst/>
            <a:rect r="r" b="b" t="t" l="l"/>
            <a:pathLst>
              <a:path h="7480165" w="11687757">
                <a:moveTo>
                  <a:pt x="0" y="0"/>
                </a:moveTo>
                <a:lnTo>
                  <a:pt x="11687758" y="0"/>
                </a:lnTo>
                <a:lnTo>
                  <a:pt x="11687758" y="7480164"/>
                </a:lnTo>
                <a:lnTo>
                  <a:pt x="0" y="748016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6" id="6"/>
          <p:cNvSpPr txBox="true"/>
          <p:nvPr/>
        </p:nvSpPr>
        <p:spPr>
          <a:xfrm rot="0">
            <a:off x="4945298" y="2199661"/>
            <a:ext cx="8397404" cy="4704968"/>
          </a:xfrm>
          <a:prstGeom prst="rect">
            <a:avLst/>
          </a:prstGeom>
        </p:spPr>
        <p:txBody>
          <a:bodyPr anchor="t" rtlCol="false" tIns="0" lIns="0" bIns="0" rIns="0">
            <a:spAutoFit/>
          </a:bodyPr>
          <a:lstStyle/>
          <a:p>
            <a:pPr algn="ctr">
              <a:lnSpc>
                <a:spcPts val="18922"/>
              </a:lnSpc>
            </a:pPr>
            <a:r>
              <a:rPr lang="en-US" sz="13516">
                <a:solidFill>
                  <a:srgbClr val="75200F"/>
                </a:solidFill>
                <a:latin typeface="Bagel Fat One"/>
                <a:ea typeface="Bagel Fat One"/>
                <a:cs typeface="Bagel Fat One"/>
                <a:sym typeface="Bagel Fat One"/>
              </a:rPr>
              <a:t>Mari Diskusi</a:t>
            </a:r>
          </a:p>
        </p:txBody>
      </p:sp>
      <p:sp>
        <p:nvSpPr>
          <p:cNvPr name="Freeform 7" id="7"/>
          <p:cNvSpPr/>
          <p:nvPr/>
        </p:nvSpPr>
        <p:spPr>
          <a:xfrm flipH="false" flipV="false" rot="0">
            <a:off x="3834722" y="7134204"/>
            <a:ext cx="10618555" cy="5444423"/>
          </a:xfrm>
          <a:custGeom>
            <a:avLst/>
            <a:gdLst/>
            <a:ahLst/>
            <a:cxnLst/>
            <a:rect r="r" b="b" t="t" l="l"/>
            <a:pathLst>
              <a:path h="5444423" w="10618555">
                <a:moveTo>
                  <a:pt x="0" y="0"/>
                </a:moveTo>
                <a:lnTo>
                  <a:pt x="10618556" y="0"/>
                </a:lnTo>
                <a:lnTo>
                  <a:pt x="10618556" y="5444423"/>
                </a:lnTo>
                <a:lnTo>
                  <a:pt x="0" y="544442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8" id="8"/>
          <p:cNvSpPr/>
          <p:nvPr/>
        </p:nvSpPr>
        <p:spPr>
          <a:xfrm flipH="false" flipV="false" rot="0">
            <a:off x="7834745" y="7200900"/>
            <a:ext cx="2618509" cy="4114800"/>
          </a:xfrm>
          <a:custGeom>
            <a:avLst/>
            <a:gdLst/>
            <a:ahLst/>
            <a:cxnLst/>
            <a:rect r="r" b="b" t="t" l="l"/>
            <a:pathLst>
              <a:path h="4114800" w="2618509">
                <a:moveTo>
                  <a:pt x="0" y="0"/>
                </a:moveTo>
                <a:lnTo>
                  <a:pt x="2618510" y="0"/>
                </a:lnTo>
                <a:lnTo>
                  <a:pt x="2618510"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9" id="9"/>
          <p:cNvSpPr/>
          <p:nvPr/>
        </p:nvSpPr>
        <p:spPr>
          <a:xfrm flipH="false" flipV="false" rot="0">
            <a:off x="14687550" y="2204551"/>
            <a:ext cx="4301423" cy="8271967"/>
          </a:xfrm>
          <a:custGeom>
            <a:avLst/>
            <a:gdLst/>
            <a:ahLst/>
            <a:cxnLst/>
            <a:rect r="r" b="b" t="t" l="l"/>
            <a:pathLst>
              <a:path h="8271967" w="4301423">
                <a:moveTo>
                  <a:pt x="0" y="0"/>
                </a:moveTo>
                <a:lnTo>
                  <a:pt x="4301423" y="0"/>
                </a:lnTo>
                <a:lnTo>
                  <a:pt x="4301423" y="8271967"/>
                </a:lnTo>
                <a:lnTo>
                  <a:pt x="0" y="8271967"/>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0" id="10"/>
          <p:cNvSpPr/>
          <p:nvPr/>
        </p:nvSpPr>
        <p:spPr>
          <a:xfrm flipH="false" flipV="false" rot="0">
            <a:off x="-253441" y="5443363"/>
            <a:ext cx="4731166" cy="5033155"/>
          </a:xfrm>
          <a:custGeom>
            <a:avLst/>
            <a:gdLst/>
            <a:ahLst/>
            <a:cxnLst/>
            <a:rect r="r" b="b" t="t" l="l"/>
            <a:pathLst>
              <a:path h="5033155" w="4731166">
                <a:moveTo>
                  <a:pt x="0" y="0"/>
                </a:moveTo>
                <a:lnTo>
                  <a:pt x="4731166" y="0"/>
                </a:lnTo>
                <a:lnTo>
                  <a:pt x="4731166" y="5033155"/>
                </a:lnTo>
                <a:lnTo>
                  <a:pt x="0" y="5033155"/>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DED3CC"/>
        </a:solidFill>
      </p:bgPr>
    </p:bg>
    <p:spTree>
      <p:nvGrpSpPr>
        <p:cNvPr id="1" name=""/>
        <p:cNvGrpSpPr/>
        <p:nvPr/>
      </p:nvGrpSpPr>
      <p:grpSpPr>
        <a:xfrm>
          <a:off x="0" y="0"/>
          <a:ext cx="0" cy="0"/>
          <a:chOff x="0" y="0"/>
          <a:chExt cx="0" cy="0"/>
        </a:xfrm>
      </p:grpSpPr>
      <p:sp>
        <p:nvSpPr>
          <p:cNvPr name="Freeform 2" id="2"/>
          <p:cNvSpPr/>
          <p:nvPr/>
        </p:nvSpPr>
        <p:spPr>
          <a:xfrm flipH="false" flipV="false" rot="0">
            <a:off x="-1943100" y="-394552"/>
            <a:ext cx="11087100" cy="11087100"/>
          </a:xfrm>
          <a:custGeom>
            <a:avLst/>
            <a:gdLst/>
            <a:ahLst/>
            <a:cxnLst/>
            <a:rect r="r" b="b" t="t" l="l"/>
            <a:pathLst>
              <a:path h="11087100" w="11087100">
                <a:moveTo>
                  <a:pt x="0" y="0"/>
                </a:moveTo>
                <a:lnTo>
                  <a:pt x="11087100" y="0"/>
                </a:lnTo>
                <a:lnTo>
                  <a:pt x="11087100" y="11087100"/>
                </a:lnTo>
                <a:lnTo>
                  <a:pt x="0" y="11087100"/>
                </a:lnTo>
                <a:lnTo>
                  <a:pt x="0" y="0"/>
                </a:lnTo>
                <a:close/>
              </a:path>
            </a:pathLst>
          </a:custGeom>
          <a:blipFill>
            <a:blip r:embed="rId2">
              <a:alphaModFix amt="40000"/>
            </a:blip>
            <a:stretch>
              <a:fillRect l="0" t="0" r="0" b="0"/>
            </a:stretch>
          </a:blipFill>
        </p:spPr>
      </p:sp>
      <p:sp>
        <p:nvSpPr>
          <p:cNvPr name="Freeform 3" id="3"/>
          <p:cNvSpPr/>
          <p:nvPr/>
        </p:nvSpPr>
        <p:spPr>
          <a:xfrm flipH="false" flipV="false" rot="0">
            <a:off x="9144000" y="-405548"/>
            <a:ext cx="11087100" cy="11087100"/>
          </a:xfrm>
          <a:custGeom>
            <a:avLst/>
            <a:gdLst/>
            <a:ahLst/>
            <a:cxnLst/>
            <a:rect r="r" b="b" t="t" l="l"/>
            <a:pathLst>
              <a:path h="11087100" w="11087100">
                <a:moveTo>
                  <a:pt x="0" y="0"/>
                </a:moveTo>
                <a:lnTo>
                  <a:pt x="11087100" y="0"/>
                </a:lnTo>
                <a:lnTo>
                  <a:pt x="11087100" y="11087100"/>
                </a:lnTo>
                <a:lnTo>
                  <a:pt x="0" y="11087100"/>
                </a:lnTo>
                <a:lnTo>
                  <a:pt x="0" y="0"/>
                </a:lnTo>
                <a:close/>
              </a:path>
            </a:pathLst>
          </a:custGeom>
          <a:blipFill>
            <a:blip r:embed="rId2">
              <a:alphaModFix amt="40000"/>
            </a:blip>
            <a:stretch>
              <a:fillRect l="0" t="0" r="0" b="0"/>
            </a:stretch>
          </a:blipFill>
        </p:spPr>
      </p:sp>
      <p:sp>
        <p:nvSpPr>
          <p:cNvPr name="Freeform 4" id="4"/>
          <p:cNvSpPr/>
          <p:nvPr/>
        </p:nvSpPr>
        <p:spPr>
          <a:xfrm flipH="false" flipV="false" rot="0">
            <a:off x="-253441" y="7134204"/>
            <a:ext cx="19316939" cy="7987004"/>
          </a:xfrm>
          <a:custGeom>
            <a:avLst/>
            <a:gdLst/>
            <a:ahLst/>
            <a:cxnLst/>
            <a:rect r="r" b="b" t="t" l="l"/>
            <a:pathLst>
              <a:path h="7987004" w="19316939">
                <a:moveTo>
                  <a:pt x="0" y="0"/>
                </a:moveTo>
                <a:lnTo>
                  <a:pt x="19316940" y="0"/>
                </a:lnTo>
                <a:lnTo>
                  <a:pt x="19316940" y="7987004"/>
                </a:lnTo>
                <a:lnTo>
                  <a:pt x="0" y="798700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354002" y="3096646"/>
            <a:ext cx="4010677" cy="6161654"/>
          </a:xfrm>
          <a:custGeom>
            <a:avLst/>
            <a:gdLst/>
            <a:ahLst/>
            <a:cxnLst/>
            <a:rect r="r" b="b" t="t" l="l"/>
            <a:pathLst>
              <a:path h="6161654" w="4010677">
                <a:moveTo>
                  <a:pt x="0" y="0"/>
                </a:moveTo>
                <a:lnTo>
                  <a:pt x="4010677" y="0"/>
                </a:lnTo>
                <a:lnTo>
                  <a:pt x="4010677" y="6161654"/>
                </a:lnTo>
                <a:lnTo>
                  <a:pt x="0" y="616165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4811702" y="3096646"/>
            <a:ext cx="4010677" cy="6161654"/>
          </a:xfrm>
          <a:custGeom>
            <a:avLst/>
            <a:gdLst/>
            <a:ahLst/>
            <a:cxnLst/>
            <a:rect r="r" b="b" t="t" l="l"/>
            <a:pathLst>
              <a:path h="6161654" w="4010677">
                <a:moveTo>
                  <a:pt x="0" y="0"/>
                </a:moveTo>
                <a:lnTo>
                  <a:pt x="4010677" y="0"/>
                </a:lnTo>
                <a:lnTo>
                  <a:pt x="4010677" y="6161654"/>
                </a:lnTo>
                <a:lnTo>
                  <a:pt x="0" y="616165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0">
            <a:off x="9334500" y="3096646"/>
            <a:ext cx="4010677" cy="6161654"/>
          </a:xfrm>
          <a:custGeom>
            <a:avLst/>
            <a:gdLst/>
            <a:ahLst/>
            <a:cxnLst/>
            <a:rect r="r" b="b" t="t" l="l"/>
            <a:pathLst>
              <a:path h="6161654" w="4010677">
                <a:moveTo>
                  <a:pt x="0" y="0"/>
                </a:moveTo>
                <a:lnTo>
                  <a:pt x="4010677" y="0"/>
                </a:lnTo>
                <a:lnTo>
                  <a:pt x="4010677" y="6161654"/>
                </a:lnTo>
                <a:lnTo>
                  <a:pt x="0" y="616165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8" id="8"/>
          <p:cNvGrpSpPr/>
          <p:nvPr/>
        </p:nvGrpSpPr>
        <p:grpSpPr>
          <a:xfrm rot="0">
            <a:off x="1155640" y="3664167"/>
            <a:ext cx="2407400" cy="3611100"/>
            <a:chOff x="0" y="0"/>
            <a:chExt cx="6350000" cy="9525000"/>
          </a:xfrm>
        </p:grpSpPr>
        <p:sp>
          <p:nvSpPr>
            <p:cNvPr name="Freeform 9" id="9"/>
            <p:cNvSpPr/>
            <p:nvPr/>
          </p:nvSpPr>
          <p:spPr>
            <a:xfrm flipH="false" flipV="false" rot="0">
              <a:off x="0" y="0"/>
              <a:ext cx="6350000" cy="9525000"/>
            </a:xfrm>
            <a:custGeom>
              <a:avLst/>
              <a:gdLst/>
              <a:ahLst/>
              <a:cxnLst/>
              <a:rect r="r" b="b" t="t" l="l"/>
              <a:pathLst>
                <a:path h="9525000" w="6350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a:blip r:embed="rId7"/>
              <a:stretch>
                <a:fillRect l="0" t="-9331" r="0" b="-9331"/>
              </a:stretch>
            </a:blipFill>
          </p:spPr>
        </p:sp>
      </p:grpSp>
      <p:grpSp>
        <p:nvGrpSpPr>
          <p:cNvPr name="Group 10" id="10"/>
          <p:cNvGrpSpPr/>
          <p:nvPr/>
        </p:nvGrpSpPr>
        <p:grpSpPr>
          <a:xfrm rot="0">
            <a:off x="5645889" y="3664167"/>
            <a:ext cx="2407400" cy="3611100"/>
            <a:chOff x="0" y="0"/>
            <a:chExt cx="6350000" cy="9525000"/>
          </a:xfrm>
        </p:grpSpPr>
        <p:sp>
          <p:nvSpPr>
            <p:cNvPr name="Freeform 11" id="11"/>
            <p:cNvSpPr/>
            <p:nvPr/>
          </p:nvSpPr>
          <p:spPr>
            <a:xfrm flipH="false" flipV="false" rot="0">
              <a:off x="0" y="0"/>
              <a:ext cx="6350000" cy="9525000"/>
            </a:xfrm>
            <a:custGeom>
              <a:avLst/>
              <a:gdLst/>
              <a:ahLst/>
              <a:cxnLst/>
              <a:rect r="r" b="b" t="t" l="l"/>
              <a:pathLst>
                <a:path h="9525000" w="6350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a:blip r:embed="rId8"/>
              <a:stretch>
                <a:fillRect l="-6181" t="0" r="-6181" b="0"/>
              </a:stretch>
            </a:blipFill>
          </p:spPr>
        </p:sp>
      </p:grpSp>
      <p:grpSp>
        <p:nvGrpSpPr>
          <p:cNvPr name="Group 12" id="12"/>
          <p:cNvGrpSpPr/>
          <p:nvPr/>
        </p:nvGrpSpPr>
        <p:grpSpPr>
          <a:xfrm rot="0">
            <a:off x="10136139" y="3778467"/>
            <a:ext cx="2331200" cy="3496800"/>
            <a:chOff x="0" y="0"/>
            <a:chExt cx="6350000" cy="9525000"/>
          </a:xfrm>
        </p:grpSpPr>
        <p:sp>
          <p:nvSpPr>
            <p:cNvPr name="Freeform 13" id="13"/>
            <p:cNvSpPr/>
            <p:nvPr/>
          </p:nvSpPr>
          <p:spPr>
            <a:xfrm flipH="false" flipV="false" rot="0">
              <a:off x="0" y="0"/>
              <a:ext cx="6350000" cy="9525000"/>
            </a:xfrm>
            <a:custGeom>
              <a:avLst/>
              <a:gdLst/>
              <a:ahLst/>
              <a:cxnLst/>
              <a:rect r="r" b="b" t="t" l="l"/>
              <a:pathLst>
                <a:path h="9525000" w="6350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a:blip r:embed="rId9"/>
              <a:stretch>
                <a:fillRect l="0" t="0" r="0" b="0"/>
              </a:stretch>
            </a:blipFill>
          </p:spPr>
        </p:sp>
      </p:grpSp>
      <p:sp>
        <p:nvSpPr>
          <p:cNvPr name="Freeform 14" id="14"/>
          <p:cNvSpPr/>
          <p:nvPr/>
        </p:nvSpPr>
        <p:spPr>
          <a:xfrm flipH="false" flipV="false" rot="0">
            <a:off x="13855070" y="3096646"/>
            <a:ext cx="4010677" cy="6161654"/>
          </a:xfrm>
          <a:custGeom>
            <a:avLst/>
            <a:gdLst/>
            <a:ahLst/>
            <a:cxnLst/>
            <a:rect r="r" b="b" t="t" l="l"/>
            <a:pathLst>
              <a:path h="6161654" w="4010677">
                <a:moveTo>
                  <a:pt x="0" y="0"/>
                </a:moveTo>
                <a:lnTo>
                  <a:pt x="4010677" y="0"/>
                </a:lnTo>
                <a:lnTo>
                  <a:pt x="4010677" y="6161654"/>
                </a:lnTo>
                <a:lnTo>
                  <a:pt x="0" y="616165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5" id="15"/>
          <p:cNvGrpSpPr/>
          <p:nvPr/>
        </p:nvGrpSpPr>
        <p:grpSpPr>
          <a:xfrm rot="0">
            <a:off x="14656708" y="3778467"/>
            <a:ext cx="2331200" cy="3496800"/>
            <a:chOff x="0" y="0"/>
            <a:chExt cx="6350000" cy="9525000"/>
          </a:xfrm>
        </p:grpSpPr>
        <p:sp>
          <p:nvSpPr>
            <p:cNvPr name="Freeform 16" id="16"/>
            <p:cNvSpPr/>
            <p:nvPr/>
          </p:nvSpPr>
          <p:spPr>
            <a:xfrm flipH="false" flipV="false" rot="0">
              <a:off x="0" y="0"/>
              <a:ext cx="6350000" cy="9525000"/>
            </a:xfrm>
            <a:custGeom>
              <a:avLst/>
              <a:gdLst/>
              <a:ahLst/>
              <a:cxnLst/>
              <a:rect r="r" b="b" t="t" l="l"/>
              <a:pathLst>
                <a:path h="9525000" w="6350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a:blip r:embed="rId10"/>
              <a:stretch>
                <a:fillRect l="-3727" t="0" r="-3727" b="0"/>
              </a:stretch>
            </a:blipFill>
          </p:spPr>
        </p:sp>
      </p:grpSp>
      <p:sp>
        <p:nvSpPr>
          <p:cNvPr name="TextBox 17" id="17"/>
          <p:cNvSpPr txBox="true"/>
          <p:nvPr/>
        </p:nvSpPr>
        <p:spPr>
          <a:xfrm rot="0">
            <a:off x="3015895" y="885825"/>
            <a:ext cx="12256209" cy="1301205"/>
          </a:xfrm>
          <a:prstGeom prst="rect">
            <a:avLst/>
          </a:prstGeom>
        </p:spPr>
        <p:txBody>
          <a:bodyPr anchor="t" rtlCol="false" tIns="0" lIns="0" bIns="0" rIns="0">
            <a:spAutoFit/>
          </a:bodyPr>
          <a:lstStyle/>
          <a:p>
            <a:pPr algn="ctr">
              <a:lnSpc>
                <a:spcPts val="10705"/>
              </a:lnSpc>
            </a:pPr>
            <a:r>
              <a:rPr lang="en-US" sz="7646">
                <a:solidFill>
                  <a:srgbClr val="75200F"/>
                </a:solidFill>
                <a:latin typeface="Bagel Fat One"/>
                <a:ea typeface="Bagel Fat One"/>
                <a:cs typeface="Bagel Fat One"/>
                <a:sym typeface="Bagel Fat One"/>
              </a:rPr>
              <a:t>Anggota Kelompok</a:t>
            </a:r>
          </a:p>
        </p:txBody>
      </p:sp>
      <p:sp>
        <p:nvSpPr>
          <p:cNvPr name="TextBox 18" id="18"/>
          <p:cNvSpPr txBox="true"/>
          <p:nvPr/>
        </p:nvSpPr>
        <p:spPr>
          <a:xfrm rot="0">
            <a:off x="146680" y="7387909"/>
            <a:ext cx="4425320" cy="448563"/>
          </a:xfrm>
          <a:prstGeom prst="rect">
            <a:avLst/>
          </a:prstGeom>
        </p:spPr>
        <p:txBody>
          <a:bodyPr anchor="t" rtlCol="false" tIns="0" lIns="0" bIns="0" rIns="0">
            <a:spAutoFit/>
          </a:bodyPr>
          <a:lstStyle/>
          <a:p>
            <a:pPr algn="ctr">
              <a:lnSpc>
                <a:spcPts val="3626"/>
              </a:lnSpc>
            </a:pPr>
            <a:r>
              <a:rPr lang="en-US" sz="2590">
                <a:solidFill>
                  <a:srgbClr val="75200F"/>
                </a:solidFill>
                <a:latin typeface="TDTD가온"/>
                <a:ea typeface="TDTD가온"/>
                <a:cs typeface="TDTD가온"/>
                <a:sym typeface="TDTD가온"/>
              </a:rPr>
              <a:t>Bayu Putra Ramadhan</a:t>
            </a:r>
          </a:p>
        </p:txBody>
      </p:sp>
      <p:sp>
        <p:nvSpPr>
          <p:cNvPr name="TextBox 19" id="19"/>
          <p:cNvSpPr txBox="true"/>
          <p:nvPr/>
        </p:nvSpPr>
        <p:spPr>
          <a:xfrm rot="0">
            <a:off x="4445280" y="7322892"/>
            <a:ext cx="4425320" cy="498094"/>
          </a:xfrm>
          <a:prstGeom prst="rect">
            <a:avLst/>
          </a:prstGeom>
        </p:spPr>
        <p:txBody>
          <a:bodyPr anchor="t" rtlCol="false" tIns="0" lIns="0" bIns="0" rIns="0">
            <a:spAutoFit/>
          </a:bodyPr>
          <a:lstStyle/>
          <a:p>
            <a:pPr algn="ctr">
              <a:lnSpc>
                <a:spcPts val="4046"/>
              </a:lnSpc>
            </a:pPr>
            <a:r>
              <a:rPr lang="en-US" sz="2890">
                <a:solidFill>
                  <a:srgbClr val="75200F"/>
                </a:solidFill>
                <a:latin typeface="TDTD가온"/>
                <a:ea typeface="TDTD가온"/>
                <a:cs typeface="TDTD가온"/>
                <a:sym typeface="TDTD가온"/>
              </a:rPr>
              <a:t>M.Naufal Muzzaky</a:t>
            </a:r>
          </a:p>
        </p:txBody>
      </p:sp>
      <p:sp>
        <p:nvSpPr>
          <p:cNvPr name="TextBox 20" id="20"/>
          <p:cNvSpPr txBox="true"/>
          <p:nvPr/>
        </p:nvSpPr>
        <p:spPr>
          <a:xfrm rot="0">
            <a:off x="9144000" y="7341871"/>
            <a:ext cx="4425320" cy="531114"/>
          </a:xfrm>
          <a:prstGeom prst="rect">
            <a:avLst/>
          </a:prstGeom>
        </p:spPr>
        <p:txBody>
          <a:bodyPr anchor="t" rtlCol="false" tIns="0" lIns="0" bIns="0" rIns="0">
            <a:spAutoFit/>
          </a:bodyPr>
          <a:lstStyle/>
          <a:p>
            <a:pPr algn="ctr">
              <a:lnSpc>
                <a:spcPts val="4326"/>
              </a:lnSpc>
            </a:pPr>
            <a:r>
              <a:rPr lang="en-US" sz="3090">
                <a:solidFill>
                  <a:srgbClr val="75200F"/>
                </a:solidFill>
                <a:latin typeface="TDTD가온"/>
                <a:ea typeface="TDTD가온"/>
                <a:cs typeface="TDTD가온"/>
                <a:sym typeface="TDTD가온"/>
              </a:rPr>
              <a:t>Satria Lanang S.</a:t>
            </a:r>
          </a:p>
        </p:txBody>
      </p:sp>
      <p:sp>
        <p:nvSpPr>
          <p:cNvPr name="TextBox 21" id="21"/>
          <p:cNvSpPr txBox="true"/>
          <p:nvPr/>
        </p:nvSpPr>
        <p:spPr>
          <a:xfrm rot="0">
            <a:off x="55831" y="7815835"/>
            <a:ext cx="4425320" cy="505079"/>
          </a:xfrm>
          <a:prstGeom prst="rect">
            <a:avLst/>
          </a:prstGeom>
        </p:spPr>
        <p:txBody>
          <a:bodyPr anchor="t" rtlCol="false" tIns="0" lIns="0" bIns="0" rIns="0">
            <a:spAutoFit/>
          </a:bodyPr>
          <a:lstStyle/>
          <a:p>
            <a:pPr algn="ctr">
              <a:lnSpc>
                <a:spcPts val="4186"/>
              </a:lnSpc>
            </a:pPr>
            <a:r>
              <a:rPr lang="en-US" sz="2990">
                <a:solidFill>
                  <a:srgbClr val="75200F"/>
                </a:solidFill>
                <a:latin typeface="TDTD가온"/>
                <a:ea typeface="TDTD가온"/>
                <a:cs typeface="TDTD가온"/>
                <a:sym typeface="TDTD가온"/>
              </a:rPr>
              <a:t>NPM:2413010024</a:t>
            </a:r>
          </a:p>
        </p:txBody>
      </p:sp>
      <p:sp>
        <p:nvSpPr>
          <p:cNvPr name="TextBox 22" id="22"/>
          <p:cNvSpPr txBox="true"/>
          <p:nvPr/>
        </p:nvSpPr>
        <p:spPr>
          <a:xfrm rot="0">
            <a:off x="4572000" y="7834815"/>
            <a:ext cx="4425320" cy="505079"/>
          </a:xfrm>
          <a:prstGeom prst="rect">
            <a:avLst/>
          </a:prstGeom>
        </p:spPr>
        <p:txBody>
          <a:bodyPr anchor="t" rtlCol="false" tIns="0" lIns="0" bIns="0" rIns="0">
            <a:spAutoFit/>
          </a:bodyPr>
          <a:lstStyle/>
          <a:p>
            <a:pPr algn="ctr">
              <a:lnSpc>
                <a:spcPts val="4186"/>
              </a:lnSpc>
            </a:pPr>
            <a:r>
              <a:rPr lang="en-US" sz="2990">
                <a:solidFill>
                  <a:srgbClr val="75200F"/>
                </a:solidFill>
                <a:latin typeface="TDTD가온"/>
                <a:ea typeface="TDTD가온"/>
                <a:cs typeface="TDTD가온"/>
                <a:sym typeface="TDTD가온"/>
              </a:rPr>
              <a:t>NPM:2413010016</a:t>
            </a:r>
          </a:p>
        </p:txBody>
      </p:sp>
      <p:sp>
        <p:nvSpPr>
          <p:cNvPr name="TextBox 23" id="23"/>
          <p:cNvSpPr txBox="true"/>
          <p:nvPr/>
        </p:nvSpPr>
        <p:spPr>
          <a:xfrm rot="0">
            <a:off x="13645520" y="7308851"/>
            <a:ext cx="4425320" cy="498094"/>
          </a:xfrm>
          <a:prstGeom prst="rect">
            <a:avLst/>
          </a:prstGeom>
        </p:spPr>
        <p:txBody>
          <a:bodyPr anchor="t" rtlCol="false" tIns="0" lIns="0" bIns="0" rIns="0">
            <a:spAutoFit/>
          </a:bodyPr>
          <a:lstStyle/>
          <a:p>
            <a:pPr algn="ctr">
              <a:lnSpc>
                <a:spcPts val="4046"/>
              </a:lnSpc>
            </a:pPr>
            <a:r>
              <a:rPr lang="en-US" sz="2890">
                <a:solidFill>
                  <a:srgbClr val="75200F"/>
                </a:solidFill>
                <a:latin typeface="TDTD가온"/>
                <a:ea typeface="TDTD가온"/>
                <a:cs typeface="TDTD가온"/>
                <a:sym typeface="TDTD가온"/>
              </a:rPr>
              <a:t>muhammad faiz arsya</a:t>
            </a:r>
          </a:p>
        </p:txBody>
      </p:sp>
      <p:sp>
        <p:nvSpPr>
          <p:cNvPr name="TextBox 24" id="24"/>
          <p:cNvSpPr txBox="true"/>
          <p:nvPr/>
        </p:nvSpPr>
        <p:spPr>
          <a:xfrm rot="0">
            <a:off x="9127179" y="7834815"/>
            <a:ext cx="4425320" cy="505079"/>
          </a:xfrm>
          <a:prstGeom prst="rect">
            <a:avLst/>
          </a:prstGeom>
        </p:spPr>
        <p:txBody>
          <a:bodyPr anchor="t" rtlCol="false" tIns="0" lIns="0" bIns="0" rIns="0">
            <a:spAutoFit/>
          </a:bodyPr>
          <a:lstStyle/>
          <a:p>
            <a:pPr algn="ctr">
              <a:lnSpc>
                <a:spcPts val="4186"/>
              </a:lnSpc>
            </a:pPr>
            <a:r>
              <a:rPr lang="en-US" sz="2990">
                <a:solidFill>
                  <a:srgbClr val="75200F"/>
                </a:solidFill>
                <a:latin typeface="TDTD가온"/>
                <a:ea typeface="TDTD가온"/>
                <a:cs typeface="TDTD가온"/>
                <a:sym typeface="TDTD가온"/>
              </a:rPr>
              <a:t>NPM:2413010032</a:t>
            </a:r>
          </a:p>
        </p:txBody>
      </p:sp>
      <p:sp>
        <p:nvSpPr>
          <p:cNvPr name="TextBox 25" id="25"/>
          <p:cNvSpPr txBox="true"/>
          <p:nvPr/>
        </p:nvSpPr>
        <p:spPr>
          <a:xfrm rot="0">
            <a:off x="13742998" y="7834815"/>
            <a:ext cx="4425320" cy="505079"/>
          </a:xfrm>
          <a:prstGeom prst="rect">
            <a:avLst/>
          </a:prstGeom>
        </p:spPr>
        <p:txBody>
          <a:bodyPr anchor="t" rtlCol="false" tIns="0" lIns="0" bIns="0" rIns="0">
            <a:spAutoFit/>
          </a:bodyPr>
          <a:lstStyle/>
          <a:p>
            <a:pPr algn="ctr">
              <a:lnSpc>
                <a:spcPts val="4186"/>
              </a:lnSpc>
            </a:pPr>
            <a:r>
              <a:rPr lang="en-US" sz="2990">
                <a:solidFill>
                  <a:srgbClr val="75200F"/>
                </a:solidFill>
                <a:latin typeface="TDTD가온"/>
                <a:ea typeface="TDTD가온"/>
                <a:cs typeface="TDTD가온"/>
                <a:sym typeface="TDTD가온"/>
              </a:rPr>
              <a:t>NPM:2413010021</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DED3CC"/>
        </a:solidFill>
      </p:bgPr>
    </p:bg>
    <p:spTree>
      <p:nvGrpSpPr>
        <p:cNvPr id="1" name=""/>
        <p:cNvGrpSpPr/>
        <p:nvPr/>
      </p:nvGrpSpPr>
      <p:grpSpPr>
        <a:xfrm>
          <a:off x="0" y="0"/>
          <a:ext cx="0" cy="0"/>
          <a:chOff x="0" y="0"/>
          <a:chExt cx="0" cy="0"/>
        </a:xfrm>
      </p:grpSpPr>
      <p:sp>
        <p:nvSpPr>
          <p:cNvPr name="Freeform 2" id="2"/>
          <p:cNvSpPr/>
          <p:nvPr/>
        </p:nvSpPr>
        <p:spPr>
          <a:xfrm flipH="false" flipV="false" rot="0">
            <a:off x="-1943100" y="-394552"/>
            <a:ext cx="11087100" cy="11087100"/>
          </a:xfrm>
          <a:custGeom>
            <a:avLst/>
            <a:gdLst/>
            <a:ahLst/>
            <a:cxnLst/>
            <a:rect r="r" b="b" t="t" l="l"/>
            <a:pathLst>
              <a:path h="11087100" w="11087100">
                <a:moveTo>
                  <a:pt x="0" y="0"/>
                </a:moveTo>
                <a:lnTo>
                  <a:pt x="11087100" y="0"/>
                </a:lnTo>
                <a:lnTo>
                  <a:pt x="11087100" y="11087100"/>
                </a:lnTo>
                <a:lnTo>
                  <a:pt x="0" y="11087100"/>
                </a:lnTo>
                <a:lnTo>
                  <a:pt x="0" y="0"/>
                </a:lnTo>
                <a:close/>
              </a:path>
            </a:pathLst>
          </a:custGeom>
          <a:blipFill>
            <a:blip r:embed="rId2">
              <a:alphaModFix amt="40000"/>
            </a:blip>
            <a:stretch>
              <a:fillRect l="0" t="0" r="0" b="0"/>
            </a:stretch>
          </a:blipFill>
        </p:spPr>
      </p:sp>
      <p:sp>
        <p:nvSpPr>
          <p:cNvPr name="Freeform 3" id="3"/>
          <p:cNvSpPr/>
          <p:nvPr/>
        </p:nvSpPr>
        <p:spPr>
          <a:xfrm flipH="false" flipV="false" rot="0">
            <a:off x="9144000" y="-405548"/>
            <a:ext cx="11087100" cy="11087100"/>
          </a:xfrm>
          <a:custGeom>
            <a:avLst/>
            <a:gdLst/>
            <a:ahLst/>
            <a:cxnLst/>
            <a:rect r="r" b="b" t="t" l="l"/>
            <a:pathLst>
              <a:path h="11087100" w="11087100">
                <a:moveTo>
                  <a:pt x="0" y="0"/>
                </a:moveTo>
                <a:lnTo>
                  <a:pt x="11087100" y="0"/>
                </a:lnTo>
                <a:lnTo>
                  <a:pt x="11087100" y="11087100"/>
                </a:lnTo>
                <a:lnTo>
                  <a:pt x="0" y="11087100"/>
                </a:lnTo>
                <a:lnTo>
                  <a:pt x="0" y="0"/>
                </a:lnTo>
                <a:close/>
              </a:path>
            </a:pathLst>
          </a:custGeom>
          <a:blipFill>
            <a:blip r:embed="rId2">
              <a:alphaModFix amt="40000"/>
            </a:blip>
            <a:stretch>
              <a:fillRect l="0" t="0" r="0" b="0"/>
            </a:stretch>
          </a:blipFill>
        </p:spPr>
      </p:sp>
      <p:sp>
        <p:nvSpPr>
          <p:cNvPr name="Freeform 4" id="4"/>
          <p:cNvSpPr/>
          <p:nvPr/>
        </p:nvSpPr>
        <p:spPr>
          <a:xfrm flipH="false" flipV="false" rot="0">
            <a:off x="-253441" y="7134204"/>
            <a:ext cx="19316939" cy="7987004"/>
          </a:xfrm>
          <a:custGeom>
            <a:avLst/>
            <a:gdLst/>
            <a:ahLst/>
            <a:cxnLst/>
            <a:rect r="r" b="b" t="t" l="l"/>
            <a:pathLst>
              <a:path h="7987004" w="19316939">
                <a:moveTo>
                  <a:pt x="0" y="0"/>
                </a:moveTo>
                <a:lnTo>
                  <a:pt x="19316940" y="0"/>
                </a:lnTo>
                <a:lnTo>
                  <a:pt x="19316940" y="7987004"/>
                </a:lnTo>
                <a:lnTo>
                  <a:pt x="0" y="798700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3475185" y="2187030"/>
            <a:ext cx="11859689" cy="7482385"/>
          </a:xfrm>
          <a:custGeom>
            <a:avLst/>
            <a:gdLst/>
            <a:ahLst/>
            <a:cxnLst/>
            <a:rect r="r" b="b" t="t" l="l"/>
            <a:pathLst>
              <a:path h="7482385" w="11859689">
                <a:moveTo>
                  <a:pt x="0" y="0"/>
                </a:moveTo>
                <a:lnTo>
                  <a:pt x="11859688" y="0"/>
                </a:lnTo>
                <a:lnTo>
                  <a:pt x="11859688" y="7482385"/>
                </a:lnTo>
                <a:lnTo>
                  <a:pt x="0" y="748238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13626905" y="5143500"/>
            <a:ext cx="5409130" cy="6655529"/>
          </a:xfrm>
          <a:custGeom>
            <a:avLst/>
            <a:gdLst/>
            <a:ahLst/>
            <a:cxnLst/>
            <a:rect r="r" b="b" t="t" l="l"/>
            <a:pathLst>
              <a:path h="6655529" w="5409130">
                <a:moveTo>
                  <a:pt x="0" y="0"/>
                </a:moveTo>
                <a:lnTo>
                  <a:pt x="5409130" y="0"/>
                </a:lnTo>
                <a:lnTo>
                  <a:pt x="5409130" y="6655529"/>
                </a:lnTo>
                <a:lnTo>
                  <a:pt x="0" y="665552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7" id="7"/>
          <p:cNvSpPr/>
          <p:nvPr/>
        </p:nvSpPr>
        <p:spPr>
          <a:xfrm flipH="false" flipV="false" rot="0">
            <a:off x="0" y="3086100"/>
            <a:ext cx="3744468" cy="7200900"/>
          </a:xfrm>
          <a:custGeom>
            <a:avLst/>
            <a:gdLst/>
            <a:ahLst/>
            <a:cxnLst/>
            <a:rect r="r" b="b" t="t" l="l"/>
            <a:pathLst>
              <a:path h="7200900" w="3744468">
                <a:moveTo>
                  <a:pt x="0" y="0"/>
                </a:moveTo>
                <a:lnTo>
                  <a:pt x="3744468" y="0"/>
                </a:lnTo>
                <a:lnTo>
                  <a:pt x="3744468" y="7200900"/>
                </a:lnTo>
                <a:lnTo>
                  <a:pt x="0" y="720090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8" id="8"/>
          <p:cNvSpPr txBox="true"/>
          <p:nvPr/>
        </p:nvSpPr>
        <p:spPr>
          <a:xfrm rot="0">
            <a:off x="7997781" y="1464990"/>
            <a:ext cx="7684209" cy="1301205"/>
          </a:xfrm>
          <a:prstGeom prst="rect">
            <a:avLst/>
          </a:prstGeom>
        </p:spPr>
        <p:txBody>
          <a:bodyPr anchor="t" rtlCol="false" tIns="0" lIns="0" bIns="0" rIns="0">
            <a:spAutoFit/>
          </a:bodyPr>
          <a:lstStyle/>
          <a:p>
            <a:pPr algn="ctr">
              <a:lnSpc>
                <a:spcPts val="10705"/>
              </a:lnSpc>
            </a:pPr>
            <a:r>
              <a:rPr lang="en-US" sz="7646">
                <a:solidFill>
                  <a:srgbClr val="75200F"/>
                </a:solidFill>
                <a:latin typeface="Bagel Fat One"/>
                <a:ea typeface="Bagel Fat One"/>
                <a:cs typeface="Bagel Fat One"/>
                <a:sym typeface="Bagel Fat One"/>
              </a:rPr>
              <a:t>Pendahuluan</a:t>
            </a:r>
          </a:p>
        </p:txBody>
      </p:sp>
      <p:sp>
        <p:nvSpPr>
          <p:cNvPr name="TextBox 9" id="9"/>
          <p:cNvSpPr txBox="true"/>
          <p:nvPr/>
        </p:nvSpPr>
        <p:spPr>
          <a:xfrm rot="0">
            <a:off x="3902863" y="4150758"/>
            <a:ext cx="10784687" cy="5004909"/>
          </a:xfrm>
          <a:prstGeom prst="rect">
            <a:avLst/>
          </a:prstGeom>
        </p:spPr>
        <p:txBody>
          <a:bodyPr anchor="t" rtlCol="false" tIns="0" lIns="0" bIns="0" rIns="0">
            <a:spAutoFit/>
          </a:bodyPr>
          <a:lstStyle/>
          <a:p>
            <a:pPr algn="ctr">
              <a:lnSpc>
                <a:spcPts val="5013"/>
              </a:lnSpc>
              <a:spcBef>
                <a:spcPct val="0"/>
              </a:spcBef>
            </a:pPr>
            <a:r>
              <a:rPr lang="en-US" sz="3581">
                <a:solidFill>
                  <a:srgbClr val="75200F"/>
                </a:solidFill>
                <a:latin typeface="Bagel Fat One"/>
                <a:ea typeface="Bagel Fat One"/>
                <a:cs typeface="Bagel Fat One"/>
                <a:sym typeface="Bagel Fat One"/>
              </a:rPr>
              <a:t>Pernah dengar tentang litografi? Litografi adalah sebuah teknik cetak yang sudah diterapkan di industri percetakan sejak abad ke-18. Hingga kini, penerapan litografi dalam dunia percetakan masih bisa Anda jumpai. Tentu saja, litografi telah mengalami berbagai modifikasi sehingga bisa diterapkan untuk memenuhi kebutuhan industri saat ini.</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DED3CC"/>
        </a:solidFill>
      </p:bgPr>
    </p:bg>
    <p:spTree>
      <p:nvGrpSpPr>
        <p:cNvPr id="1" name=""/>
        <p:cNvGrpSpPr/>
        <p:nvPr/>
      </p:nvGrpSpPr>
      <p:grpSpPr>
        <a:xfrm>
          <a:off x="0" y="0"/>
          <a:ext cx="0" cy="0"/>
          <a:chOff x="0" y="0"/>
          <a:chExt cx="0" cy="0"/>
        </a:xfrm>
      </p:grpSpPr>
      <p:sp>
        <p:nvSpPr>
          <p:cNvPr name="Freeform 2" id="2"/>
          <p:cNvSpPr/>
          <p:nvPr/>
        </p:nvSpPr>
        <p:spPr>
          <a:xfrm flipH="false" flipV="false" rot="0">
            <a:off x="-1943100" y="-394552"/>
            <a:ext cx="11087100" cy="11087100"/>
          </a:xfrm>
          <a:custGeom>
            <a:avLst/>
            <a:gdLst/>
            <a:ahLst/>
            <a:cxnLst/>
            <a:rect r="r" b="b" t="t" l="l"/>
            <a:pathLst>
              <a:path h="11087100" w="11087100">
                <a:moveTo>
                  <a:pt x="0" y="0"/>
                </a:moveTo>
                <a:lnTo>
                  <a:pt x="11087100" y="0"/>
                </a:lnTo>
                <a:lnTo>
                  <a:pt x="11087100" y="11087100"/>
                </a:lnTo>
                <a:lnTo>
                  <a:pt x="0" y="11087100"/>
                </a:lnTo>
                <a:lnTo>
                  <a:pt x="0" y="0"/>
                </a:lnTo>
                <a:close/>
              </a:path>
            </a:pathLst>
          </a:custGeom>
          <a:blipFill>
            <a:blip r:embed="rId2">
              <a:alphaModFix amt="40000"/>
            </a:blip>
            <a:stretch>
              <a:fillRect l="0" t="0" r="0" b="0"/>
            </a:stretch>
          </a:blipFill>
        </p:spPr>
      </p:sp>
      <p:sp>
        <p:nvSpPr>
          <p:cNvPr name="Freeform 3" id="3"/>
          <p:cNvSpPr/>
          <p:nvPr/>
        </p:nvSpPr>
        <p:spPr>
          <a:xfrm flipH="false" flipV="false" rot="0">
            <a:off x="9144000" y="-405548"/>
            <a:ext cx="11087100" cy="11087100"/>
          </a:xfrm>
          <a:custGeom>
            <a:avLst/>
            <a:gdLst/>
            <a:ahLst/>
            <a:cxnLst/>
            <a:rect r="r" b="b" t="t" l="l"/>
            <a:pathLst>
              <a:path h="11087100" w="11087100">
                <a:moveTo>
                  <a:pt x="0" y="0"/>
                </a:moveTo>
                <a:lnTo>
                  <a:pt x="11087100" y="0"/>
                </a:lnTo>
                <a:lnTo>
                  <a:pt x="11087100" y="11087100"/>
                </a:lnTo>
                <a:lnTo>
                  <a:pt x="0" y="11087100"/>
                </a:lnTo>
                <a:lnTo>
                  <a:pt x="0" y="0"/>
                </a:lnTo>
                <a:close/>
              </a:path>
            </a:pathLst>
          </a:custGeom>
          <a:blipFill>
            <a:blip r:embed="rId2">
              <a:alphaModFix amt="40000"/>
            </a:blip>
            <a:stretch>
              <a:fillRect l="0" t="0" r="0" b="0"/>
            </a:stretch>
          </a:blipFill>
        </p:spPr>
      </p:sp>
      <p:sp>
        <p:nvSpPr>
          <p:cNvPr name="Freeform 4" id="4"/>
          <p:cNvSpPr/>
          <p:nvPr/>
        </p:nvSpPr>
        <p:spPr>
          <a:xfrm flipH="false" flipV="false" rot="0">
            <a:off x="-253441" y="7134204"/>
            <a:ext cx="19316939" cy="7987004"/>
          </a:xfrm>
          <a:custGeom>
            <a:avLst/>
            <a:gdLst/>
            <a:ahLst/>
            <a:cxnLst/>
            <a:rect r="r" b="b" t="t" l="l"/>
            <a:pathLst>
              <a:path h="7987004" w="19316939">
                <a:moveTo>
                  <a:pt x="0" y="0"/>
                </a:moveTo>
                <a:lnTo>
                  <a:pt x="19316940" y="0"/>
                </a:lnTo>
                <a:lnTo>
                  <a:pt x="19316940" y="7987004"/>
                </a:lnTo>
                <a:lnTo>
                  <a:pt x="0" y="798700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1419972" y="363002"/>
            <a:ext cx="14911499" cy="9218017"/>
          </a:xfrm>
          <a:custGeom>
            <a:avLst/>
            <a:gdLst/>
            <a:ahLst/>
            <a:cxnLst/>
            <a:rect r="r" b="b" t="t" l="l"/>
            <a:pathLst>
              <a:path h="9218017" w="14911499">
                <a:moveTo>
                  <a:pt x="0" y="0"/>
                </a:moveTo>
                <a:lnTo>
                  <a:pt x="14911498" y="0"/>
                </a:lnTo>
                <a:lnTo>
                  <a:pt x="14911498" y="9218018"/>
                </a:lnTo>
                <a:lnTo>
                  <a:pt x="0" y="921801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6" id="6"/>
          <p:cNvSpPr txBox="true"/>
          <p:nvPr/>
        </p:nvSpPr>
        <p:spPr>
          <a:xfrm rot="0">
            <a:off x="1757936" y="2727438"/>
            <a:ext cx="14235571" cy="3939632"/>
          </a:xfrm>
          <a:prstGeom prst="rect">
            <a:avLst/>
          </a:prstGeom>
        </p:spPr>
        <p:txBody>
          <a:bodyPr anchor="t" rtlCol="false" tIns="0" lIns="0" bIns="0" rIns="0">
            <a:spAutoFit/>
          </a:bodyPr>
          <a:lstStyle/>
          <a:p>
            <a:pPr algn="l">
              <a:lnSpc>
                <a:spcPts val="4481"/>
              </a:lnSpc>
            </a:pPr>
            <a:r>
              <a:rPr lang="en-US" sz="3585">
                <a:solidFill>
                  <a:srgbClr val="75200F"/>
                </a:solidFill>
                <a:latin typeface="TDTD가온"/>
                <a:ea typeface="TDTD가온"/>
                <a:cs typeface="TDTD가온"/>
                <a:sym typeface="TDTD가온"/>
              </a:rPr>
              <a:t>Litografi, sebuah teknik seni cetak yang ditemukan pada abad ke-18, telah mengalami evolusi dan inovasi yang signifikan sepanjang sejarahnya. Teknik ini, yang awalnya digunakan untuk mencetak partitur musik dan dokumen resmi, kini telah menjadi bagian integral dari dunia seni dan desain grafis. Dalam artikel ini, kita akan membahas evolusi dan inovasi dalam litografi dari perspektif seni cetak.</a:t>
            </a:r>
          </a:p>
        </p:txBody>
      </p:sp>
      <p:sp>
        <p:nvSpPr>
          <p:cNvPr name="TextBox 7" id="7"/>
          <p:cNvSpPr txBox="true"/>
          <p:nvPr/>
        </p:nvSpPr>
        <p:spPr>
          <a:xfrm rot="0">
            <a:off x="2279397" y="538119"/>
            <a:ext cx="11840573" cy="2543897"/>
          </a:xfrm>
          <a:prstGeom prst="rect">
            <a:avLst/>
          </a:prstGeom>
        </p:spPr>
        <p:txBody>
          <a:bodyPr anchor="t" rtlCol="false" tIns="0" lIns="0" bIns="0" rIns="0">
            <a:spAutoFit/>
          </a:bodyPr>
          <a:lstStyle/>
          <a:p>
            <a:pPr algn="ctr">
              <a:lnSpc>
                <a:spcPts val="6785"/>
              </a:lnSpc>
            </a:pPr>
            <a:r>
              <a:rPr lang="en-US" sz="4846">
                <a:solidFill>
                  <a:srgbClr val="75200F"/>
                </a:solidFill>
                <a:latin typeface="Bagel Fat One"/>
                <a:ea typeface="Bagel Fat One"/>
                <a:cs typeface="Bagel Fat One"/>
                <a:sym typeface="Bagel Fat One"/>
              </a:rPr>
              <a:t>Litografi: Sebuah Pengantar</a:t>
            </a:r>
          </a:p>
          <a:p>
            <a:pPr algn="ctr">
              <a:lnSpc>
                <a:spcPts val="6785"/>
              </a:lnSpc>
            </a:pPr>
          </a:p>
          <a:p>
            <a:pPr algn="ctr">
              <a:lnSpc>
                <a:spcPts val="6785"/>
              </a:lnSpc>
            </a:pPr>
          </a:p>
        </p:txBody>
      </p:sp>
      <p:sp>
        <p:nvSpPr>
          <p:cNvPr name="Freeform 8" id="8"/>
          <p:cNvSpPr/>
          <p:nvPr/>
        </p:nvSpPr>
        <p:spPr>
          <a:xfrm flipH="false" flipV="false" rot="0">
            <a:off x="14380924" y="6071264"/>
            <a:ext cx="4655112" cy="5727766"/>
          </a:xfrm>
          <a:custGeom>
            <a:avLst/>
            <a:gdLst/>
            <a:ahLst/>
            <a:cxnLst/>
            <a:rect r="r" b="b" t="t" l="l"/>
            <a:pathLst>
              <a:path h="5727766" w="4655112">
                <a:moveTo>
                  <a:pt x="0" y="0"/>
                </a:moveTo>
                <a:lnTo>
                  <a:pt x="4655111" y="0"/>
                </a:lnTo>
                <a:lnTo>
                  <a:pt x="4655111" y="5727765"/>
                </a:lnTo>
                <a:lnTo>
                  <a:pt x="0" y="572776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DED3CC"/>
        </a:solidFill>
      </p:bgPr>
    </p:bg>
    <p:spTree>
      <p:nvGrpSpPr>
        <p:cNvPr id="1" name=""/>
        <p:cNvGrpSpPr/>
        <p:nvPr/>
      </p:nvGrpSpPr>
      <p:grpSpPr>
        <a:xfrm>
          <a:off x="0" y="0"/>
          <a:ext cx="0" cy="0"/>
          <a:chOff x="0" y="0"/>
          <a:chExt cx="0" cy="0"/>
        </a:xfrm>
      </p:grpSpPr>
      <p:sp>
        <p:nvSpPr>
          <p:cNvPr name="Freeform 2" id="2"/>
          <p:cNvSpPr/>
          <p:nvPr/>
        </p:nvSpPr>
        <p:spPr>
          <a:xfrm flipH="false" flipV="false" rot="0">
            <a:off x="-1943100" y="-394552"/>
            <a:ext cx="11087100" cy="11087100"/>
          </a:xfrm>
          <a:custGeom>
            <a:avLst/>
            <a:gdLst/>
            <a:ahLst/>
            <a:cxnLst/>
            <a:rect r="r" b="b" t="t" l="l"/>
            <a:pathLst>
              <a:path h="11087100" w="11087100">
                <a:moveTo>
                  <a:pt x="0" y="0"/>
                </a:moveTo>
                <a:lnTo>
                  <a:pt x="11087100" y="0"/>
                </a:lnTo>
                <a:lnTo>
                  <a:pt x="11087100" y="11087100"/>
                </a:lnTo>
                <a:lnTo>
                  <a:pt x="0" y="11087100"/>
                </a:lnTo>
                <a:lnTo>
                  <a:pt x="0" y="0"/>
                </a:lnTo>
                <a:close/>
              </a:path>
            </a:pathLst>
          </a:custGeom>
          <a:blipFill>
            <a:blip r:embed="rId2">
              <a:alphaModFix amt="40000"/>
            </a:blip>
            <a:stretch>
              <a:fillRect l="0" t="0" r="0" b="0"/>
            </a:stretch>
          </a:blipFill>
        </p:spPr>
      </p:sp>
      <p:sp>
        <p:nvSpPr>
          <p:cNvPr name="Freeform 3" id="3"/>
          <p:cNvSpPr/>
          <p:nvPr/>
        </p:nvSpPr>
        <p:spPr>
          <a:xfrm flipH="false" flipV="false" rot="0">
            <a:off x="9144000" y="-405548"/>
            <a:ext cx="11087100" cy="11087100"/>
          </a:xfrm>
          <a:custGeom>
            <a:avLst/>
            <a:gdLst/>
            <a:ahLst/>
            <a:cxnLst/>
            <a:rect r="r" b="b" t="t" l="l"/>
            <a:pathLst>
              <a:path h="11087100" w="11087100">
                <a:moveTo>
                  <a:pt x="0" y="0"/>
                </a:moveTo>
                <a:lnTo>
                  <a:pt x="11087100" y="0"/>
                </a:lnTo>
                <a:lnTo>
                  <a:pt x="11087100" y="11087100"/>
                </a:lnTo>
                <a:lnTo>
                  <a:pt x="0" y="11087100"/>
                </a:lnTo>
                <a:lnTo>
                  <a:pt x="0" y="0"/>
                </a:lnTo>
                <a:close/>
              </a:path>
            </a:pathLst>
          </a:custGeom>
          <a:blipFill>
            <a:blip r:embed="rId2">
              <a:alphaModFix amt="40000"/>
            </a:blip>
            <a:stretch>
              <a:fillRect l="0" t="0" r="0" b="0"/>
            </a:stretch>
          </a:blipFill>
        </p:spPr>
      </p:sp>
      <p:sp>
        <p:nvSpPr>
          <p:cNvPr name="Freeform 4" id="4"/>
          <p:cNvSpPr/>
          <p:nvPr/>
        </p:nvSpPr>
        <p:spPr>
          <a:xfrm flipH="false" flipV="false" rot="0">
            <a:off x="-253441" y="7134204"/>
            <a:ext cx="19316939" cy="7987004"/>
          </a:xfrm>
          <a:custGeom>
            <a:avLst/>
            <a:gdLst/>
            <a:ahLst/>
            <a:cxnLst/>
            <a:rect r="r" b="b" t="t" l="l"/>
            <a:pathLst>
              <a:path h="7987004" w="19316939">
                <a:moveTo>
                  <a:pt x="0" y="0"/>
                </a:moveTo>
                <a:lnTo>
                  <a:pt x="19316940" y="0"/>
                </a:lnTo>
                <a:lnTo>
                  <a:pt x="19316940" y="7987004"/>
                </a:lnTo>
                <a:lnTo>
                  <a:pt x="0" y="798700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6868231" y="7134204"/>
            <a:ext cx="2963629" cy="3152796"/>
          </a:xfrm>
          <a:custGeom>
            <a:avLst/>
            <a:gdLst/>
            <a:ahLst/>
            <a:cxnLst/>
            <a:rect r="r" b="b" t="t" l="l"/>
            <a:pathLst>
              <a:path h="3152796" w="2963629">
                <a:moveTo>
                  <a:pt x="0" y="0"/>
                </a:moveTo>
                <a:lnTo>
                  <a:pt x="2963629" y="0"/>
                </a:lnTo>
                <a:lnTo>
                  <a:pt x="2963629" y="3152796"/>
                </a:lnTo>
                <a:lnTo>
                  <a:pt x="0" y="315279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0" y="-831146"/>
            <a:ext cx="4244461" cy="3719691"/>
          </a:xfrm>
          <a:custGeom>
            <a:avLst/>
            <a:gdLst/>
            <a:ahLst/>
            <a:cxnLst/>
            <a:rect r="r" b="b" t="t" l="l"/>
            <a:pathLst>
              <a:path h="3719691" w="4244461">
                <a:moveTo>
                  <a:pt x="0" y="0"/>
                </a:moveTo>
                <a:lnTo>
                  <a:pt x="4244461" y="0"/>
                </a:lnTo>
                <a:lnTo>
                  <a:pt x="4244461" y="3719692"/>
                </a:lnTo>
                <a:lnTo>
                  <a:pt x="0" y="371969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7" id="7"/>
          <p:cNvSpPr/>
          <p:nvPr/>
        </p:nvSpPr>
        <p:spPr>
          <a:xfrm flipH="false" flipV="false" rot="0">
            <a:off x="14043380" y="-115005"/>
            <a:ext cx="3823964" cy="3003550"/>
          </a:xfrm>
          <a:custGeom>
            <a:avLst/>
            <a:gdLst/>
            <a:ahLst/>
            <a:cxnLst/>
            <a:rect r="r" b="b" t="t" l="l"/>
            <a:pathLst>
              <a:path h="3003550" w="3823964">
                <a:moveTo>
                  <a:pt x="0" y="0"/>
                </a:moveTo>
                <a:lnTo>
                  <a:pt x="3823964" y="0"/>
                </a:lnTo>
                <a:lnTo>
                  <a:pt x="3823964" y="3003551"/>
                </a:lnTo>
                <a:lnTo>
                  <a:pt x="0" y="3003551"/>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8" id="8"/>
          <p:cNvSpPr/>
          <p:nvPr/>
        </p:nvSpPr>
        <p:spPr>
          <a:xfrm flipH="false" flipV="false" rot="0">
            <a:off x="15777486" y="6996926"/>
            <a:ext cx="2963629" cy="3152796"/>
          </a:xfrm>
          <a:custGeom>
            <a:avLst/>
            <a:gdLst/>
            <a:ahLst/>
            <a:cxnLst/>
            <a:rect r="r" b="b" t="t" l="l"/>
            <a:pathLst>
              <a:path h="3152796" w="2963629">
                <a:moveTo>
                  <a:pt x="0" y="0"/>
                </a:moveTo>
                <a:lnTo>
                  <a:pt x="2963628" y="0"/>
                </a:lnTo>
                <a:lnTo>
                  <a:pt x="2963628" y="3152797"/>
                </a:lnTo>
                <a:lnTo>
                  <a:pt x="0" y="315279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0">
            <a:off x="685370" y="1028700"/>
            <a:ext cx="16573930" cy="9160863"/>
          </a:xfrm>
          <a:custGeom>
            <a:avLst/>
            <a:gdLst/>
            <a:ahLst/>
            <a:cxnLst/>
            <a:rect r="r" b="b" t="t" l="l"/>
            <a:pathLst>
              <a:path h="9160863" w="16573930">
                <a:moveTo>
                  <a:pt x="0" y="0"/>
                </a:moveTo>
                <a:lnTo>
                  <a:pt x="16573930" y="0"/>
                </a:lnTo>
                <a:lnTo>
                  <a:pt x="16573930" y="9160863"/>
                </a:lnTo>
                <a:lnTo>
                  <a:pt x="0" y="9160863"/>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10" id="10"/>
          <p:cNvSpPr txBox="true"/>
          <p:nvPr/>
        </p:nvSpPr>
        <p:spPr>
          <a:xfrm rot="0">
            <a:off x="849518" y="3238200"/>
            <a:ext cx="15618010" cy="5472402"/>
          </a:xfrm>
          <a:prstGeom prst="rect">
            <a:avLst/>
          </a:prstGeom>
        </p:spPr>
        <p:txBody>
          <a:bodyPr anchor="t" rtlCol="false" tIns="0" lIns="0" bIns="0" rIns="0">
            <a:spAutoFit/>
          </a:bodyPr>
          <a:lstStyle/>
          <a:p>
            <a:pPr algn="l" marL="931596" indent="-465798" lvl="1">
              <a:lnSpc>
                <a:spcPts val="5393"/>
              </a:lnSpc>
              <a:buFont typeface="Arial"/>
              <a:buChar char="•"/>
            </a:pPr>
            <a:r>
              <a:rPr lang="en-US" sz="4314">
                <a:solidFill>
                  <a:srgbClr val="75200F"/>
                </a:solidFill>
                <a:latin typeface="TDTD가온"/>
                <a:ea typeface="TDTD가온"/>
                <a:cs typeface="TDTD가온"/>
                <a:sym typeface="TDTD가온"/>
              </a:rPr>
              <a:t>Litografi pertama kali ditemukan oleh Alois Senefelder pada tahun 1796 di Jerman. Teknik ini melibatkan penggunaan batu kapur dan asam untuk menciptakan gambar atau teks yang dapat dicetak. Seiring berjalannya waktu, litografi telah mengalami berbagai perubahan dan peningkatan. Pada abad ke-19, litografi berwarna atau chromolithography menjadi populer, memungkinkan pencetakan gambar berwarna-warni dan detail.</a:t>
            </a:r>
          </a:p>
        </p:txBody>
      </p:sp>
      <p:grpSp>
        <p:nvGrpSpPr>
          <p:cNvPr name="Group 11" id="11"/>
          <p:cNvGrpSpPr/>
          <p:nvPr/>
        </p:nvGrpSpPr>
        <p:grpSpPr>
          <a:xfrm rot="0">
            <a:off x="2122230" y="2035013"/>
            <a:ext cx="12790456" cy="853533"/>
            <a:chOff x="0" y="0"/>
            <a:chExt cx="3368680" cy="224799"/>
          </a:xfrm>
        </p:grpSpPr>
        <p:sp>
          <p:nvSpPr>
            <p:cNvPr name="Freeform 12" id="12"/>
            <p:cNvSpPr/>
            <p:nvPr/>
          </p:nvSpPr>
          <p:spPr>
            <a:xfrm flipH="false" flipV="false" rot="0">
              <a:off x="0" y="0"/>
              <a:ext cx="3368680" cy="224799"/>
            </a:xfrm>
            <a:custGeom>
              <a:avLst/>
              <a:gdLst/>
              <a:ahLst/>
              <a:cxnLst/>
              <a:rect r="r" b="b" t="t" l="l"/>
              <a:pathLst>
                <a:path h="224799" w="3368680">
                  <a:moveTo>
                    <a:pt x="0" y="0"/>
                  </a:moveTo>
                  <a:lnTo>
                    <a:pt x="3368680" y="0"/>
                  </a:lnTo>
                  <a:lnTo>
                    <a:pt x="3368680" y="224799"/>
                  </a:lnTo>
                  <a:lnTo>
                    <a:pt x="0" y="224799"/>
                  </a:lnTo>
                  <a:close/>
                </a:path>
              </a:pathLst>
            </a:custGeom>
            <a:solidFill>
              <a:srgbClr val="FEF5DC"/>
            </a:solidFill>
          </p:spPr>
        </p:sp>
        <p:sp>
          <p:nvSpPr>
            <p:cNvPr name="TextBox 13" id="13"/>
            <p:cNvSpPr txBox="true"/>
            <p:nvPr/>
          </p:nvSpPr>
          <p:spPr>
            <a:xfrm>
              <a:off x="0" y="-38100"/>
              <a:ext cx="3368680" cy="262899"/>
            </a:xfrm>
            <a:prstGeom prst="rect">
              <a:avLst/>
            </a:prstGeom>
          </p:spPr>
          <p:txBody>
            <a:bodyPr anchor="ctr" rtlCol="false" tIns="50800" lIns="50800" bIns="50800" rIns="50800"/>
            <a:lstStyle/>
            <a:p>
              <a:pPr algn="ctr">
                <a:lnSpc>
                  <a:spcPts val="2659"/>
                </a:lnSpc>
              </a:pPr>
            </a:p>
          </p:txBody>
        </p:sp>
      </p:grpSp>
      <p:sp>
        <p:nvSpPr>
          <p:cNvPr name="TextBox 14" id="14"/>
          <p:cNvSpPr txBox="true"/>
          <p:nvPr/>
        </p:nvSpPr>
        <p:spPr>
          <a:xfrm rot="0">
            <a:off x="3851271" y="1939763"/>
            <a:ext cx="9332374" cy="1722207"/>
          </a:xfrm>
          <a:prstGeom prst="rect">
            <a:avLst/>
          </a:prstGeom>
        </p:spPr>
        <p:txBody>
          <a:bodyPr anchor="t" rtlCol="false" tIns="0" lIns="0" bIns="0" rIns="0">
            <a:spAutoFit/>
          </a:bodyPr>
          <a:lstStyle/>
          <a:p>
            <a:pPr algn="ctr">
              <a:lnSpc>
                <a:spcPts val="6925"/>
              </a:lnSpc>
            </a:pPr>
            <a:r>
              <a:rPr lang="en-US" sz="4946">
                <a:solidFill>
                  <a:srgbClr val="75200F"/>
                </a:solidFill>
                <a:latin typeface="Bagel Fat One"/>
                <a:ea typeface="Bagel Fat One"/>
                <a:cs typeface="Bagel Fat One"/>
                <a:sym typeface="Bagel Fat One"/>
              </a:rPr>
              <a:t>Sejarah dan Evolusi Litografi</a:t>
            </a:r>
          </a:p>
          <a:p>
            <a:pPr algn="ctr">
              <a:lnSpc>
                <a:spcPts val="6925"/>
              </a:lnSpc>
            </a:pP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DED3CC"/>
        </a:solidFill>
      </p:bgPr>
    </p:bg>
    <p:spTree>
      <p:nvGrpSpPr>
        <p:cNvPr id="1" name=""/>
        <p:cNvGrpSpPr/>
        <p:nvPr/>
      </p:nvGrpSpPr>
      <p:grpSpPr>
        <a:xfrm>
          <a:off x="0" y="0"/>
          <a:ext cx="0" cy="0"/>
          <a:chOff x="0" y="0"/>
          <a:chExt cx="0" cy="0"/>
        </a:xfrm>
      </p:grpSpPr>
      <p:sp>
        <p:nvSpPr>
          <p:cNvPr name="Freeform 2" id="2"/>
          <p:cNvSpPr/>
          <p:nvPr/>
        </p:nvSpPr>
        <p:spPr>
          <a:xfrm flipH="false" flipV="false" rot="0">
            <a:off x="-1943100" y="-394552"/>
            <a:ext cx="11087100" cy="11087100"/>
          </a:xfrm>
          <a:custGeom>
            <a:avLst/>
            <a:gdLst/>
            <a:ahLst/>
            <a:cxnLst/>
            <a:rect r="r" b="b" t="t" l="l"/>
            <a:pathLst>
              <a:path h="11087100" w="11087100">
                <a:moveTo>
                  <a:pt x="0" y="0"/>
                </a:moveTo>
                <a:lnTo>
                  <a:pt x="11087100" y="0"/>
                </a:lnTo>
                <a:lnTo>
                  <a:pt x="11087100" y="11087100"/>
                </a:lnTo>
                <a:lnTo>
                  <a:pt x="0" y="11087100"/>
                </a:lnTo>
                <a:lnTo>
                  <a:pt x="0" y="0"/>
                </a:lnTo>
                <a:close/>
              </a:path>
            </a:pathLst>
          </a:custGeom>
          <a:blipFill>
            <a:blip r:embed="rId2">
              <a:alphaModFix amt="40000"/>
            </a:blip>
            <a:stretch>
              <a:fillRect l="0" t="0" r="0" b="0"/>
            </a:stretch>
          </a:blipFill>
        </p:spPr>
      </p:sp>
      <p:sp>
        <p:nvSpPr>
          <p:cNvPr name="Freeform 3" id="3"/>
          <p:cNvSpPr/>
          <p:nvPr/>
        </p:nvSpPr>
        <p:spPr>
          <a:xfrm flipH="false" flipV="false" rot="0">
            <a:off x="9144000" y="-405548"/>
            <a:ext cx="11087100" cy="11087100"/>
          </a:xfrm>
          <a:custGeom>
            <a:avLst/>
            <a:gdLst/>
            <a:ahLst/>
            <a:cxnLst/>
            <a:rect r="r" b="b" t="t" l="l"/>
            <a:pathLst>
              <a:path h="11087100" w="11087100">
                <a:moveTo>
                  <a:pt x="0" y="0"/>
                </a:moveTo>
                <a:lnTo>
                  <a:pt x="11087100" y="0"/>
                </a:lnTo>
                <a:lnTo>
                  <a:pt x="11087100" y="11087100"/>
                </a:lnTo>
                <a:lnTo>
                  <a:pt x="0" y="11087100"/>
                </a:lnTo>
                <a:lnTo>
                  <a:pt x="0" y="0"/>
                </a:lnTo>
                <a:close/>
              </a:path>
            </a:pathLst>
          </a:custGeom>
          <a:blipFill>
            <a:blip r:embed="rId2">
              <a:alphaModFix amt="40000"/>
            </a:blip>
            <a:stretch>
              <a:fillRect l="0" t="0" r="0" b="0"/>
            </a:stretch>
          </a:blipFill>
        </p:spPr>
      </p:sp>
      <p:sp>
        <p:nvSpPr>
          <p:cNvPr name="Freeform 4" id="4"/>
          <p:cNvSpPr/>
          <p:nvPr/>
        </p:nvSpPr>
        <p:spPr>
          <a:xfrm flipH="false" flipV="false" rot="0">
            <a:off x="-253441" y="7134204"/>
            <a:ext cx="19316939" cy="7987004"/>
          </a:xfrm>
          <a:custGeom>
            <a:avLst/>
            <a:gdLst/>
            <a:ahLst/>
            <a:cxnLst/>
            <a:rect r="r" b="b" t="t" l="l"/>
            <a:pathLst>
              <a:path h="7987004" w="19316939">
                <a:moveTo>
                  <a:pt x="0" y="0"/>
                </a:moveTo>
                <a:lnTo>
                  <a:pt x="19316940" y="0"/>
                </a:lnTo>
                <a:lnTo>
                  <a:pt x="19316940" y="7987004"/>
                </a:lnTo>
                <a:lnTo>
                  <a:pt x="0" y="798700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13676885" y="1607865"/>
            <a:ext cx="6016456" cy="9536169"/>
          </a:xfrm>
          <a:custGeom>
            <a:avLst/>
            <a:gdLst/>
            <a:ahLst/>
            <a:cxnLst/>
            <a:rect r="r" b="b" t="t" l="l"/>
            <a:pathLst>
              <a:path h="9536169" w="6016456">
                <a:moveTo>
                  <a:pt x="0" y="0"/>
                </a:moveTo>
                <a:lnTo>
                  <a:pt x="6016456" y="0"/>
                </a:lnTo>
                <a:lnTo>
                  <a:pt x="6016456" y="9536169"/>
                </a:lnTo>
                <a:lnTo>
                  <a:pt x="0" y="953616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2918474" y="7755038"/>
            <a:ext cx="9042722" cy="5063924"/>
          </a:xfrm>
          <a:custGeom>
            <a:avLst/>
            <a:gdLst/>
            <a:ahLst/>
            <a:cxnLst/>
            <a:rect r="r" b="b" t="t" l="l"/>
            <a:pathLst>
              <a:path h="5063924" w="9042722">
                <a:moveTo>
                  <a:pt x="0" y="0"/>
                </a:moveTo>
                <a:lnTo>
                  <a:pt x="9042722" y="0"/>
                </a:lnTo>
                <a:lnTo>
                  <a:pt x="9042722" y="5063924"/>
                </a:lnTo>
                <a:lnTo>
                  <a:pt x="0" y="506392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7" id="7"/>
          <p:cNvSpPr/>
          <p:nvPr/>
        </p:nvSpPr>
        <p:spPr>
          <a:xfrm flipH="false" flipV="false" rot="0">
            <a:off x="1602887" y="3007996"/>
            <a:ext cx="15082226" cy="5648979"/>
          </a:xfrm>
          <a:custGeom>
            <a:avLst/>
            <a:gdLst/>
            <a:ahLst/>
            <a:cxnLst/>
            <a:rect r="r" b="b" t="t" l="l"/>
            <a:pathLst>
              <a:path h="5648979" w="15082226">
                <a:moveTo>
                  <a:pt x="0" y="0"/>
                </a:moveTo>
                <a:lnTo>
                  <a:pt x="15082226" y="0"/>
                </a:lnTo>
                <a:lnTo>
                  <a:pt x="15082226" y="5648980"/>
                </a:lnTo>
                <a:lnTo>
                  <a:pt x="0" y="564898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8" id="8"/>
          <p:cNvSpPr/>
          <p:nvPr/>
        </p:nvSpPr>
        <p:spPr>
          <a:xfrm flipH="false" flipV="false" rot="0">
            <a:off x="-218847" y="5987504"/>
            <a:ext cx="2896141" cy="3270796"/>
          </a:xfrm>
          <a:custGeom>
            <a:avLst/>
            <a:gdLst/>
            <a:ahLst/>
            <a:cxnLst/>
            <a:rect r="r" b="b" t="t" l="l"/>
            <a:pathLst>
              <a:path h="3270796" w="2896141">
                <a:moveTo>
                  <a:pt x="0" y="0"/>
                </a:moveTo>
                <a:lnTo>
                  <a:pt x="2896141" y="0"/>
                </a:lnTo>
                <a:lnTo>
                  <a:pt x="2896141" y="3270796"/>
                </a:lnTo>
                <a:lnTo>
                  <a:pt x="0" y="3270796"/>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9" id="9"/>
          <p:cNvSpPr txBox="true"/>
          <p:nvPr/>
        </p:nvSpPr>
        <p:spPr>
          <a:xfrm rot="0">
            <a:off x="2286473" y="3762773"/>
            <a:ext cx="13715055" cy="4691806"/>
          </a:xfrm>
          <a:prstGeom prst="rect">
            <a:avLst/>
          </a:prstGeom>
        </p:spPr>
        <p:txBody>
          <a:bodyPr anchor="t" rtlCol="false" tIns="0" lIns="0" bIns="0" rIns="0">
            <a:spAutoFit/>
          </a:bodyPr>
          <a:lstStyle/>
          <a:p>
            <a:pPr algn="l">
              <a:lnSpc>
                <a:spcPts val="4620"/>
              </a:lnSpc>
            </a:pPr>
            <a:r>
              <a:rPr lang="en-US" sz="3696">
                <a:solidFill>
                  <a:srgbClr val="75200F"/>
                </a:solidFill>
                <a:latin typeface="TDTD가온"/>
                <a:ea typeface="TDTD가온"/>
                <a:cs typeface="TDTD가온"/>
                <a:sym typeface="TDTD가온"/>
              </a:rPr>
              <a:t>Dalam konteks seni kontemporer, litografi telah menjadi medium yang populer bagi banyak seniman. Teknik ini memungkinkan seniman untuk menciptakan karya seni yang kompleks dan detail dengan efisiensi dan kecepatan yang lebih besar dibandingkan dengan teknik seni cetak tradisional lainnya. Selain itu, litografi juga memungkinkan reproduksi massal, membuat karya seni lebih mudah diakses dan terjangkau oleh publik.</a:t>
            </a:r>
          </a:p>
        </p:txBody>
      </p:sp>
      <p:sp>
        <p:nvSpPr>
          <p:cNvPr name="TextBox 10" id="10"/>
          <p:cNvSpPr txBox="true"/>
          <p:nvPr/>
        </p:nvSpPr>
        <p:spPr>
          <a:xfrm rot="0">
            <a:off x="4693130" y="746414"/>
            <a:ext cx="8237379" cy="2555895"/>
          </a:xfrm>
          <a:prstGeom prst="rect">
            <a:avLst/>
          </a:prstGeom>
        </p:spPr>
        <p:txBody>
          <a:bodyPr anchor="t" rtlCol="false" tIns="0" lIns="0" bIns="0" rIns="0">
            <a:spAutoFit/>
          </a:bodyPr>
          <a:lstStyle/>
          <a:p>
            <a:pPr algn="ctr">
              <a:lnSpc>
                <a:spcPts val="6818"/>
              </a:lnSpc>
            </a:pPr>
            <a:r>
              <a:rPr lang="en-US" sz="4870">
                <a:solidFill>
                  <a:srgbClr val="75200F"/>
                </a:solidFill>
                <a:latin typeface="Bagel Fat One"/>
                <a:ea typeface="Bagel Fat One"/>
                <a:cs typeface="Bagel Fat One"/>
                <a:sym typeface="Bagel Fat One"/>
              </a:rPr>
              <a:t>Litografi dalam Seni Kontemporer</a:t>
            </a:r>
          </a:p>
          <a:p>
            <a:pPr algn="ctr">
              <a:lnSpc>
                <a:spcPts val="6818"/>
              </a:lnSpc>
            </a:pP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DED3CC"/>
        </a:solidFill>
      </p:bgPr>
    </p:bg>
    <p:spTree>
      <p:nvGrpSpPr>
        <p:cNvPr id="1" name=""/>
        <p:cNvGrpSpPr/>
        <p:nvPr/>
      </p:nvGrpSpPr>
      <p:grpSpPr>
        <a:xfrm>
          <a:off x="0" y="0"/>
          <a:ext cx="0" cy="0"/>
          <a:chOff x="0" y="0"/>
          <a:chExt cx="0" cy="0"/>
        </a:xfrm>
      </p:grpSpPr>
      <p:sp>
        <p:nvSpPr>
          <p:cNvPr name="Freeform 2" id="2"/>
          <p:cNvSpPr/>
          <p:nvPr/>
        </p:nvSpPr>
        <p:spPr>
          <a:xfrm flipH="false" flipV="false" rot="0">
            <a:off x="-1943100" y="-394552"/>
            <a:ext cx="11087100" cy="11087100"/>
          </a:xfrm>
          <a:custGeom>
            <a:avLst/>
            <a:gdLst/>
            <a:ahLst/>
            <a:cxnLst/>
            <a:rect r="r" b="b" t="t" l="l"/>
            <a:pathLst>
              <a:path h="11087100" w="11087100">
                <a:moveTo>
                  <a:pt x="0" y="0"/>
                </a:moveTo>
                <a:lnTo>
                  <a:pt x="11087100" y="0"/>
                </a:lnTo>
                <a:lnTo>
                  <a:pt x="11087100" y="11087100"/>
                </a:lnTo>
                <a:lnTo>
                  <a:pt x="0" y="11087100"/>
                </a:lnTo>
                <a:lnTo>
                  <a:pt x="0" y="0"/>
                </a:lnTo>
                <a:close/>
              </a:path>
            </a:pathLst>
          </a:custGeom>
          <a:blipFill>
            <a:blip r:embed="rId2">
              <a:alphaModFix amt="40000"/>
            </a:blip>
            <a:stretch>
              <a:fillRect l="0" t="0" r="0" b="0"/>
            </a:stretch>
          </a:blipFill>
        </p:spPr>
      </p:sp>
      <p:sp>
        <p:nvSpPr>
          <p:cNvPr name="Freeform 3" id="3"/>
          <p:cNvSpPr/>
          <p:nvPr/>
        </p:nvSpPr>
        <p:spPr>
          <a:xfrm flipH="false" flipV="false" rot="0">
            <a:off x="9144000" y="-405548"/>
            <a:ext cx="11087100" cy="11087100"/>
          </a:xfrm>
          <a:custGeom>
            <a:avLst/>
            <a:gdLst/>
            <a:ahLst/>
            <a:cxnLst/>
            <a:rect r="r" b="b" t="t" l="l"/>
            <a:pathLst>
              <a:path h="11087100" w="11087100">
                <a:moveTo>
                  <a:pt x="0" y="0"/>
                </a:moveTo>
                <a:lnTo>
                  <a:pt x="11087100" y="0"/>
                </a:lnTo>
                <a:lnTo>
                  <a:pt x="11087100" y="11087100"/>
                </a:lnTo>
                <a:lnTo>
                  <a:pt x="0" y="11087100"/>
                </a:lnTo>
                <a:lnTo>
                  <a:pt x="0" y="0"/>
                </a:lnTo>
                <a:close/>
              </a:path>
            </a:pathLst>
          </a:custGeom>
          <a:blipFill>
            <a:blip r:embed="rId2">
              <a:alphaModFix amt="40000"/>
            </a:blip>
            <a:stretch>
              <a:fillRect l="0" t="0" r="0" b="0"/>
            </a:stretch>
          </a:blipFill>
        </p:spPr>
      </p:sp>
      <p:sp>
        <p:nvSpPr>
          <p:cNvPr name="Freeform 4" id="4"/>
          <p:cNvSpPr/>
          <p:nvPr/>
        </p:nvSpPr>
        <p:spPr>
          <a:xfrm flipH="false" flipV="false" rot="0">
            <a:off x="-253441" y="7134204"/>
            <a:ext cx="19316939" cy="7987004"/>
          </a:xfrm>
          <a:custGeom>
            <a:avLst/>
            <a:gdLst/>
            <a:ahLst/>
            <a:cxnLst/>
            <a:rect r="r" b="b" t="t" l="l"/>
            <a:pathLst>
              <a:path h="7987004" w="19316939">
                <a:moveTo>
                  <a:pt x="0" y="0"/>
                </a:moveTo>
                <a:lnTo>
                  <a:pt x="19316940" y="0"/>
                </a:lnTo>
                <a:lnTo>
                  <a:pt x="19316940" y="7987004"/>
                </a:lnTo>
                <a:lnTo>
                  <a:pt x="0" y="798700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4651800" y="2030089"/>
            <a:ext cx="9026307" cy="8222145"/>
          </a:xfrm>
          <a:custGeom>
            <a:avLst/>
            <a:gdLst/>
            <a:ahLst/>
            <a:cxnLst/>
            <a:rect r="r" b="b" t="t" l="l"/>
            <a:pathLst>
              <a:path h="8222145" w="9026307">
                <a:moveTo>
                  <a:pt x="0" y="0"/>
                </a:moveTo>
                <a:lnTo>
                  <a:pt x="9026307" y="0"/>
                </a:lnTo>
                <a:lnTo>
                  <a:pt x="9026307" y="8222145"/>
                </a:lnTo>
                <a:lnTo>
                  <a:pt x="0" y="822214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15435343" y="3642615"/>
            <a:ext cx="3553630" cy="6833903"/>
          </a:xfrm>
          <a:custGeom>
            <a:avLst/>
            <a:gdLst/>
            <a:ahLst/>
            <a:cxnLst/>
            <a:rect r="r" b="b" t="t" l="l"/>
            <a:pathLst>
              <a:path h="6833903" w="3553630">
                <a:moveTo>
                  <a:pt x="0" y="0"/>
                </a:moveTo>
                <a:lnTo>
                  <a:pt x="3553630" y="0"/>
                </a:lnTo>
                <a:lnTo>
                  <a:pt x="3553630" y="6833903"/>
                </a:lnTo>
                <a:lnTo>
                  <a:pt x="0" y="683390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7" id="7"/>
          <p:cNvSpPr txBox="true"/>
          <p:nvPr/>
        </p:nvSpPr>
        <p:spPr>
          <a:xfrm rot="0">
            <a:off x="5169578" y="3477435"/>
            <a:ext cx="7578814" cy="6350045"/>
          </a:xfrm>
          <a:prstGeom prst="rect">
            <a:avLst/>
          </a:prstGeom>
        </p:spPr>
        <p:txBody>
          <a:bodyPr anchor="t" rtlCol="false" tIns="0" lIns="0" bIns="0" rIns="0">
            <a:spAutoFit/>
          </a:bodyPr>
          <a:lstStyle/>
          <a:p>
            <a:pPr algn="l">
              <a:lnSpc>
                <a:spcPts val="3852"/>
              </a:lnSpc>
            </a:pPr>
            <a:r>
              <a:rPr lang="en-US" sz="3082">
                <a:solidFill>
                  <a:srgbClr val="75200F"/>
                </a:solidFill>
                <a:latin typeface="TDTD가온"/>
                <a:ea typeface="TDTD가온"/>
                <a:cs typeface="TDTD가온"/>
                <a:sym typeface="TDTD가온"/>
              </a:rPr>
              <a:t>Seiring dengan perkembangan teknologi, litografi juga telah mengalami berbagai inovasi. Salah satu inovasi terbesar adalah litografi offset, yang ditemukan pada awal abad ke-20. Teknik ini melibatkan penggunaan plat logam dan proses pencetakan tidak langsung, yang menghasilkan cetakan dengan kualitas gambar yang lebih baik dan lebih cepat. Selain itu, litografi digital juga telah menjadi semakin populer, memungkinkan pencetakan cepat dan efisien dari file digital.</a:t>
            </a:r>
          </a:p>
        </p:txBody>
      </p:sp>
      <p:sp>
        <p:nvSpPr>
          <p:cNvPr name="TextBox 8" id="8"/>
          <p:cNvSpPr txBox="true"/>
          <p:nvPr/>
        </p:nvSpPr>
        <p:spPr>
          <a:xfrm rot="0">
            <a:off x="3405561" y="243109"/>
            <a:ext cx="11476877" cy="2484645"/>
          </a:xfrm>
          <a:prstGeom prst="rect">
            <a:avLst/>
          </a:prstGeom>
        </p:spPr>
        <p:txBody>
          <a:bodyPr anchor="t" rtlCol="false" tIns="0" lIns="0" bIns="0" rIns="0">
            <a:spAutoFit/>
          </a:bodyPr>
          <a:lstStyle/>
          <a:p>
            <a:pPr algn="ctr">
              <a:lnSpc>
                <a:spcPts val="10024"/>
              </a:lnSpc>
            </a:pPr>
            <a:r>
              <a:rPr lang="en-US" sz="7160">
                <a:solidFill>
                  <a:srgbClr val="75200F"/>
                </a:solidFill>
                <a:latin typeface="Bagel Fat One"/>
                <a:ea typeface="Bagel Fat One"/>
                <a:cs typeface="Bagel Fat One"/>
                <a:sym typeface="Bagel Fat One"/>
              </a:rPr>
              <a:t>Inovasi dalam Litografi</a:t>
            </a:r>
          </a:p>
          <a:p>
            <a:pPr algn="ctr">
              <a:lnSpc>
                <a:spcPts val="10024"/>
              </a:lnSpc>
            </a:pPr>
          </a:p>
        </p:txBody>
      </p:sp>
      <p:sp>
        <p:nvSpPr>
          <p:cNvPr name="Freeform 9" id="9"/>
          <p:cNvSpPr/>
          <p:nvPr/>
        </p:nvSpPr>
        <p:spPr>
          <a:xfrm flipH="false" flipV="false" rot="0">
            <a:off x="-397450" y="-115005"/>
            <a:ext cx="3823964" cy="3003550"/>
          </a:xfrm>
          <a:custGeom>
            <a:avLst/>
            <a:gdLst/>
            <a:ahLst/>
            <a:cxnLst/>
            <a:rect r="r" b="b" t="t" l="l"/>
            <a:pathLst>
              <a:path h="3003550" w="3823964">
                <a:moveTo>
                  <a:pt x="0" y="0"/>
                </a:moveTo>
                <a:lnTo>
                  <a:pt x="3823965" y="0"/>
                </a:lnTo>
                <a:lnTo>
                  <a:pt x="3823965" y="3003551"/>
                </a:lnTo>
                <a:lnTo>
                  <a:pt x="0" y="3003551"/>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0" id="10"/>
          <p:cNvSpPr/>
          <p:nvPr/>
        </p:nvSpPr>
        <p:spPr>
          <a:xfrm flipH="false" flipV="false" rot="0">
            <a:off x="-654430" y="3453097"/>
            <a:ext cx="3553630" cy="6833903"/>
          </a:xfrm>
          <a:custGeom>
            <a:avLst/>
            <a:gdLst/>
            <a:ahLst/>
            <a:cxnLst/>
            <a:rect r="r" b="b" t="t" l="l"/>
            <a:pathLst>
              <a:path h="6833903" w="3553630">
                <a:moveTo>
                  <a:pt x="0" y="0"/>
                </a:moveTo>
                <a:lnTo>
                  <a:pt x="3553630" y="0"/>
                </a:lnTo>
                <a:lnTo>
                  <a:pt x="3553630" y="6833903"/>
                </a:lnTo>
                <a:lnTo>
                  <a:pt x="0" y="683390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DED3CC"/>
        </a:solidFill>
      </p:bgPr>
    </p:bg>
    <p:spTree>
      <p:nvGrpSpPr>
        <p:cNvPr id="1" name=""/>
        <p:cNvGrpSpPr/>
        <p:nvPr/>
      </p:nvGrpSpPr>
      <p:grpSpPr>
        <a:xfrm>
          <a:off x="0" y="0"/>
          <a:ext cx="0" cy="0"/>
          <a:chOff x="0" y="0"/>
          <a:chExt cx="0" cy="0"/>
        </a:xfrm>
      </p:grpSpPr>
      <p:sp>
        <p:nvSpPr>
          <p:cNvPr name="Freeform 2" id="2"/>
          <p:cNvSpPr/>
          <p:nvPr/>
        </p:nvSpPr>
        <p:spPr>
          <a:xfrm flipH="false" flipV="false" rot="0">
            <a:off x="-1943100" y="-394552"/>
            <a:ext cx="11087100" cy="11087100"/>
          </a:xfrm>
          <a:custGeom>
            <a:avLst/>
            <a:gdLst/>
            <a:ahLst/>
            <a:cxnLst/>
            <a:rect r="r" b="b" t="t" l="l"/>
            <a:pathLst>
              <a:path h="11087100" w="11087100">
                <a:moveTo>
                  <a:pt x="0" y="0"/>
                </a:moveTo>
                <a:lnTo>
                  <a:pt x="11087100" y="0"/>
                </a:lnTo>
                <a:lnTo>
                  <a:pt x="11087100" y="11087100"/>
                </a:lnTo>
                <a:lnTo>
                  <a:pt x="0" y="11087100"/>
                </a:lnTo>
                <a:lnTo>
                  <a:pt x="0" y="0"/>
                </a:lnTo>
                <a:close/>
              </a:path>
            </a:pathLst>
          </a:custGeom>
          <a:blipFill>
            <a:blip r:embed="rId2">
              <a:alphaModFix amt="40000"/>
            </a:blip>
            <a:stretch>
              <a:fillRect l="0" t="0" r="0" b="0"/>
            </a:stretch>
          </a:blipFill>
        </p:spPr>
      </p:sp>
      <p:sp>
        <p:nvSpPr>
          <p:cNvPr name="Freeform 3" id="3"/>
          <p:cNvSpPr/>
          <p:nvPr/>
        </p:nvSpPr>
        <p:spPr>
          <a:xfrm flipH="false" flipV="false" rot="0">
            <a:off x="9144000" y="-405548"/>
            <a:ext cx="11087100" cy="11087100"/>
          </a:xfrm>
          <a:custGeom>
            <a:avLst/>
            <a:gdLst/>
            <a:ahLst/>
            <a:cxnLst/>
            <a:rect r="r" b="b" t="t" l="l"/>
            <a:pathLst>
              <a:path h="11087100" w="11087100">
                <a:moveTo>
                  <a:pt x="0" y="0"/>
                </a:moveTo>
                <a:lnTo>
                  <a:pt x="11087100" y="0"/>
                </a:lnTo>
                <a:lnTo>
                  <a:pt x="11087100" y="11087100"/>
                </a:lnTo>
                <a:lnTo>
                  <a:pt x="0" y="11087100"/>
                </a:lnTo>
                <a:lnTo>
                  <a:pt x="0" y="0"/>
                </a:lnTo>
                <a:close/>
              </a:path>
            </a:pathLst>
          </a:custGeom>
          <a:blipFill>
            <a:blip r:embed="rId2">
              <a:alphaModFix amt="40000"/>
            </a:blip>
            <a:stretch>
              <a:fillRect l="0" t="0" r="0" b="0"/>
            </a:stretch>
          </a:blipFill>
        </p:spPr>
      </p:sp>
      <p:sp>
        <p:nvSpPr>
          <p:cNvPr name="Freeform 4" id="4"/>
          <p:cNvSpPr/>
          <p:nvPr/>
        </p:nvSpPr>
        <p:spPr>
          <a:xfrm flipH="false" flipV="false" rot="0">
            <a:off x="-253441" y="7134204"/>
            <a:ext cx="19316939" cy="7987004"/>
          </a:xfrm>
          <a:custGeom>
            <a:avLst/>
            <a:gdLst/>
            <a:ahLst/>
            <a:cxnLst/>
            <a:rect r="r" b="b" t="t" l="l"/>
            <a:pathLst>
              <a:path h="7987004" w="19316939">
                <a:moveTo>
                  <a:pt x="0" y="0"/>
                </a:moveTo>
                <a:lnTo>
                  <a:pt x="19316940" y="0"/>
                </a:lnTo>
                <a:lnTo>
                  <a:pt x="19316940" y="7987004"/>
                </a:lnTo>
                <a:lnTo>
                  <a:pt x="0" y="798700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1287190" y="5648396"/>
            <a:ext cx="4731166" cy="5033155"/>
          </a:xfrm>
          <a:custGeom>
            <a:avLst/>
            <a:gdLst/>
            <a:ahLst/>
            <a:cxnLst/>
            <a:rect r="r" b="b" t="t" l="l"/>
            <a:pathLst>
              <a:path h="5033155" w="4731166">
                <a:moveTo>
                  <a:pt x="0" y="0"/>
                </a:moveTo>
                <a:lnTo>
                  <a:pt x="4731166" y="0"/>
                </a:lnTo>
                <a:lnTo>
                  <a:pt x="4731166" y="5033156"/>
                </a:lnTo>
                <a:lnTo>
                  <a:pt x="0" y="503315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828412" y="1744242"/>
            <a:ext cx="14126873" cy="7808308"/>
          </a:xfrm>
          <a:custGeom>
            <a:avLst/>
            <a:gdLst/>
            <a:ahLst/>
            <a:cxnLst/>
            <a:rect r="r" b="b" t="t" l="l"/>
            <a:pathLst>
              <a:path h="7808308" w="14126873">
                <a:moveTo>
                  <a:pt x="0" y="0"/>
                </a:moveTo>
                <a:lnTo>
                  <a:pt x="14126873" y="0"/>
                </a:lnTo>
                <a:lnTo>
                  <a:pt x="14126873" y="7808308"/>
                </a:lnTo>
                <a:lnTo>
                  <a:pt x="0" y="780830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7" id="7"/>
          <p:cNvSpPr txBox="true"/>
          <p:nvPr/>
        </p:nvSpPr>
        <p:spPr>
          <a:xfrm rot="0">
            <a:off x="1078393" y="3870737"/>
            <a:ext cx="12068758" cy="4868312"/>
          </a:xfrm>
          <a:prstGeom prst="rect">
            <a:avLst/>
          </a:prstGeom>
        </p:spPr>
        <p:txBody>
          <a:bodyPr anchor="t" rtlCol="false" tIns="0" lIns="0" bIns="0" rIns="0">
            <a:spAutoFit/>
          </a:bodyPr>
          <a:lstStyle/>
          <a:p>
            <a:pPr algn="l" marL="735783" indent="-367891" lvl="1">
              <a:lnSpc>
                <a:spcPts val="4259"/>
              </a:lnSpc>
              <a:buFont typeface="Arial"/>
              <a:buChar char="•"/>
            </a:pPr>
            <a:r>
              <a:rPr lang="en-US" sz="3407">
                <a:solidFill>
                  <a:srgbClr val="75200F"/>
                </a:solidFill>
                <a:latin typeface="TDTD가온"/>
                <a:ea typeface="TDTD가온"/>
                <a:cs typeface="TDTD가온"/>
                <a:sym typeface="TDTD가온"/>
              </a:rPr>
              <a:t>Litografi, sejak penemuannya hingga sekarang, telah mengalami evolusi dan inovasi yang luar biasa. Dari teknik cetak sederhana yang digunakan untuk mencetak partitur musik dan dokumen, litografi telah berkembang menjadi teknik seni yang sangat dihargai dan digunakan secara luas dalam berbagai bidang, termasuk seni, desain grafis, dan percetakan komersial. Dengan perkembangan teknologi, kita dapat mengharapkan lebih banyak inovasi dan peningkatan dalam litografi di masa mendatang.</a:t>
            </a:r>
          </a:p>
        </p:txBody>
      </p:sp>
      <p:sp>
        <p:nvSpPr>
          <p:cNvPr name="Freeform 8" id="8"/>
          <p:cNvSpPr/>
          <p:nvPr/>
        </p:nvSpPr>
        <p:spPr>
          <a:xfrm flipH="false" flipV="false" rot="0">
            <a:off x="13027773" y="6319180"/>
            <a:ext cx="9027705" cy="7107266"/>
          </a:xfrm>
          <a:custGeom>
            <a:avLst/>
            <a:gdLst/>
            <a:ahLst/>
            <a:cxnLst/>
            <a:rect r="r" b="b" t="t" l="l"/>
            <a:pathLst>
              <a:path h="7107266" w="9027705">
                <a:moveTo>
                  <a:pt x="0" y="0"/>
                </a:moveTo>
                <a:lnTo>
                  <a:pt x="9027705" y="0"/>
                </a:lnTo>
                <a:lnTo>
                  <a:pt x="9027705" y="7107266"/>
                </a:lnTo>
                <a:lnTo>
                  <a:pt x="0" y="7107266"/>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9" id="9"/>
          <p:cNvSpPr/>
          <p:nvPr/>
        </p:nvSpPr>
        <p:spPr>
          <a:xfrm flipH="false" flipV="false" rot="0">
            <a:off x="14082881" y="4473387"/>
            <a:ext cx="3268733" cy="3691587"/>
          </a:xfrm>
          <a:custGeom>
            <a:avLst/>
            <a:gdLst/>
            <a:ahLst/>
            <a:cxnLst/>
            <a:rect r="r" b="b" t="t" l="l"/>
            <a:pathLst>
              <a:path h="3691587" w="3268733">
                <a:moveTo>
                  <a:pt x="0" y="0"/>
                </a:moveTo>
                <a:lnTo>
                  <a:pt x="3268733" y="0"/>
                </a:lnTo>
                <a:lnTo>
                  <a:pt x="3268733" y="3691587"/>
                </a:lnTo>
                <a:lnTo>
                  <a:pt x="0" y="3691587"/>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10" id="10"/>
          <p:cNvSpPr txBox="true"/>
          <p:nvPr/>
        </p:nvSpPr>
        <p:spPr>
          <a:xfrm rot="0">
            <a:off x="7444682" y="724694"/>
            <a:ext cx="9267095" cy="2311858"/>
          </a:xfrm>
          <a:prstGeom prst="rect">
            <a:avLst/>
          </a:prstGeom>
        </p:spPr>
        <p:txBody>
          <a:bodyPr anchor="t" rtlCol="false" tIns="0" lIns="0" bIns="0" rIns="0">
            <a:spAutoFit/>
          </a:bodyPr>
          <a:lstStyle/>
          <a:p>
            <a:pPr algn="ctr">
              <a:lnSpc>
                <a:spcPts val="6194"/>
              </a:lnSpc>
            </a:pPr>
            <a:r>
              <a:rPr lang="en-US" sz="4424">
                <a:solidFill>
                  <a:srgbClr val="75200F"/>
                </a:solidFill>
                <a:latin typeface="Bagel Fat One"/>
                <a:ea typeface="Bagel Fat One"/>
                <a:cs typeface="Bagel Fat One"/>
                <a:sym typeface="Bagel Fat One"/>
              </a:rPr>
              <a:t>Inovasi dLitografi: Refleksi Akhir</a:t>
            </a:r>
          </a:p>
          <a:p>
            <a:pPr algn="ctr">
              <a:lnSpc>
                <a:spcPts val="6194"/>
              </a:lnSpc>
            </a:pPr>
            <a:r>
              <a:rPr lang="en-US" sz="4424">
                <a:solidFill>
                  <a:srgbClr val="75200F"/>
                </a:solidFill>
                <a:latin typeface="Bagel Fat One"/>
                <a:ea typeface="Bagel Fat One"/>
                <a:cs typeface="Bagel Fat One"/>
                <a:sym typeface="Bagel Fat One"/>
              </a:rPr>
              <a:t>alam Litografi</a:t>
            </a:r>
          </a:p>
          <a:p>
            <a:pPr algn="ctr">
              <a:lnSpc>
                <a:spcPts val="6194"/>
              </a:lnSpc>
            </a:pPr>
          </a:p>
        </p:txBody>
      </p:sp>
      <p:sp>
        <p:nvSpPr>
          <p:cNvPr name="Freeform 11" id="11"/>
          <p:cNvSpPr/>
          <p:nvPr/>
        </p:nvSpPr>
        <p:spPr>
          <a:xfrm flipH="false" flipV="false" rot="0">
            <a:off x="0" y="-480388"/>
            <a:ext cx="3443976" cy="3018175"/>
          </a:xfrm>
          <a:custGeom>
            <a:avLst/>
            <a:gdLst/>
            <a:ahLst/>
            <a:cxnLst/>
            <a:rect r="r" b="b" t="t" l="l"/>
            <a:pathLst>
              <a:path h="3018175" w="3443976">
                <a:moveTo>
                  <a:pt x="0" y="0"/>
                </a:moveTo>
                <a:lnTo>
                  <a:pt x="3443976" y="0"/>
                </a:lnTo>
                <a:lnTo>
                  <a:pt x="3443976" y="3018176"/>
                </a:lnTo>
                <a:lnTo>
                  <a:pt x="0" y="3018176"/>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DED3CC"/>
        </a:solidFill>
      </p:bgPr>
    </p:bg>
    <p:spTree>
      <p:nvGrpSpPr>
        <p:cNvPr id="1" name=""/>
        <p:cNvGrpSpPr/>
        <p:nvPr/>
      </p:nvGrpSpPr>
      <p:grpSpPr>
        <a:xfrm>
          <a:off x="0" y="0"/>
          <a:ext cx="0" cy="0"/>
          <a:chOff x="0" y="0"/>
          <a:chExt cx="0" cy="0"/>
        </a:xfrm>
      </p:grpSpPr>
      <p:sp>
        <p:nvSpPr>
          <p:cNvPr name="Freeform 2" id="2"/>
          <p:cNvSpPr/>
          <p:nvPr/>
        </p:nvSpPr>
        <p:spPr>
          <a:xfrm flipH="false" flipV="false" rot="0">
            <a:off x="-1943100" y="-394552"/>
            <a:ext cx="11087100" cy="11087100"/>
          </a:xfrm>
          <a:custGeom>
            <a:avLst/>
            <a:gdLst/>
            <a:ahLst/>
            <a:cxnLst/>
            <a:rect r="r" b="b" t="t" l="l"/>
            <a:pathLst>
              <a:path h="11087100" w="11087100">
                <a:moveTo>
                  <a:pt x="0" y="0"/>
                </a:moveTo>
                <a:lnTo>
                  <a:pt x="11087100" y="0"/>
                </a:lnTo>
                <a:lnTo>
                  <a:pt x="11087100" y="11087100"/>
                </a:lnTo>
                <a:lnTo>
                  <a:pt x="0" y="11087100"/>
                </a:lnTo>
                <a:lnTo>
                  <a:pt x="0" y="0"/>
                </a:lnTo>
                <a:close/>
              </a:path>
            </a:pathLst>
          </a:custGeom>
          <a:blipFill>
            <a:blip r:embed="rId2">
              <a:alphaModFix amt="40000"/>
            </a:blip>
            <a:stretch>
              <a:fillRect l="0" t="0" r="0" b="0"/>
            </a:stretch>
          </a:blipFill>
        </p:spPr>
      </p:sp>
      <p:sp>
        <p:nvSpPr>
          <p:cNvPr name="Freeform 3" id="3"/>
          <p:cNvSpPr/>
          <p:nvPr/>
        </p:nvSpPr>
        <p:spPr>
          <a:xfrm flipH="false" flipV="false" rot="0">
            <a:off x="9144000" y="-405548"/>
            <a:ext cx="11087100" cy="11087100"/>
          </a:xfrm>
          <a:custGeom>
            <a:avLst/>
            <a:gdLst/>
            <a:ahLst/>
            <a:cxnLst/>
            <a:rect r="r" b="b" t="t" l="l"/>
            <a:pathLst>
              <a:path h="11087100" w="11087100">
                <a:moveTo>
                  <a:pt x="0" y="0"/>
                </a:moveTo>
                <a:lnTo>
                  <a:pt x="11087100" y="0"/>
                </a:lnTo>
                <a:lnTo>
                  <a:pt x="11087100" y="11087100"/>
                </a:lnTo>
                <a:lnTo>
                  <a:pt x="0" y="11087100"/>
                </a:lnTo>
                <a:lnTo>
                  <a:pt x="0" y="0"/>
                </a:lnTo>
                <a:close/>
              </a:path>
            </a:pathLst>
          </a:custGeom>
          <a:blipFill>
            <a:blip r:embed="rId2">
              <a:alphaModFix amt="40000"/>
            </a:blip>
            <a:stretch>
              <a:fillRect l="0" t="0" r="0" b="0"/>
            </a:stretch>
          </a:blipFill>
        </p:spPr>
      </p:sp>
      <p:sp>
        <p:nvSpPr>
          <p:cNvPr name="Freeform 4" id="4"/>
          <p:cNvSpPr/>
          <p:nvPr/>
        </p:nvSpPr>
        <p:spPr>
          <a:xfrm flipH="false" flipV="false" rot="0">
            <a:off x="-253441" y="7134204"/>
            <a:ext cx="19316939" cy="7987004"/>
          </a:xfrm>
          <a:custGeom>
            <a:avLst/>
            <a:gdLst/>
            <a:ahLst/>
            <a:cxnLst/>
            <a:rect r="r" b="b" t="t" l="l"/>
            <a:pathLst>
              <a:path h="7987004" w="19316939">
                <a:moveTo>
                  <a:pt x="0" y="0"/>
                </a:moveTo>
                <a:lnTo>
                  <a:pt x="19316940" y="0"/>
                </a:lnTo>
                <a:lnTo>
                  <a:pt x="19316940" y="7987004"/>
                </a:lnTo>
                <a:lnTo>
                  <a:pt x="0" y="798700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true" flipV="false" rot="0">
            <a:off x="-69653" y="375415"/>
            <a:ext cx="6016456" cy="9536169"/>
          </a:xfrm>
          <a:custGeom>
            <a:avLst/>
            <a:gdLst/>
            <a:ahLst/>
            <a:cxnLst/>
            <a:rect r="r" b="b" t="t" l="l"/>
            <a:pathLst>
              <a:path h="9536169" w="6016456">
                <a:moveTo>
                  <a:pt x="6016456" y="0"/>
                </a:moveTo>
                <a:lnTo>
                  <a:pt x="0" y="0"/>
                </a:lnTo>
                <a:lnTo>
                  <a:pt x="0" y="9536170"/>
                </a:lnTo>
                <a:lnTo>
                  <a:pt x="6016456" y="9536170"/>
                </a:lnTo>
                <a:lnTo>
                  <a:pt x="6016456"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2938575" y="1725445"/>
            <a:ext cx="12247101" cy="6836109"/>
          </a:xfrm>
          <a:custGeom>
            <a:avLst/>
            <a:gdLst/>
            <a:ahLst/>
            <a:cxnLst/>
            <a:rect r="r" b="b" t="t" l="l"/>
            <a:pathLst>
              <a:path h="6836109" w="12247101">
                <a:moveTo>
                  <a:pt x="0" y="0"/>
                </a:moveTo>
                <a:lnTo>
                  <a:pt x="12247101" y="0"/>
                </a:lnTo>
                <a:lnTo>
                  <a:pt x="12247101" y="6836110"/>
                </a:lnTo>
                <a:lnTo>
                  <a:pt x="0" y="683611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7" id="7"/>
          <p:cNvSpPr txBox="true"/>
          <p:nvPr/>
        </p:nvSpPr>
        <p:spPr>
          <a:xfrm rot="0">
            <a:off x="4945298" y="2270285"/>
            <a:ext cx="8397404" cy="4704968"/>
          </a:xfrm>
          <a:prstGeom prst="rect">
            <a:avLst/>
          </a:prstGeom>
        </p:spPr>
        <p:txBody>
          <a:bodyPr anchor="t" rtlCol="false" tIns="0" lIns="0" bIns="0" rIns="0">
            <a:spAutoFit/>
          </a:bodyPr>
          <a:lstStyle/>
          <a:p>
            <a:pPr algn="ctr">
              <a:lnSpc>
                <a:spcPts val="18922"/>
              </a:lnSpc>
            </a:pPr>
            <a:r>
              <a:rPr lang="en-US" sz="13516">
                <a:solidFill>
                  <a:srgbClr val="75200F"/>
                </a:solidFill>
                <a:latin typeface="Bagel Fat One"/>
                <a:ea typeface="Bagel Fat One"/>
                <a:cs typeface="Bagel Fat One"/>
                <a:sym typeface="Bagel Fat One"/>
              </a:rPr>
              <a:t>Terima Kasih</a:t>
            </a:r>
          </a:p>
        </p:txBody>
      </p:sp>
      <p:sp>
        <p:nvSpPr>
          <p:cNvPr name="Freeform 8" id="8"/>
          <p:cNvSpPr/>
          <p:nvPr/>
        </p:nvSpPr>
        <p:spPr>
          <a:xfrm flipH="false" flipV="false" rot="0">
            <a:off x="10448693" y="6605589"/>
            <a:ext cx="9473966" cy="5305421"/>
          </a:xfrm>
          <a:custGeom>
            <a:avLst/>
            <a:gdLst/>
            <a:ahLst/>
            <a:cxnLst/>
            <a:rect r="r" b="b" t="t" l="l"/>
            <a:pathLst>
              <a:path h="5305421" w="9473966">
                <a:moveTo>
                  <a:pt x="0" y="0"/>
                </a:moveTo>
                <a:lnTo>
                  <a:pt x="9473966" y="0"/>
                </a:lnTo>
                <a:lnTo>
                  <a:pt x="9473966" y="5305422"/>
                </a:lnTo>
                <a:lnTo>
                  <a:pt x="0" y="530542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9" id="9"/>
          <p:cNvSpPr/>
          <p:nvPr/>
        </p:nvSpPr>
        <p:spPr>
          <a:xfrm flipH="false" flipV="false" rot="0">
            <a:off x="14683871" y="3610847"/>
            <a:ext cx="2910286" cy="4114800"/>
          </a:xfrm>
          <a:custGeom>
            <a:avLst/>
            <a:gdLst/>
            <a:ahLst/>
            <a:cxnLst/>
            <a:rect r="r" b="b" t="t" l="l"/>
            <a:pathLst>
              <a:path h="4114800" w="2910286">
                <a:moveTo>
                  <a:pt x="0" y="0"/>
                </a:moveTo>
                <a:lnTo>
                  <a:pt x="2910286" y="0"/>
                </a:lnTo>
                <a:lnTo>
                  <a:pt x="2910286" y="4114800"/>
                </a:lnTo>
                <a:lnTo>
                  <a:pt x="0" y="4114800"/>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0" id="10"/>
          <p:cNvSpPr/>
          <p:nvPr/>
        </p:nvSpPr>
        <p:spPr>
          <a:xfrm flipH="false" flipV="false" rot="0">
            <a:off x="12930784" y="6605589"/>
            <a:ext cx="2254892" cy="1459530"/>
          </a:xfrm>
          <a:custGeom>
            <a:avLst/>
            <a:gdLst/>
            <a:ahLst/>
            <a:cxnLst/>
            <a:rect r="r" b="b" t="t" l="l"/>
            <a:pathLst>
              <a:path h="1459530" w="2254892">
                <a:moveTo>
                  <a:pt x="0" y="0"/>
                </a:moveTo>
                <a:lnTo>
                  <a:pt x="2254892" y="0"/>
                </a:lnTo>
                <a:lnTo>
                  <a:pt x="2254892" y="1459531"/>
                </a:lnTo>
                <a:lnTo>
                  <a:pt x="0" y="1459531"/>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DAGZIigRVVE</dc:identifier>
  <dcterms:modified xsi:type="dcterms:W3CDTF">2011-08-01T06:04:30Z</dcterms:modified>
  <cp:revision>1</cp:revision>
  <dc:title>Cokelat dan Krem Lucu Kreatif Tugas Kelompok Presentasi</dc:title>
</cp:coreProperties>
</file>