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-JASA-BANK-BANK-LAINNYA-UNTUK-PRODI-AKUNTANSI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-JASA-BANK-BANK-LAINNYA-UNTUK-PRODI-AKUNTANSI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-JASA-BANK-BANK-LAINNYA-UNTUK-PRODI-AKUNTANSI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-JASA-BANK-BANK-LAINNYA-UNTUK-PRODI-AKUNTANSI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-JASA-BANK-BANK-LAINNYA-UNTUK-PRODI-AKUNTANSI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-JASA-BANK-BANK-LAINNYA-UNTUK-PRODI-AKUNTANSI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7-JASA-BANK-BANK-LAINNYA-UNTUK-PRODI-AKUNTANSI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4964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