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0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14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558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11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508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97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4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79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5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1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36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EF56961-9890-474F-977D-F8D97A082564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F17CE43-A958-4EA4-AC30-D124A506436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84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82F04-F514-A87A-6083-3C326392B8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9" y="4960137"/>
            <a:ext cx="11326761" cy="1463040"/>
          </a:xfrm>
        </p:spPr>
        <p:txBody>
          <a:bodyPr/>
          <a:lstStyle/>
          <a:p>
            <a:pPr algn="ctr"/>
            <a:r>
              <a:rPr lang="en-US" dirty="0"/>
              <a:t>Tugas FUNGSI EKSPONEN DAN LOGARITMA</a:t>
            </a:r>
          </a:p>
        </p:txBody>
      </p:sp>
    </p:spTree>
    <p:extLst>
      <p:ext uri="{BB962C8B-B14F-4D97-AF65-F5344CB8AC3E}">
        <p14:creationId xmlns:p14="http://schemas.microsoft.com/office/powerpoint/2010/main" val="4150068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CDC9B-B076-DE1F-B2F1-3945D3CA9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206" y="443926"/>
            <a:ext cx="11120283" cy="5970147"/>
          </a:xfrm>
        </p:spPr>
        <p:txBody>
          <a:bodyPr>
            <a:normAutofit/>
          </a:bodyPr>
          <a:lstStyle/>
          <a:p>
            <a:pPr marL="624078" indent="-514350" algn="just">
              <a:buAutoNum type="arabicPeriod"/>
            </a:pPr>
            <a:r>
              <a:rPr lang="id-ID" sz="2800" dirty="0"/>
              <a:t>Jika diketahui fungsi eksponen Y = f(X) = 4ˣ. Gambarkanlah fungsi ini!</a:t>
            </a:r>
          </a:p>
          <a:p>
            <a:pPr marL="624078" indent="-514350" algn="just">
              <a:buAutoNum type="arabicPeriod"/>
            </a:pPr>
            <a:r>
              <a:rPr lang="id-ID" sz="2800" dirty="0"/>
              <a:t>Jika diketahui fungsi eksponen Y = f(X) = 0,4ˣ. Gambarkanlah fungsi ini!</a:t>
            </a:r>
            <a:endParaRPr lang="en-US" sz="2800" dirty="0"/>
          </a:p>
          <a:p>
            <a:pPr marL="624078" indent="-514350" algn="just">
              <a:buFont typeface="Tw Cen MT" panose="020B0602020104020603" pitchFamily="34" charset="0"/>
              <a:buAutoNum type="arabicPeriod"/>
            </a:pPr>
            <a:r>
              <a:rPr lang="sv-SE" sz="3200" dirty="0"/>
              <a:t>Hitunglah nilai dari  </a:t>
            </a:r>
            <a:r>
              <a:rPr lang="sv-SE" sz="3200" baseline="30000" dirty="0"/>
              <a:t>2 </a:t>
            </a:r>
            <a:r>
              <a:rPr lang="sv-SE" sz="3200" dirty="0"/>
              <a:t>log 4.3</a:t>
            </a:r>
          </a:p>
          <a:p>
            <a:pPr marL="624078" indent="-514350" algn="just">
              <a:buFont typeface="Tw Cen MT" panose="020B0602020104020603" pitchFamily="34" charset="0"/>
              <a:buAutoNum type="arabicPeriod"/>
            </a:pPr>
            <a:r>
              <a:rPr lang="sv-SE" sz="3200" dirty="0"/>
              <a:t> </a:t>
            </a:r>
            <a:r>
              <a:rPr lang="id-ID" sz="2800" dirty="0"/>
              <a:t>Tentukan nilai X dari persamaan eksponen berikut:</a:t>
            </a:r>
          </a:p>
          <a:p>
            <a:pPr marL="624078" indent="-514350" algn="just">
              <a:buNone/>
            </a:pPr>
            <a:r>
              <a:rPr lang="id-ID" sz="2800" dirty="0"/>
              <a:t>	a. 3ˣ = 27</a:t>
            </a:r>
          </a:p>
          <a:p>
            <a:pPr marL="624078" indent="-514350" algn="just">
              <a:buNone/>
            </a:pPr>
            <a:r>
              <a:rPr lang="id-ID" sz="2800" dirty="0"/>
              <a:t>	</a:t>
            </a:r>
            <a:r>
              <a:rPr lang="en-US" sz="2800" dirty="0"/>
              <a:t>b</a:t>
            </a:r>
            <a:r>
              <a:rPr lang="id-ID" sz="2800" dirty="0"/>
              <a:t>. 25ˣ = 125</a:t>
            </a:r>
          </a:p>
          <a:p>
            <a:pPr marL="0" indent="0" algn="just">
              <a:buNone/>
            </a:pPr>
            <a:endParaRPr lang="id-ID" sz="2800" dirty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21804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603</TotalTime>
  <Words>66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Tugas FUNGSI EKSPONEN DAN LOGARITMA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4</cp:revision>
  <dcterms:created xsi:type="dcterms:W3CDTF">2024-12-22T14:33:49Z</dcterms:created>
  <dcterms:modified xsi:type="dcterms:W3CDTF">2024-12-23T00:36:58Z</dcterms:modified>
</cp:coreProperties>
</file>