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C6C5C-6670-4536-8F6C-E2CC4EC59D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627489-A865-40A6-918B-D33A419987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24B3-75F4-4DFF-BDC8-B7C596CC1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01D9-4820-41FD-89B5-8653C47397D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0BC42-7388-4F2F-ADCE-7AE1BF9BD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D9C2F-13B8-4087-AC8A-0328F9F7B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CAC3-03C4-4B52-8CA9-AA2475482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4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9F0CE-101E-426E-BCC1-13056FD43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FD25DD-AA89-4383-A3E4-7416E9901A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DEDE7-97F2-4E82-8D8D-82A30F7D5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01D9-4820-41FD-89B5-8653C47397D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70A1C-4099-4FFE-8BD8-346F026E8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19F16-7536-46DF-B59F-62E0DD289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CAC3-03C4-4B52-8CA9-AA2475482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418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300F0C-4BBA-4CE3-9DAF-30600C8F89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4C332D-59C7-4F28-8CAB-817A456F1D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7978AE-7C2B-4761-8D5E-2D6BA1E27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01D9-4820-41FD-89B5-8653C47397D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47B12-32CA-4BCE-9238-5B3347052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B325C-E80E-4051-BE99-69B6B2105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CAC3-03C4-4B52-8CA9-AA2475482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93C13-3C62-46E1-B384-7A286B92B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6284E-92E3-40D3-91BA-A7E0654A9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D1961-B0D3-4303-9342-4A3C838C9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01D9-4820-41FD-89B5-8653C47397D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ED543-A2A7-4622-B1F7-39430CFD6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CCCB8-B7F1-4038-8E8C-18D03E981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CAC3-03C4-4B52-8CA9-AA2475482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35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61567-0481-4B92-878A-34BDBDB0D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D3E8DD-9A57-4282-BE2E-4A299FCCA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C6723-F0D2-4537-A5B5-915361DC0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01D9-4820-41FD-89B5-8653C47397D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8FCAE-17F2-41C4-94AA-E4A5F04CA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6292E-A139-4A6F-B8A5-7A4EBDF87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CAC3-03C4-4B52-8CA9-AA2475482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52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1B704-2C07-40F5-A8A0-2A48FEC83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2965E-446A-4201-8DF6-6A595276A3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17608-66B7-45EB-8E70-9B7F1EF27B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C6166-E255-4A2C-9948-FC98DCDCA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01D9-4820-41FD-89B5-8653C47397D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0FFB9-396E-48B4-8EC9-CC7FD1933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48BA6-6BCE-4DC5-B9A7-BBAA93409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CAC3-03C4-4B52-8CA9-AA2475482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53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753C9-1130-4F59-A13C-E965E048B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389DF-E22E-4FE8-B788-1B4D89D93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235D1-66A1-4A3C-A726-EC2FBAC9DA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1B5790-274F-4D29-9016-A69C7E8A1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FE8131-10AE-4BC7-9BF8-03D2097343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A08400-D4D0-4DDA-8B13-92FF36D77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01D9-4820-41FD-89B5-8653C47397D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00AC64-7F3B-4950-BF7D-83442F42C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064696-B268-48D3-A146-A946BFFFC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CAC3-03C4-4B52-8CA9-AA2475482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827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0C187-A383-44F9-AEE4-710621B58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4525A2-90C9-4748-BB0D-581329A95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01D9-4820-41FD-89B5-8653C47397D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8D71BB-A5C0-4DD1-A032-8CC9D1564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141256-EF84-4D9A-AB29-7EADB0638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CAC3-03C4-4B52-8CA9-AA2475482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664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3F894-14E7-4A13-9FA3-96175194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01D9-4820-41FD-89B5-8653C47397D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1C5AB1-A384-4556-81D0-76CD70C74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5D394A-E8FE-4711-AA18-E3E72B039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CAC3-03C4-4B52-8CA9-AA2475482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190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7657B-DFD1-4FF2-B7CF-4743E3EF0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362CA-C23C-4146-8FBF-D1970B5B5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238FD8-0715-40AD-92A3-A80729247E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87D826-CC4B-4B65-B964-6B517F70F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01D9-4820-41FD-89B5-8653C47397D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C06D5-D1B9-45D7-89A9-A283F39D5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60F10E-71E7-49CD-82D7-7C021C532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CAC3-03C4-4B52-8CA9-AA2475482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16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FCA5A-7AFB-4AC2-B4E1-D28AADE5C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2FD8C2-105C-40C1-A9D5-97926841AD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EB0CDE-1394-4210-A7E5-296B6BD0B7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C6FAE-70CF-4F77-8207-03618B18A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01D9-4820-41FD-89B5-8653C47397D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5F5FF9-20CA-40E6-9385-65B9C8E2D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5A17CC-A2C2-4503-BE74-C14E37543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CAC3-03C4-4B52-8CA9-AA2475482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581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116E84-FC51-45CC-8441-5AFCC649F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2A3CA1-C183-42E9-95D9-62D759D54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2532-F54B-45F9-B28D-82892E67C8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201D9-4820-41FD-89B5-8653C47397D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E15E8-48A5-4320-97FA-EE60B74ED8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4F325-B9D1-442A-82C2-434E69E55A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7CAC3-03C4-4B52-8CA9-AA2475482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5E7B0-B67A-4C20-95BA-0321FD6D45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WIREFRAME</a:t>
            </a:r>
          </a:p>
        </p:txBody>
      </p:sp>
    </p:spTree>
    <p:extLst>
      <p:ext uri="{BB962C8B-B14F-4D97-AF65-F5344CB8AC3E}">
        <p14:creationId xmlns:p14="http://schemas.microsoft.com/office/powerpoint/2010/main" val="3988464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5E7B0-B67A-4C20-95BA-0321FD6D45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61570"/>
          </a:xfrm>
        </p:spPr>
        <p:txBody>
          <a:bodyPr>
            <a:noAutofit/>
          </a:bodyPr>
          <a:lstStyle/>
          <a:p>
            <a:pPr algn="just"/>
            <a:r>
              <a:rPr lang="en-US" sz="2000" dirty="0"/>
              <a:t>Wireframe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>
                <a:highlight>
                  <a:srgbClr val="FFFF00"/>
                </a:highlight>
              </a:rPr>
              <a:t>representasi</a:t>
            </a:r>
            <a:r>
              <a:rPr lang="en-US" sz="2000" dirty="0">
                <a:highlight>
                  <a:srgbClr val="FFFF00"/>
                </a:highlight>
              </a:rPr>
              <a:t> visual yang </a:t>
            </a:r>
            <a:r>
              <a:rPr lang="en-US" sz="2000" dirty="0" err="1">
                <a:highlight>
                  <a:srgbClr val="FFFF00"/>
                </a:highlight>
              </a:rPr>
              <a:t>sederhana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dari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struktur</a:t>
            </a:r>
            <a:r>
              <a:rPr lang="en-US" sz="2000" dirty="0">
                <a:highlight>
                  <a:srgbClr val="FFFF00"/>
                </a:highlight>
              </a:rPr>
              <a:t> dan </a:t>
            </a:r>
            <a:r>
              <a:rPr lang="en-US" sz="2000" dirty="0" err="1">
                <a:highlight>
                  <a:srgbClr val="FFFF00"/>
                </a:highlight>
              </a:rPr>
              <a:t>elemen-elemen</a:t>
            </a:r>
            <a:r>
              <a:rPr lang="en-US" sz="2000" dirty="0">
                <a:highlight>
                  <a:srgbClr val="FFFF00"/>
                </a:highlight>
              </a:rPr>
              <a:t> pada </a:t>
            </a:r>
            <a:r>
              <a:rPr lang="en-US" sz="2000" dirty="0" err="1">
                <a:highlight>
                  <a:srgbClr val="FFFF00"/>
                </a:highlight>
              </a:rPr>
              <a:t>sebuah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antarmuka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pengguna</a:t>
            </a:r>
            <a:r>
              <a:rPr lang="en-US" sz="2000" dirty="0">
                <a:highlight>
                  <a:srgbClr val="FFFF00"/>
                </a:highlight>
              </a:rPr>
              <a:t> (UI) </a:t>
            </a:r>
            <a:r>
              <a:rPr lang="en-US" sz="2000" dirty="0" err="1">
                <a:highlight>
                  <a:srgbClr val="FFFF00"/>
                </a:highlight>
              </a:rPr>
              <a:t>atau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halaman</a:t>
            </a:r>
            <a:r>
              <a:rPr lang="en-US" sz="2000" dirty="0">
                <a:highlight>
                  <a:srgbClr val="FFFF00"/>
                </a:highlight>
              </a:rPr>
              <a:t> web</a:t>
            </a:r>
            <a:r>
              <a:rPr lang="en-US" sz="2000" dirty="0"/>
              <a:t>. Wireframe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langkah</a:t>
            </a:r>
            <a:r>
              <a:rPr lang="en-US" sz="2000" dirty="0"/>
              <a:t> </a:t>
            </a:r>
            <a:r>
              <a:rPr lang="en-US" sz="2000" dirty="0" err="1"/>
              <a:t>awal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proses </a:t>
            </a:r>
            <a:r>
              <a:rPr lang="en-US" sz="2000" dirty="0" err="1"/>
              <a:t>desain</a:t>
            </a:r>
            <a:r>
              <a:rPr lang="en-US" sz="2000" dirty="0"/>
              <a:t>,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merencanakan</a:t>
            </a:r>
            <a:r>
              <a:rPr lang="en-US" sz="2000" dirty="0"/>
              <a:t> tata </a:t>
            </a:r>
            <a:r>
              <a:rPr lang="en-US" sz="2000" dirty="0" err="1"/>
              <a:t>letak</a:t>
            </a:r>
            <a:r>
              <a:rPr lang="en-US" sz="2000" dirty="0"/>
              <a:t> (layout) dan </a:t>
            </a:r>
            <a:r>
              <a:rPr lang="en-US" sz="2000" dirty="0" err="1"/>
              <a:t>fungsionalitas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terlalu</a:t>
            </a:r>
            <a:r>
              <a:rPr lang="en-US" sz="2000" dirty="0"/>
              <a:t> </a:t>
            </a:r>
            <a:r>
              <a:rPr lang="en-US" sz="2000" dirty="0" err="1"/>
              <a:t>fokus</a:t>
            </a:r>
            <a:r>
              <a:rPr lang="en-US" sz="2000" dirty="0"/>
              <a:t> pada </a:t>
            </a:r>
            <a:r>
              <a:rPr lang="en-US" sz="2000" dirty="0" err="1"/>
              <a:t>elemen-elemen</a:t>
            </a:r>
            <a:r>
              <a:rPr lang="en-US" sz="2000" dirty="0"/>
              <a:t> </a:t>
            </a:r>
            <a:r>
              <a:rPr lang="en-US" sz="2000" dirty="0" err="1"/>
              <a:t>desain</a:t>
            </a:r>
            <a:r>
              <a:rPr lang="en-US" sz="2000" dirty="0"/>
              <a:t> visual yang </a:t>
            </a:r>
            <a:r>
              <a:rPr lang="en-US" sz="2000" dirty="0" err="1"/>
              <a:t>mendetail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warna</a:t>
            </a:r>
            <a:r>
              <a:rPr lang="en-US" sz="2000" dirty="0"/>
              <a:t>, </a:t>
            </a:r>
            <a:r>
              <a:rPr lang="en-US" sz="2000" dirty="0" err="1"/>
              <a:t>gambar</a:t>
            </a:r>
            <a:r>
              <a:rPr lang="en-US" sz="200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tipografi</a:t>
            </a:r>
            <a:r>
              <a:rPr lang="en-US" sz="2000" dirty="0"/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29F23CC-6A98-4F66-A462-59992177F886}"/>
              </a:ext>
            </a:extLst>
          </p:cNvPr>
          <p:cNvSpPr txBox="1">
            <a:spLocks/>
          </p:cNvSpPr>
          <p:nvPr/>
        </p:nvSpPr>
        <p:spPr>
          <a:xfrm>
            <a:off x="1524000" y="3137430"/>
            <a:ext cx="9144000" cy="15615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000" dirty="0"/>
              <a:t>Wireframe </a:t>
            </a:r>
            <a:r>
              <a:rPr lang="en-US" sz="2000" u="sng" dirty="0" err="1">
                <a:highlight>
                  <a:srgbClr val="FFFF00"/>
                </a:highlight>
              </a:rPr>
              <a:t>menggambarkan</a:t>
            </a:r>
            <a:r>
              <a:rPr lang="en-US" sz="2000" u="sng" dirty="0">
                <a:highlight>
                  <a:srgbClr val="FFFF00"/>
                </a:highlight>
              </a:rPr>
              <a:t> </a:t>
            </a:r>
            <a:r>
              <a:rPr lang="en-US" sz="2000" u="sng" dirty="0" err="1">
                <a:highlight>
                  <a:srgbClr val="FFFF00"/>
                </a:highlight>
              </a:rPr>
              <a:t>elemen-elemen</a:t>
            </a:r>
            <a:r>
              <a:rPr lang="en-US" sz="2000" u="sng" dirty="0">
                <a:highlight>
                  <a:srgbClr val="FFFF00"/>
                </a:highlight>
              </a:rPr>
              <a:t> </a:t>
            </a:r>
            <a:r>
              <a:rPr lang="en-US" sz="2000" u="sng" dirty="0" err="1">
                <a:highlight>
                  <a:srgbClr val="FFFF00"/>
                </a:highlight>
              </a:rPr>
              <a:t>utama</a:t>
            </a:r>
            <a:r>
              <a:rPr lang="en-US" sz="2000" u="sng" dirty="0">
                <a:highlight>
                  <a:srgbClr val="FFFF00"/>
                </a:highlight>
              </a:rPr>
              <a:t> yang </a:t>
            </a:r>
            <a:r>
              <a:rPr lang="en-US" sz="2000" u="sng" dirty="0" err="1">
                <a:highlight>
                  <a:srgbClr val="FFFF00"/>
                </a:highlight>
              </a:rPr>
              <a:t>akan</a:t>
            </a:r>
            <a:r>
              <a:rPr lang="en-US" sz="2000" u="sng" dirty="0">
                <a:highlight>
                  <a:srgbClr val="FFFF00"/>
                </a:highlight>
              </a:rPr>
              <a:t> </a:t>
            </a:r>
            <a:r>
              <a:rPr lang="en-US" sz="2000" u="sng" dirty="0" err="1">
                <a:highlight>
                  <a:srgbClr val="FFFF00"/>
                </a:highlight>
              </a:rPr>
              <a:t>ada</a:t>
            </a:r>
            <a:r>
              <a:rPr lang="en-US" sz="2000" u="sng" dirty="0">
                <a:highlight>
                  <a:srgbClr val="FFFF00"/>
                </a:highlight>
              </a:rPr>
              <a:t> </a:t>
            </a:r>
            <a:r>
              <a:rPr lang="en-US" sz="2000" u="sng" dirty="0" err="1">
                <a:highlight>
                  <a:srgbClr val="FFFF00"/>
                </a:highlight>
              </a:rPr>
              <a:t>dalam</a:t>
            </a:r>
            <a:r>
              <a:rPr lang="en-US" sz="2000" u="sng" dirty="0">
                <a:highlight>
                  <a:srgbClr val="FFFF00"/>
                </a:highlight>
              </a:rPr>
              <a:t> </a:t>
            </a:r>
            <a:r>
              <a:rPr lang="en-US" sz="2000" u="sng" dirty="0" err="1">
                <a:highlight>
                  <a:srgbClr val="FFFF00"/>
                </a:highlight>
              </a:rPr>
              <a:t>halaman</a:t>
            </a:r>
            <a:r>
              <a:rPr lang="en-US" sz="2000" u="sng" dirty="0">
                <a:highlight>
                  <a:srgbClr val="FFFF00"/>
                </a:highlight>
              </a:rPr>
              <a:t> </a:t>
            </a:r>
            <a:r>
              <a:rPr lang="en-US" sz="2000" u="sng" dirty="0" err="1">
                <a:highlight>
                  <a:srgbClr val="FFFF00"/>
                </a:highlight>
              </a:rPr>
              <a:t>atau</a:t>
            </a:r>
            <a:r>
              <a:rPr lang="en-US" sz="2000" u="sng" dirty="0">
                <a:highlight>
                  <a:srgbClr val="FFFF00"/>
                </a:highlight>
              </a:rPr>
              <a:t> </a:t>
            </a:r>
            <a:r>
              <a:rPr lang="en-US" sz="2000" u="sng" dirty="0" err="1">
                <a:highlight>
                  <a:srgbClr val="FFFF00"/>
                </a:highlight>
              </a:rPr>
              <a:t>aplikasi</a:t>
            </a:r>
            <a:r>
              <a:rPr lang="en-US" sz="2000" u="sng" dirty="0">
                <a:highlight>
                  <a:srgbClr val="FFFF00"/>
                </a:highlight>
              </a:rPr>
              <a:t>, </a:t>
            </a:r>
            <a:r>
              <a:rPr lang="en-US" sz="2000" u="sng" dirty="0" err="1">
                <a:highlight>
                  <a:srgbClr val="FFFF00"/>
                </a:highlight>
              </a:rPr>
              <a:t>seperti</a:t>
            </a:r>
            <a:r>
              <a:rPr lang="en-US" sz="2000" u="sng" dirty="0">
                <a:highlight>
                  <a:srgbClr val="FFFF00"/>
                </a:highlight>
              </a:rPr>
              <a:t> menu, </a:t>
            </a:r>
            <a:r>
              <a:rPr lang="en-US" sz="2000" u="sng" dirty="0" err="1">
                <a:highlight>
                  <a:srgbClr val="FFFF00"/>
                </a:highlight>
              </a:rPr>
              <a:t>tombol</a:t>
            </a:r>
            <a:r>
              <a:rPr lang="en-US" sz="2000" u="sng" dirty="0">
                <a:highlight>
                  <a:srgbClr val="FFFF00"/>
                </a:highlight>
              </a:rPr>
              <a:t>, </a:t>
            </a:r>
            <a:r>
              <a:rPr lang="en-US" sz="2000" u="sng" dirty="0" err="1">
                <a:highlight>
                  <a:srgbClr val="FFFF00"/>
                </a:highlight>
              </a:rPr>
              <a:t>kolom</a:t>
            </a:r>
            <a:r>
              <a:rPr lang="en-US" sz="2000" u="sng" dirty="0">
                <a:highlight>
                  <a:srgbClr val="FFFF00"/>
                </a:highlight>
              </a:rPr>
              <a:t>, </a:t>
            </a:r>
            <a:r>
              <a:rPr lang="en-US" sz="2000" u="sng" dirty="0" err="1">
                <a:highlight>
                  <a:srgbClr val="FFFF00"/>
                </a:highlight>
              </a:rPr>
              <a:t>gambar</a:t>
            </a:r>
            <a:r>
              <a:rPr lang="en-US" sz="2000" u="sng" dirty="0">
                <a:highlight>
                  <a:srgbClr val="FFFF00"/>
                </a:highlight>
              </a:rPr>
              <a:t>, dan form</a:t>
            </a:r>
            <a:r>
              <a:rPr lang="en-US" sz="2000" dirty="0"/>
              <a:t>. Wireframe </a:t>
            </a:r>
            <a:r>
              <a:rPr lang="en-US" sz="2000" dirty="0" err="1"/>
              <a:t>dibuat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gambaran</a:t>
            </a:r>
            <a:r>
              <a:rPr lang="en-US" sz="2000" dirty="0"/>
              <a:t> yang </a:t>
            </a:r>
            <a:r>
              <a:rPr lang="en-US" sz="2000" dirty="0" err="1"/>
              <a:t>jelas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fungsionalitas</a:t>
            </a:r>
            <a:r>
              <a:rPr lang="en-US" sz="2000" dirty="0"/>
              <a:t>, </a:t>
            </a:r>
            <a:r>
              <a:rPr lang="en-US" sz="2000" dirty="0" err="1"/>
              <a:t>hierarki</a:t>
            </a:r>
            <a:r>
              <a:rPr lang="en-US" sz="2000" dirty="0"/>
              <a:t> </a:t>
            </a:r>
            <a:r>
              <a:rPr lang="en-US" sz="2000" dirty="0" err="1"/>
              <a:t>konten</a:t>
            </a:r>
            <a:r>
              <a:rPr lang="en-US" sz="2000" dirty="0"/>
              <a:t>,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alur</a:t>
            </a:r>
            <a:r>
              <a:rPr lang="en-US" sz="2000" dirty="0"/>
              <a:t> </a:t>
            </a:r>
            <a:r>
              <a:rPr lang="en-US" sz="2000" dirty="0" err="1"/>
              <a:t>pengguna</a:t>
            </a:r>
            <a:r>
              <a:rPr lang="en-US" sz="2000" dirty="0"/>
              <a:t> (user flow).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952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5E7B0-B67A-4C20-95BA-0321FD6D45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3742267" cy="443970"/>
          </a:xfrm>
        </p:spPr>
        <p:txBody>
          <a:bodyPr>
            <a:noAutofit/>
          </a:bodyPr>
          <a:lstStyle/>
          <a:p>
            <a:r>
              <a:rPr lang="en-US" sz="2000" b="1" dirty="0" err="1"/>
              <a:t>Tujuan</a:t>
            </a:r>
            <a:r>
              <a:rPr lang="en-US" sz="2000" b="1" dirty="0"/>
              <a:t> Wireframe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29F23CC-6A98-4F66-A462-59992177F886}"/>
              </a:ext>
            </a:extLst>
          </p:cNvPr>
          <p:cNvSpPr txBox="1">
            <a:spLocks/>
          </p:cNvSpPr>
          <p:nvPr/>
        </p:nvSpPr>
        <p:spPr>
          <a:xfrm>
            <a:off x="1413934" y="2163762"/>
            <a:ext cx="9144000" cy="22643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Font typeface="+mj-lt"/>
              <a:buAutoNum type="arabicPeriod"/>
            </a:pPr>
            <a:r>
              <a:rPr lang="en-US" sz="1600" b="1" dirty="0" err="1">
                <a:highlight>
                  <a:srgbClr val="FFFF00"/>
                </a:highlight>
              </a:rPr>
              <a:t>Komunikasi</a:t>
            </a:r>
            <a:r>
              <a:rPr lang="en-US" sz="1600" b="1" dirty="0">
                <a:highlight>
                  <a:srgbClr val="FFFF00"/>
                </a:highlight>
              </a:rPr>
              <a:t> Awal</a:t>
            </a:r>
            <a:r>
              <a:rPr lang="en-US" sz="1600" b="1" dirty="0"/>
              <a:t>:</a:t>
            </a:r>
            <a:r>
              <a:rPr lang="en-US" sz="1600" dirty="0"/>
              <a:t> </a:t>
            </a:r>
            <a:r>
              <a:rPr lang="en-US" sz="1600" dirty="0" err="1"/>
              <a:t>Memudahkan</a:t>
            </a:r>
            <a:r>
              <a:rPr lang="en-US" sz="1600" dirty="0"/>
              <a:t> </a:t>
            </a:r>
            <a:r>
              <a:rPr lang="en-US" sz="1600" dirty="0" err="1"/>
              <a:t>tim</a:t>
            </a:r>
            <a:r>
              <a:rPr lang="en-US" sz="1600" dirty="0"/>
              <a:t> (</a:t>
            </a:r>
            <a:r>
              <a:rPr lang="en-US" sz="1600" dirty="0" err="1"/>
              <a:t>desainer</a:t>
            </a:r>
            <a:r>
              <a:rPr lang="en-US" sz="1600" dirty="0"/>
              <a:t>, </a:t>
            </a:r>
            <a:r>
              <a:rPr lang="en-US" sz="1600" dirty="0" err="1"/>
              <a:t>pengembang</a:t>
            </a:r>
            <a:r>
              <a:rPr lang="en-US" sz="1600" dirty="0"/>
              <a:t>, </a:t>
            </a:r>
            <a:r>
              <a:rPr lang="en-US" sz="1600" dirty="0" err="1"/>
              <a:t>klien</a:t>
            </a:r>
            <a:r>
              <a:rPr lang="en-US" sz="1600" dirty="0"/>
              <a:t>)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saling</a:t>
            </a:r>
            <a:r>
              <a:rPr lang="en-US" sz="1600" dirty="0"/>
              <a:t> </a:t>
            </a:r>
            <a:r>
              <a:rPr lang="en-US" sz="1600" dirty="0" err="1"/>
              <a:t>memahami</a:t>
            </a:r>
            <a:r>
              <a:rPr lang="en-US" sz="1600" dirty="0"/>
              <a:t> </a:t>
            </a:r>
            <a:r>
              <a:rPr lang="en-US" sz="1600" dirty="0" err="1"/>
              <a:t>struktur</a:t>
            </a:r>
            <a:r>
              <a:rPr lang="en-US" sz="1600" dirty="0"/>
              <a:t> dan </a:t>
            </a:r>
            <a:r>
              <a:rPr lang="en-US" sz="1600" dirty="0" err="1"/>
              <a:t>fungsionalitas</a:t>
            </a:r>
            <a:r>
              <a:rPr lang="en-US" sz="1600" dirty="0"/>
              <a:t> </a:t>
            </a:r>
            <a:r>
              <a:rPr lang="en-US" sz="1600" dirty="0" err="1"/>
              <a:t>aplikasi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situs yang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dibuat</a:t>
            </a:r>
            <a:r>
              <a:rPr lang="en-US" sz="1600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1600" b="1" dirty="0" err="1">
                <a:highlight>
                  <a:srgbClr val="FFFF00"/>
                </a:highlight>
              </a:rPr>
              <a:t>Perencanaan</a:t>
            </a:r>
            <a:r>
              <a:rPr lang="en-US" sz="1600" b="1" dirty="0">
                <a:highlight>
                  <a:srgbClr val="FFFF00"/>
                </a:highlight>
              </a:rPr>
              <a:t> </a:t>
            </a:r>
            <a:r>
              <a:rPr lang="en-US" sz="1600" b="1" dirty="0" err="1">
                <a:highlight>
                  <a:srgbClr val="FFFF00"/>
                </a:highlight>
              </a:rPr>
              <a:t>Konten</a:t>
            </a:r>
            <a:r>
              <a:rPr lang="en-US" sz="1600" b="1" dirty="0"/>
              <a:t>:</a:t>
            </a:r>
            <a:r>
              <a:rPr lang="en-US" sz="1600" dirty="0"/>
              <a:t> </a:t>
            </a:r>
            <a:r>
              <a:rPr lang="en-US" sz="1600" dirty="0" err="1"/>
              <a:t>Membantu</a:t>
            </a:r>
            <a:r>
              <a:rPr lang="en-US" sz="1600" dirty="0"/>
              <a:t> </a:t>
            </a:r>
            <a:r>
              <a:rPr lang="en-US" sz="1600" dirty="0" err="1"/>
              <a:t>merencanakan</a:t>
            </a:r>
            <a:r>
              <a:rPr lang="en-US" sz="1600" dirty="0"/>
              <a:t> </a:t>
            </a:r>
            <a:r>
              <a:rPr lang="en-US" sz="1600" dirty="0" err="1"/>
              <a:t>bagaimana</a:t>
            </a:r>
            <a:r>
              <a:rPr lang="en-US" sz="1600" dirty="0"/>
              <a:t> </a:t>
            </a:r>
            <a:r>
              <a:rPr lang="en-US" sz="1600" dirty="0" err="1"/>
              <a:t>konten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diposisikan</a:t>
            </a:r>
            <a:r>
              <a:rPr lang="en-US" sz="1600" dirty="0"/>
              <a:t> dan </a:t>
            </a:r>
            <a:r>
              <a:rPr lang="en-US" sz="1600" dirty="0" err="1"/>
              <a:t>diatur</a:t>
            </a:r>
            <a:r>
              <a:rPr lang="en-US" sz="1600" dirty="0"/>
              <a:t> di </a:t>
            </a:r>
            <a:r>
              <a:rPr lang="en-US" sz="1600" dirty="0" err="1"/>
              <a:t>halaman</a:t>
            </a:r>
            <a:r>
              <a:rPr lang="en-US" sz="1600" dirty="0"/>
              <a:t>,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/>
              <a:t>memastikan</a:t>
            </a:r>
            <a:r>
              <a:rPr lang="en-US" sz="1600" dirty="0"/>
              <a:t> </a:t>
            </a:r>
            <a:r>
              <a:rPr lang="en-US" sz="1600" dirty="0" err="1"/>
              <a:t>pengguna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mudah</a:t>
            </a:r>
            <a:r>
              <a:rPr lang="en-US" sz="1600" dirty="0"/>
              <a:t> </a:t>
            </a:r>
            <a:r>
              <a:rPr lang="en-US" sz="1600" dirty="0" err="1"/>
              <a:t>mengakses</a:t>
            </a:r>
            <a:r>
              <a:rPr lang="en-US" sz="1600" dirty="0"/>
              <a:t> </a:t>
            </a:r>
            <a:r>
              <a:rPr lang="en-US" sz="1600" dirty="0" err="1"/>
              <a:t>informasi</a:t>
            </a:r>
            <a:r>
              <a:rPr lang="en-US" sz="1600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1600" b="1" dirty="0" err="1">
                <a:highlight>
                  <a:srgbClr val="FFFF00"/>
                </a:highlight>
              </a:rPr>
              <a:t>Pengujian</a:t>
            </a:r>
            <a:r>
              <a:rPr lang="en-US" sz="1600" b="1" dirty="0">
                <a:highlight>
                  <a:srgbClr val="FFFF00"/>
                </a:highlight>
              </a:rPr>
              <a:t> </a:t>
            </a:r>
            <a:r>
              <a:rPr lang="en-US" sz="1600" b="1" dirty="0" err="1">
                <a:highlight>
                  <a:srgbClr val="FFFF00"/>
                </a:highlight>
              </a:rPr>
              <a:t>Konsep</a:t>
            </a:r>
            <a:r>
              <a:rPr lang="en-US" sz="1600" b="1" dirty="0"/>
              <a:t>:</a:t>
            </a:r>
            <a:r>
              <a:rPr lang="en-US" sz="1600" dirty="0"/>
              <a:t> </a:t>
            </a:r>
            <a:r>
              <a:rPr lang="en-US" sz="1600" dirty="0" err="1"/>
              <a:t>Memungkinkan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menguji</a:t>
            </a:r>
            <a:r>
              <a:rPr lang="en-US" sz="1600" dirty="0"/>
              <a:t> ide </a:t>
            </a:r>
            <a:r>
              <a:rPr lang="en-US" sz="1600" dirty="0" err="1"/>
              <a:t>awal</a:t>
            </a:r>
            <a:r>
              <a:rPr lang="en-US" sz="1600" dirty="0"/>
              <a:t> dan </a:t>
            </a:r>
            <a:r>
              <a:rPr lang="en-US" sz="1600" dirty="0" err="1"/>
              <a:t>konsep</a:t>
            </a:r>
            <a:r>
              <a:rPr lang="en-US" sz="1600" dirty="0"/>
              <a:t> </a:t>
            </a:r>
            <a:r>
              <a:rPr lang="en-US" sz="1600" dirty="0" err="1"/>
              <a:t>desain</a:t>
            </a:r>
            <a:r>
              <a:rPr lang="en-US" sz="1600" dirty="0"/>
              <a:t> </a:t>
            </a:r>
            <a:r>
              <a:rPr lang="en-US" sz="1600" dirty="0" err="1"/>
              <a:t>tanpa</a:t>
            </a:r>
            <a:r>
              <a:rPr lang="en-US" sz="1600" dirty="0"/>
              <a:t> </a:t>
            </a:r>
            <a:r>
              <a:rPr lang="en-US" sz="1600" dirty="0" err="1"/>
              <a:t>terpengaruh</a:t>
            </a:r>
            <a:r>
              <a:rPr lang="en-US" sz="1600" dirty="0"/>
              <a:t> oleh </a:t>
            </a:r>
            <a:r>
              <a:rPr lang="en-US" sz="1600" dirty="0" err="1"/>
              <a:t>elemen</a:t>
            </a:r>
            <a:r>
              <a:rPr lang="en-US" sz="1600" dirty="0"/>
              <a:t> visual yang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kompleks</a:t>
            </a:r>
            <a:r>
              <a:rPr lang="en-US" sz="1600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1600" b="1" dirty="0" err="1">
                <a:highlight>
                  <a:srgbClr val="FFFF00"/>
                </a:highlight>
              </a:rPr>
              <a:t>Menghemat</a:t>
            </a:r>
            <a:r>
              <a:rPr lang="en-US" sz="1600" b="1" dirty="0">
                <a:highlight>
                  <a:srgbClr val="FFFF00"/>
                </a:highlight>
              </a:rPr>
              <a:t> Waktu dan </a:t>
            </a:r>
            <a:r>
              <a:rPr lang="en-US" sz="1600" b="1" dirty="0" err="1">
                <a:highlight>
                  <a:srgbClr val="FFFF00"/>
                </a:highlight>
              </a:rPr>
              <a:t>Biaya</a:t>
            </a:r>
            <a:r>
              <a:rPr lang="en-US" sz="1600" b="1" dirty="0"/>
              <a:t>:</a:t>
            </a:r>
            <a:r>
              <a:rPr lang="en-US" sz="1600" dirty="0"/>
              <a:t> </a:t>
            </a:r>
            <a:r>
              <a:rPr lang="en-US" sz="1600" dirty="0" err="1"/>
              <a:t>Menyediakan</a:t>
            </a:r>
            <a:r>
              <a:rPr lang="en-US" sz="1600" dirty="0"/>
              <a:t> </a:t>
            </a:r>
            <a:r>
              <a:rPr lang="en-US" sz="1600" dirty="0" err="1"/>
              <a:t>panduan</a:t>
            </a:r>
            <a:r>
              <a:rPr lang="en-US" sz="1600" dirty="0"/>
              <a:t> </a:t>
            </a:r>
            <a:r>
              <a:rPr lang="en-US" sz="1600" dirty="0" err="1"/>
              <a:t>dasar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pengembangan</a:t>
            </a:r>
            <a:r>
              <a:rPr lang="en-US" sz="1600" dirty="0"/>
              <a:t>, yang </a:t>
            </a:r>
            <a:r>
              <a:rPr lang="en-US" sz="1600" dirty="0" err="1"/>
              <a:t>membantu</a:t>
            </a:r>
            <a:r>
              <a:rPr lang="en-US" sz="1600" dirty="0"/>
              <a:t> </a:t>
            </a:r>
            <a:r>
              <a:rPr lang="en-US" sz="1600" dirty="0" err="1"/>
              <a:t>tim</a:t>
            </a:r>
            <a:r>
              <a:rPr lang="en-US" sz="1600" dirty="0"/>
              <a:t> </a:t>
            </a:r>
            <a:r>
              <a:rPr lang="en-US" sz="1600" dirty="0" err="1"/>
              <a:t>menghindari</a:t>
            </a:r>
            <a:r>
              <a:rPr lang="en-US" sz="1600" dirty="0"/>
              <a:t> </a:t>
            </a:r>
            <a:r>
              <a:rPr lang="en-US" sz="1600" dirty="0" err="1"/>
              <a:t>perubahan</a:t>
            </a:r>
            <a:r>
              <a:rPr lang="en-US" sz="1600" dirty="0"/>
              <a:t> </a:t>
            </a:r>
            <a:r>
              <a:rPr lang="en-US" sz="1600" dirty="0" err="1"/>
              <a:t>besar</a:t>
            </a:r>
            <a:r>
              <a:rPr lang="en-US" sz="1600" dirty="0"/>
              <a:t> di </a:t>
            </a:r>
            <a:r>
              <a:rPr lang="en-US" sz="1600" dirty="0" err="1"/>
              <a:t>kemudian</a:t>
            </a:r>
            <a:r>
              <a:rPr lang="en-US" sz="1600" dirty="0"/>
              <a:t> </a:t>
            </a:r>
            <a:r>
              <a:rPr lang="en-US" sz="1600" dirty="0" err="1"/>
              <a:t>hari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23947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5E7B0-B67A-4C20-95BA-0321FD6D45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9867" y="487363"/>
            <a:ext cx="3742267" cy="443970"/>
          </a:xfrm>
        </p:spPr>
        <p:txBody>
          <a:bodyPr>
            <a:noAutofit/>
          </a:bodyPr>
          <a:lstStyle/>
          <a:p>
            <a:r>
              <a:rPr lang="en-US" sz="1800" b="1" dirty="0" err="1"/>
              <a:t>Jenis</a:t>
            </a:r>
            <a:r>
              <a:rPr lang="en-US" sz="1800" b="1" dirty="0"/>
              <a:t> Wireframe</a:t>
            </a:r>
            <a:endParaRPr lang="en-US" sz="5400" b="1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29F23CC-6A98-4F66-A462-59992177F886}"/>
              </a:ext>
            </a:extLst>
          </p:cNvPr>
          <p:cNvSpPr txBox="1">
            <a:spLocks/>
          </p:cNvSpPr>
          <p:nvPr/>
        </p:nvSpPr>
        <p:spPr>
          <a:xfrm>
            <a:off x="1363134" y="2510896"/>
            <a:ext cx="9144000" cy="22643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b="1" dirty="0">
                <a:highlight>
                  <a:srgbClr val="FFFF00"/>
                </a:highlight>
              </a:rPr>
              <a:t>Low-Fidelity Wireframe (Wireframe </a:t>
            </a:r>
            <a:r>
              <a:rPr lang="en-US" sz="2400" b="1" dirty="0" err="1">
                <a:highlight>
                  <a:srgbClr val="FFFF00"/>
                </a:highlight>
              </a:rPr>
              <a:t>Rendah</a:t>
            </a:r>
            <a:r>
              <a:rPr lang="en-US" sz="2400" b="1" dirty="0">
                <a:highlight>
                  <a:srgbClr val="FFFF00"/>
                </a:highlight>
              </a:rPr>
              <a:t>):</a:t>
            </a:r>
            <a:endParaRPr lang="en-US" sz="2400" dirty="0">
              <a:highlight>
                <a:srgbClr val="FFFF00"/>
              </a:highlight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 err="1"/>
              <a:t>Biasanya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sketsa</a:t>
            </a:r>
            <a:r>
              <a:rPr lang="en-US" sz="2400" dirty="0"/>
              <a:t> </a:t>
            </a:r>
            <a:r>
              <a:rPr lang="en-US" sz="2400" dirty="0" err="1"/>
              <a:t>sederhana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garis, </a:t>
            </a:r>
            <a:r>
              <a:rPr lang="en-US" sz="2400" dirty="0" err="1"/>
              <a:t>kotak</a:t>
            </a:r>
            <a:r>
              <a:rPr lang="en-US" sz="2400" dirty="0"/>
              <a:t>, dan </a:t>
            </a:r>
            <a:r>
              <a:rPr lang="en-US" sz="2400" dirty="0" err="1"/>
              <a:t>teks</a:t>
            </a:r>
            <a:r>
              <a:rPr lang="en-US" sz="2400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menampilkan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dan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halaman</a:t>
            </a:r>
            <a:r>
              <a:rPr lang="en-US" sz="2400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memperhatikan</a:t>
            </a:r>
            <a:r>
              <a:rPr lang="en-US" sz="2400" dirty="0"/>
              <a:t> detail visual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warna</a:t>
            </a:r>
            <a:r>
              <a:rPr lang="en-US" sz="2400" dirty="0"/>
              <a:t>, </a:t>
            </a:r>
            <a:r>
              <a:rPr lang="en-US" sz="2400" dirty="0" err="1"/>
              <a:t>tipografi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 err="1"/>
              <a:t>Cepat</a:t>
            </a:r>
            <a:r>
              <a:rPr lang="en-US" sz="2400" dirty="0"/>
              <a:t> </a:t>
            </a:r>
            <a:r>
              <a:rPr lang="en-US" sz="2400" dirty="0" err="1"/>
              <a:t>dibuat</a:t>
            </a:r>
            <a:r>
              <a:rPr lang="en-US" sz="2400" dirty="0"/>
              <a:t> dan </a:t>
            </a:r>
            <a:r>
              <a:rPr lang="en-US" sz="2400" dirty="0" err="1"/>
              <a:t>berguna</a:t>
            </a:r>
            <a:r>
              <a:rPr lang="en-US" sz="2400" dirty="0"/>
              <a:t> di </a:t>
            </a: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4569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5E7B0-B67A-4C20-95BA-0321FD6D45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9867" y="487363"/>
            <a:ext cx="3742267" cy="443970"/>
          </a:xfrm>
        </p:spPr>
        <p:txBody>
          <a:bodyPr>
            <a:noAutofit/>
          </a:bodyPr>
          <a:lstStyle/>
          <a:p>
            <a:r>
              <a:rPr lang="en-US" sz="1800" b="1" dirty="0" err="1"/>
              <a:t>Jenis</a:t>
            </a:r>
            <a:r>
              <a:rPr lang="en-US" sz="1800" b="1" dirty="0"/>
              <a:t> Wireframe</a:t>
            </a:r>
            <a:endParaRPr lang="en-US" sz="5400" b="1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29F23CC-6A98-4F66-A462-59992177F886}"/>
              </a:ext>
            </a:extLst>
          </p:cNvPr>
          <p:cNvSpPr txBox="1">
            <a:spLocks/>
          </p:cNvSpPr>
          <p:nvPr/>
        </p:nvSpPr>
        <p:spPr>
          <a:xfrm>
            <a:off x="1159934" y="1791229"/>
            <a:ext cx="9144000" cy="2848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000" b="1" dirty="0">
                <a:highlight>
                  <a:srgbClr val="FFFF00"/>
                </a:highlight>
              </a:rPr>
              <a:t>High-Fidelity Wireframe (Wireframe Tinggi):</a:t>
            </a:r>
            <a:endParaRPr lang="en-US" sz="2000" dirty="0">
              <a:highlight>
                <a:srgbClr val="FFFF00"/>
              </a:highlight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mendekati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halaman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aplikasi</a:t>
            </a:r>
            <a:r>
              <a:rPr lang="en-US" sz="2000" dirty="0"/>
              <a:t> yang </a:t>
            </a:r>
            <a:r>
              <a:rPr lang="en-US" sz="2000" dirty="0" err="1"/>
              <a:t>sesungguhnya</a:t>
            </a:r>
            <a:r>
              <a:rPr lang="en-US" sz="2000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elemen-elemen</a:t>
            </a:r>
            <a:r>
              <a:rPr lang="en-US" sz="2000" dirty="0"/>
              <a:t> </a:t>
            </a:r>
            <a:r>
              <a:rPr lang="en-US" sz="2000" dirty="0" err="1"/>
              <a:t>desain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detail, </a:t>
            </a:r>
            <a:r>
              <a:rPr lang="en-US" sz="2000" dirty="0" err="1"/>
              <a:t>seperti</a:t>
            </a:r>
            <a:r>
              <a:rPr lang="en-US" sz="2000" dirty="0"/>
              <a:t> ikon, </a:t>
            </a:r>
            <a:r>
              <a:rPr lang="en-US" sz="2000" dirty="0" err="1"/>
              <a:t>teks</a:t>
            </a:r>
            <a:r>
              <a:rPr lang="en-US" sz="2000" dirty="0"/>
              <a:t>, dan </a:t>
            </a:r>
            <a:r>
              <a:rPr lang="en-US" sz="2000" dirty="0" err="1"/>
              <a:t>elemen</a:t>
            </a:r>
            <a:r>
              <a:rPr lang="en-US" sz="2000" dirty="0"/>
              <a:t> </a:t>
            </a:r>
            <a:r>
              <a:rPr lang="en-US" sz="2000" dirty="0" err="1"/>
              <a:t>navigasi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akurat</a:t>
            </a:r>
            <a:r>
              <a:rPr lang="en-US" sz="2000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mencakup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interaksi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alur</a:t>
            </a:r>
            <a:r>
              <a:rPr lang="en-US" sz="2000" dirty="0"/>
              <a:t> </a:t>
            </a:r>
            <a:r>
              <a:rPr lang="en-US" sz="2000" dirty="0" err="1"/>
              <a:t>pengguna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menunjukkan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aplikasi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situs web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berfungsi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rinci</a:t>
            </a:r>
            <a:r>
              <a:rPr lang="en-US" sz="2000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mencakup</a:t>
            </a:r>
            <a:r>
              <a:rPr lang="en-US" sz="2000" dirty="0"/>
              <a:t> </a:t>
            </a:r>
            <a:r>
              <a:rPr lang="en-US" sz="2000" dirty="0" err="1"/>
              <a:t>pengaturan</a:t>
            </a:r>
            <a:r>
              <a:rPr lang="en-US" sz="2000" dirty="0"/>
              <a:t> </a:t>
            </a:r>
            <a:r>
              <a:rPr lang="en-US" sz="2000" dirty="0" err="1"/>
              <a:t>gaya</a:t>
            </a:r>
            <a:r>
              <a:rPr lang="en-US" sz="2000" dirty="0"/>
              <a:t> visual </a:t>
            </a:r>
            <a:r>
              <a:rPr lang="en-US" sz="2000" dirty="0" err="1"/>
              <a:t>tetapi</a:t>
            </a:r>
            <a:r>
              <a:rPr lang="en-US" sz="2000" dirty="0"/>
              <a:t> </a:t>
            </a:r>
            <a:r>
              <a:rPr lang="en-US" sz="2000" dirty="0" err="1"/>
              <a:t>masih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elemen</a:t>
            </a:r>
            <a:r>
              <a:rPr lang="en-US" sz="2000" dirty="0"/>
              <a:t> </a:t>
            </a:r>
            <a:r>
              <a:rPr lang="en-US" sz="2000" dirty="0" err="1"/>
              <a:t>grafis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gambar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ilustrasi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66824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5E7B0-B67A-4C20-95BA-0321FD6D45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9867" y="487363"/>
            <a:ext cx="3742267" cy="443970"/>
          </a:xfrm>
        </p:spPr>
        <p:txBody>
          <a:bodyPr>
            <a:noAutofit/>
          </a:bodyPr>
          <a:lstStyle/>
          <a:p>
            <a:r>
              <a:rPr lang="en-US" sz="1800" b="1" dirty="0" err="1"/>
              <a:t>Jenis</a:t>
            </a:r>
            <a:r>
              <a:rPr lang="en-US" sz="1800" b="1" dirty="0"/>
              <a:t> Wireframe</a:t>
            </a:r>
            <a:endParaRPr lang="en-US" sz="5400" b="1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29F23CC-6A98-4F66-A462-59992177F886}"/>
              </a:ext>
            </a:extLst>
          </p:cNvPr>
          <p:cNvSpPr txBox="1">
            <a:spLocks/>
          </p:cNvSpPr>
          <p:nvPr/>
        </p:nvSpPr>
        <p:spPr>
          <a:xfrm>
            <a:off x="1159934" y="1791229"/>
            <a:ext cx="9144000" cy="2848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b="1" dirty="0">
                <a:highlight>
                  <a:srgbClr val="FFFF00"/>
                </a:highlight>
              </a:rPr>
              <a:t>Interactive Wireframe:</a:t>
            </a:r>
            <a:endParaRPr lang="en-US" sz="2400" dirty="0">
              <a:highlight>
                <a:srgbClr val="FFFF00"/>
              </a:highlight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/>
              <a:t>Merupakan</a:t>
            </a:r>
            <a:r>
              <a:rPr lang="en-US" sz="2400" dirty="0"/>
              <a:t> wireframe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menampilkan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juga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interaksi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/>
              <a:t>Seringkali</a:t>
            </a:r>
            <a:r>
              <a:rPr lang="en-US" sz="2400" dirty="0"/>
              <a:t>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prototyping tools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InVision</a:t>
            </a:r>
            <a:r>
              <a:rPr lang="en-US" sz="2400" dirty="0"/>
              <a:t>, Figma, </a:t>
            </a:r>
            <a:r>
              <a:rPr lang="en-US" sz="2400" dirty="0" err="1"/>
              <a:t>atau</a:t>
            </a:r>
            <a:r>
              <a:rPr lang="en-US" sz="2400" dirty="0"/>
              <a:t> Adobe XD.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/>
              <a:t>Memungkinkan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menguji</a:t>
            </a:r>
            <a:r>
              <a:rPr lang="en-US" sz="2400" dirty="0"/>
              <a:t> </a:t>
            </a:r>
            <a:r>
              <a:rPr lang="en-US" sz="2400" dirty="0" err="1"/>
              <a:t>alur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dan </a:t>
            </a:r>
            <a:r>
              <a:rPr lang="en-US" sz="2400" dirty="0" err="1"/>
              <a:t>memberi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</a:t>
            </a:r>
            <a:r>
              <a:rPr lang="en-US" sz="2400" dirty="0" err="1"/>
              <a:t>interaktif</a:t>
            </a:r>
            <a:r>
              <a:rPr lang="en-US" sz="2400" dirty="0"/>
              <a:t> </a:t>
            </a:r>
            <a:r>
              <a:rPr lang="en-US" sz="2400" dirty="0" err="1"/>
              <a:t>meskipun</a:t>
            </a:r>
            <a:r>
              <a:rPr lang="en-US" sz="2400" dirty="0"/>
              <a:t>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berada</a:t>
            </a:r>
            <a:r>
              <a:rPr lang="en-US" sz="2400" dirty="0"/>
              <a:t> pada </a:t>
            </a: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desain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04925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5E7B0-B67A-4C20-95BA-0321FD6D45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9867" y="487363"/>
            <a:ext cx="6062133" cy="443970"/>
          </a:xfrm>
        </p:spPr>
        <p:txBody>
          <a:bodyPr>
            <a:noAutofit/>
          </a:bodyPr>
          <a:lstStyle/>
          <a:p>
            <a:r>
              <a:rPr lang="nn-NO" sz="1400" b="1" dirty="0"/>
              <a:t>Langkah-Langkah Membuat Wireframe</a:t>
            </a:r>
            <a:br>
              <a:rPr lang="nn-NO" sz="1400" b="1" dirty="0"/>
            </a:br>
            <a:endParaRPr lang="nn-NO" sz="1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29F23CC-6A98-4F66-A462-59992177F886}"/>
              </a:ext>
            </a:extLst>
          </p:cNvPr>
          <p:cNvSpPr txBox="1">
            <a:spLocks/>
          </p:cNvSpPr>
          <p:nvPr/>
        </p:nvSpPr>
        <p:spPr>
          <a:xfrm>
            <a:off x="1109134" y="1473200"/>
            <a:ext cx="9144000" cy="4648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1400" b="1" dirty="0" err="1">
                <a:highlight>
                  <a:srgbClr val="FFFF00"/>
                </a:highlight>
              </a:rPr>
              <a:t>Identifikasi</a:t>
            </a:r>
            <a:r>
              <a:rPr lang="en-US" sz="1400" b="1" dirty="0">
                <a:highlight>
                  <a:srgbClr val="FFFF00"/>
                </a:highlight>
              </a:rPr>
              <a:t> </a:t>
            </a:r>
            <a:r>
              <a:rPr lang="en-US" sz="1400" b="1" dirty="0" err="1">
                <a:highlight>
                  <a:srgbClr val="FFFF00"/>
                </a:highlight>
              </a:rPr>
              <a:t>Tujuan</a:t>
            </a:r>
            <a:r>
              <a:rPr lang="en-US" sz="1400" b="1" dirty="0">
                <a:highlight>
                  <a:srgbClr val="FFFF00"/>
                </a:highlight>
              </a:rPr>
              <a:t> dan </a:t>
            </a:r>
            <a:r>
              <a:rPr lang="en-US" sz="1400" b="1" dirty="0" err="1">
                <a:highlight>
                  <a:srgbClr val="FFFF00"/>
                </a:highlight>
              </a:rPr>
              <a:t>Kebutuhan</a:t>
            </a:r>
            <a:r>
              <a:rPr lang="en-US" sz="1400" b="1" dirty="0">
                <a:highlight>
                  <a:srgbClr val="FFFF00"/>
                </a:highlight>
              </a:rPr>
              <a:t> </a:t>
            </a:r>
            <a:r>
              <a:rPr lang="en-US" sz="1400" b="1" dirty="0" err="1">
                <a:highlight>
                  <a:srgbClr val="FFFF00"/>
                </a:highlight>
              </a:rPr>
              <a:t>Pengguna</a:t>
            </a:r>
            <a:r>
              <a:rPr lang="en-US" sz="1400" b="1" dirty="0">
                <a:highlight>
                  <a:srgbClr val="FFFF00"/>
                </a:highlight>
              </a:rPr>
              <a:t>:</a:t>
            </a:r>
            <a:endParaRPr lang="en-US" sz="1400" dirty="0">
              <a:highlight>
                <a:srgbClr val="FFFF00"/>
              </a:highlight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400" dirty="0" err="1"/>
              <a:t>Tentukan</a:t>
            </a:r>
            <a:r>
              <a:rPr lang="en-US" sz="1400" dirty="0"/>
              <a:t> </a:t>
            </a:r>
            <a:r>
              <a:rPr lang="en-US" sz="1400" dirty="0" err="1"/>
              <a:t>tujuan</a:t>
            </a:r>
            <a:r>
              <a:rPr lang="en-US" sz="1400" dirty="0"/>
              <a:t> </a:t>
            </a:r>
            <a:r>
              <a:rPr lang="en-US" sz="1400" dirty="0" err="1"/>
              <a:t>utama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aplikasi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situs yang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dibangun</a:t>
            </a:r>
            <a:r>
              <a:rPr lang="en-US" sz="14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400" dirty="0" err="1"/>
              <a:t>Pertimbangkan</a:t>
            </a:r>
            <a:r>
              <a:rPr lang="en-US" sz="1400" dirty="0"/>
              <a:t> </a:t>
            </a:r>
            <a:r>
              <a:rPr lang="en-US" sz="1400" dirty="0" err="1"/>
              <a:t>siapa</a:t>
            </a:r>
            <a:r>
              <a:rPr lang="en-US" sz="1400" dirty="0"/>
              <a:t> </a:t>
            </a:r>
            <a:r>
              <a:rPr lang="en-US" sz="1400" dirty="0" err="1"/>
              <a:t>pengguna</a:t>
            </a:r>
            <a:r>
              <a:rPr lang="en-US" sz="1400" dirty="0"/>
              <a:t> yang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berinteraksi</a:t>
            </a:r>
            <a:r>
              <a:rPr lang="en-US" sz="1400" dirty="0"/>
              <a:t> dan </a:t>
            </a:r>
            <a:r>
              <a:rPr lang="en-US" sz="1400" dirty="0" err="1"/>
              <a:t>apa</a:t>
            </a:r>
            <a:r>
              <a:rPr lang="en-US" sz="1400" dirty="0"/>
              <a:t> </a:t>
            </a:r>
            <a:r>
              <a:rPr lang="en-US" sz="1400" dirty="0" err="1"/>
              <a:t>kebutuhan</a:t>
            </a:r>
            <a:r>
              <a:rPr lang="en-US" sz="1400" dirty="0"/>
              <a:t> </a:t>
            </a:r>
            <a:r>
              <a:rPr lang="en-US" sz="1400" dirty="0" err="1"/>
              <a:t>mereka</a:t>
            </a:r>
            <a:r>
              <a:rPr lang="en-US" sz="1400" dirty="0"/>
              <a:t>.</a:t>
            </a:r>
          </a:p>
          <a:p>
            <a:pPr algn="just"/>
            <a:endParaRPr lang="en-US" sz="1400" dirty="0"/>
          </a:p>
          <a:p>
            <a:pPr algn="just"/>
            <a:r>
              <a:rPr lang="en-US" sz="1400" b="1" dirty="0" err="1">
                <a:highlight>
                  <a:srgbClr val="FFFF00"/>
                </a:highlight>
              </a:rPr>
              <a:t>Tentukan</a:t>
            </a:r>
            <a:r>
              <a:rPr lang="en-US" sz="1400" b="1" dirty="0">
                <a:highlight>
                  <a:srgbClr val="FFFF00"/>
                </a:highlight>
              </a:rPr>
              <a:t> </a:t>
            </a:r>
            <a:r>
              <a:rPr lang="en-US" sz="1400" b="1" dirty="0" err="1">
                <a:highlight>
                  <a:srgbClr val="FFFF00"/>
                </a:highlight>
              </a:rPr>
              <a:t>Struktur</a:t>
            </a:r>
            <a:r>
              <a:rPr lang="en-US" sz="1400" b="1" dirty="0">
                <a:highlight>
                  <a:srgbClr val="FFFF00"/>
                </a:highlight>
              </a:rPr>
              <a:t> Halaman:</a:t>
            </a:r>
            <a:endParaRPr lang="en-US" sz="1400" dirty="0">
              <a:highlight>
                <a:srgbClr val="FFFF00"/>
              </a:highlight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400" dirty="0" err="1"/>
              <a:t>Tentukan</a:t>
            </a:r>
            <a:r>
              <a:rPr lang="en-US" sz="1400" dirty="0"/>
              <a:t> </a:t>
            </a:r>
            <a:r>
              <a:rPr lang="en-US" sz="1400" dirty="0" err="1"/>
              <a:t>bagian</a:t>
            </a:r>
            <a:r>
              <a:rPr lang="en-US" sz="1400" dirty="0"/>
              <a:t> </a:t>
            </a:r>
            <a:r>
              <a:rPr lang="en-US" sz="1400" dirty="0" err="1"/>
              <a:t>utama</a:t>
            </a:r>
            <a:r>
              <a:rPr lang="en-US" sz="1400" dirty="0"/>
              <a:t> </a:t>
            </a:r>
            <a:r>
              <a:rPr lang="en-US" sz="1400" dirty="0" err="1"/>
              <a:t>halaman</a:t>
            </a:r>
            <a:r>
              <a:rPr lang="en-US" sz="1400" dirty="0"/>
              <a:t>, </a:t>
            </a:r>
            <a:r>
              <a:rPr lang="en-US" sz="1400" dirty="0" err="1"/>
              <a:t>seperti</a:t>
            </a:r>
            <a:r>
              <a:rPr lang="en-US" sz="1400" dirty="0"/>
              <a:t> header, body, dan footer.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400" dirty="0" err="1"/>
              <a:t>Buat</a:t>
            </a:r>
            <a:r>
              <a:rPr lang="en-US" sz="1400" dirty="0"/>
              <a:t> </a:t>
            </a:r>
            <a:r>
              <a:rPr lang="en-US" sz="1400" dirty="0" err="1"/>
              <a:t>sketsa</a:t>
            </a:r>
            <a:r>
              <a:rPr lang="en-US" sz="1400" dirty="0"/>
              <a:t> </a:t>
            </a:r>
            <a:r>
              <a:rPr lang="en-US" sz="1400" dirty="0" err="1"/>
              <a:t>kasar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struktur</a:t>
            </a:r>
            <a:r>
              <a:rPr lang="en-US" sz="1400" dirty="0"/>
              <a:t> layout </a:t>
            </a:r>
            <a:r>
              <a:rPr lang="en-US" sz="1400" dirty="0" err="1"/>
              <a:t>halaman</a:t>
            </a:r>
            <a:r>
              <a:rPr lang="en-US" sz="14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1400" dirty="0"/>
          </a:p>
          <a:p>
            <a:pPr algn="just"/>
            <a:r>
              <a:rPr lang="en-US" sz="1400" b="1" dirty="0">
                <a:highlight>
                  <a:srgbClr val="FFFF00"/>
                </a:highlight>
              </a:rPr>
              <a:t>Tata </a:t>
            </a:r>
            <a:r>
              <a:rPr lang="en-US" sz="1400" b="1" dirty="0" err="1">
                <a:highlight>
                  <a:srgbClr val="FFFF00"/>
                </a:highlight>
              </a:rPr>
              <a:t>Letak</a:t>
            </a:r>
            <a:r>
              <a:rPr lang="en-US" sz="1400" b="1" dirty="0">
                <a:highlight>
                  <a:srgbClr val="FFFF00"/>
                </a:highlight>
              </a:rPr>
              <a:t> </a:t>
            </a:r>
            <a:r>
              <a:rPr lang="en-US" sz="1400" b="1" dirty="0" err="1">
                <a:highlight>
                  <a:srgbClr val="FFFF00"/>
                </a:highlight>
              </a:rPr>
              <a:t>Elemen</a:t>
            </a:r>
            <a:r>
              <a:rPr lang="en-US" sz="1400" b="1" dirty="0">
                <a:highlight>
                  <a:srgbClr val="FFFF00"/>
                </a:highlight>
              </a:rPr>
              <a:t>:</a:t>
            </a:r>
            <a:endParaRPr lang="en-US" sz="1400" dirty="0">
              <a:highlight>
                <a:srgbClr val="FFFF00"/>
              </a:highlight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400" dirty="0" err="1"/>
              <a:t>Tentukan</a:t>
            </a:r>
            <a:r>
              <a:rPr lang="en-US" sz="1400" dirty="0"/>
              <a:t> </a:t>
            </a:r>
            <a:r>
              <a:rPr lang="en-US" sz="1400" dirty="0" err="1"/>
              <a:t>posisi</a:t>
            </a:r>
            <a:r>
              <a:rPr lang="en-US" sz="1400" dirty="0"/>
              <a:t> dan </a:t>
            </a:r>
            <a:r>
              <a:rPr lang="en-US" sz="1400" dirty="0" err="1"/>
              <a:t>susunan</a:t>
            </a:r>
            <a:r>
              <a:rPr lang="en-US" sz="1400" dirty="0"/>
              <a:t> </a:t>
            </a:r>
            <a:r>
              <a:rPr lang="en-US" sz="1400" dirty="0" err="1"/>
              <a:t>elemen-elemen</a:t>
            </a:r>
            <a:r>
              <a:rPr lang="en-US" sz="1400" dirty="0"/>
              <a:t> di </a:t>
            </a:r>
            <a:r>
              <a:rPr lang="en-US" sz="1400" dirty="0" err="1"/>
              <a:t>halaman</a:t>
            </a:r>
            <a:r>
              <a:rPr lang="en-US" sz="1400" dirty="0"/>
              <a:t>, </a:t>
            </a:r>
            <a:r>
              <a:rPr lang="en-US" sz="1400" dirty="0" err="1"/>
              <a:t>seperti</a:t>
            </a:r>
            <a:r>
              <a:rPr lang="en-US" sz="1400" dirty="0"/>
              <a:t> </a:t>
            </a:r>
            <a:r>
              <a:rPr lang="en-US" sz="1400" dirty="0" err="1"/>
              <a:t>tombol</a:t>
            </a:r>
            <a:r>
              <a:rPr lang="en-US" sz="1400" dirty="0"/>
              <a:t>, </a:t>
            </a:r>
            <a:r>
              <a:rPr lang="en-US" sz="1400" dirty="0" err="1"/>
              <a:t>teks</a:t>
            </a:r>
            <a:r>
              <a:rPr lang="en-US" sz="1400" dirty="0"/>
              <a:t>, </a:t>
            </a:r>
            <a:r>
              <a:rPr lang="en-US" sz="1400" dirty="0" err="1"/>
              <a:t>gambar</a:t>
            </a:r>
            <a:r>
              <a:rPr lang="en-US" sz="1400" dirty="0"/>
              <a:t>, form input, dan </a:t>
            </a:r>
            <a:r>
              <a:rPr lang="en-US" sz="1400" dirty="0" err="1"/>
              <a:t>navigasi</a:t>
            </a:r>
            <a:r>
              <a:rPr lang="en-US" sz="14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1400" dirty="0"/>
          </a:p>
          <a:p>
            <a:pPr algn="just"/>
            <a:r>
              <a:rPr lang="en-US" sz="1400" b="1" dirty="0" err="1">
                <a:highlight>
                  <a:srgbClr val="FFFF00"/>
                </a:highlight>
              </a:rPr>
              <a:t>Buat</a:t>
            </a:r>
            <a:r>
              <a:rPr lang="en-US" sz="1400" b="1" dirty="0">
                <a:highlight>
                  <a:srgbClr val="FFFF00"/>
                </a:highlight>
              </a:rPr>
              <a:t> Wireframe:</a:t>
            </a:r>
            <a:endParaRPr lang="en-US" sz="1400" dirty="0">
              <a:highlight>
                <a:srgbClr val="FFFF00"/>
              </a:highlight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400" dirty="0" err="1"/>
              <a:t>Gunakan</a:t>
            </a:r>
            <a:r>
              <a:rPr lang="en-US" sz="1400" dirty="0"/>
              <a:t> </a:t>
            </a:r>
            <a:r>
              <a:rPr lang="en-US" sz="1400" dirty="0" err="1"/>
              <a:t>alat</a:t>
            </a:r>
            <a:r>
              <a:rPr lang="en-US" sz="1400" dirty="0"/>
              <a:t> wireframing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menggambar</a:t>
            </a:r>
            <a:r>
              <a:rPr lang="en-US" sz="1400" dirty="0"/>
              <a:t> </a:t>
            </a:r>
            <a:r>
              <a:rPr lang="en-US" sz="1400" dirty="0" err="1"/>
              <a:t>struktur</a:t>
            </a:r>
            <a:r>
              <a:rPr lang="en-US" sz="1400" dirty="0"/>
              <a:t> </a:t>
            </a:r>
            <a:r>
              <a:rPr lang="en-US" sz="1400" dirty="0" err="1"/>
              <a:t>halaman</a:t>
            </a:r>
            <a:r>
              <a:rPr lang="en-US" sz="1400" dirty="0"/>
              <a:t> </a:t>
            </a:r>
            <a:r>
              <a:rPr lang="en-US" sz="1400" dirty="0" err="1"/>
              <a:t>sesuai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tata </a:t>
            </a:r>
            <a:r>
              <a:rPr lang="en-US" sz="1400" dirty="0" err="1"/>
              <a:t>letak</a:t>
            </a:r>
            <a:r>
              <a:rPr lang="en-US" sz="1400" dirty="0"/>
              <a:t> yang </a:t>
            </a:r>
            <a:r>
              <a:rPr lang="en-US" sz="1400" dirty="0" err="1"/>
              <a:t>telah</a:t>
            </a:r>
            <a:r>
              <a:rPr lang="en-US" sz="1400" dirty="0"/>
              <a:t> </a:t>
            </a:r>
            <a:r>
              <a:rPr lang="en-US" sz="1400" dirty="0" err="1"/>
              <a:t>direncanakan</a:t>
            </a:r>
            <a:r>
              <a:rPr lang="en-US" sz="14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400" dirty="0" err="1"/>
              <a:t>Fokus</a:t>
            </a:r>
            <a:r>
              <a:rPr lang="en-US" sz="1400" dirty="0"/>
              <a:t> pada </a:t>
            </a:r>
            <a:r>
              <a:rPr lang="en-US" sz="1400" dirty="0" err="1"/>
              <a:t>fungsionalitas</a:t>
            </a:r>
            <a:r>
              <a:rPr lang="en-US" sz="1400" dirty="0"/>
              <a:t>, </a:t>
            </a:r>
            <a:r>
              <a:rPr lang="en-US" sz="1400" dirty="0" err="1"/>
              <a:t>bukan</a:t>
            </a:r>
            <a:r>
              <a:rPr lang="en-US" sz="1400" dirty="0"/>
              <a:t> pada </a:t>
            </a:r>
            <a:r>
              <a:rPr lang="en-US" sz="1400" dirty="0" err="1"/>
              <a:t>desain</a:t>
            </a:r>
            <a:r>
              <a:rPr lang="en-US" sz="1400" dirty="0"/>
              <a:t> visual.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1400" dirty="0"/>
          </a:p>
          <a:p>
            <a:pPr algn="just"/>
            <a:r>
              <a:rPr lang="en-US" sz="1400" b="1" dirty="0" err="1">
                <a:highlight>
                  <a:srgbClr val="FFFF00"/>
                </a:highlight>
              </a:rPr>
              <a:t>Evaluasi</a:t>
            </a:r>
            <a:r>
              <a:rPr lang="en-US" sz="1400" b="1" dirty="0">
                <a:highlight>
                  <a:srgbClr val="FFFF00"/>
                </a:highlight>
              </a:rPr>
              <a:t> dan Uji:</a:t>
            </a:r>
            <a:endParaRPr lang="en-US" sz="1400" dirty="0">
              <a:highlight>
                <a:srgbClr val="FFFF00"/>
              </a:highlight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400" dirty="0" err="1"/>
              <a:t>Tinjau</a:t>
            </a:r>
            <a:r>
              <a:rPr lang="en-US" sz="1400" dirty="0"/>
              <a:t> wireframe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tim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pengguna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memastikan</a:t>
            </a:r>
            <a:r>
              <a:rPr lang="en-US" sz="1400" dirty="0"/>
              <a:t> </a:t>
            </a:r>
            <a:r>
              <a:rPr lang="en-US" sz="1400" dirty="0" err="1"/>
              <a:t>bahwa</a:t>
            </a:r>
            <a:r>
              <a:rPr lang="en-US" sz="1400" dirty="0"/>
              <a:t> </a:t>
            </a:r>
            <a:r>
              <a:rPr lang="en-US" sz="1400" dirty="0" err="1"/>
              <a:t>alur</a:t>
            </a:r>
            <a:r>
              <a:rPr lang="en-US" sz="1400" dirty="0"/>
              <a:t> dan </a:t>
            </a:r>
            <a:r>
              <a:rPr lang="en-US" sz="1400" dirty="0" err="1"/>
              <a:t>struktur</a:t>
            </a:r>
            <a:r>
              <a:rPr lang="en-US" sz="1400" dirty="0"/>
              <a:t> </a:t>
            </a:r>
            <a:r>
              <a:rPr lang="en-US" sz="1400" dirty="0" err="1"/>
              <a:t>halaman</a:t>
            </a:r>
            <a:r>
              <a:rPr lang="en-US" sz="1400" dirty="0"/>
              <a:t> </a:t>
            </a:r>
            <a:r>
              <a:rPr lang="en-US" sz="1400" dirty="0" err="1"/>
              <a:t>sudah</a:t>
            </a:r>
            <a:r>
              <a:rPr lang="en-US" sz="1400" dirty="0"/>
              <a:t> </a:t>
            </a:r>
            <a:r>
              <a:rPr lang="en-US" sz="1400" dirty="0" err="1"/>
              <a:t>tepat</a:t>
            </a:r>
            <a:r>
              <a:rPr lang="en-US" sz="14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400" dirty="0" err="1"/>
              <a:t>Lakukan</a:t>
            </a:r>
            <a:r>
              <a:rPr lang="en-US" sz="1400" dirty="0"/>
              <a:t> </a:t>
            </a:r>
            <a:r>
              <a:rPr lang="en-US" sz="1400" dirty="0" err="1"/>
              <a:t>perbaikan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modifikasi</a:t>
            </a:r>
            <a:r>
              <a:rPr lang="en-US" sz="1400" dirty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</a:t>
            </a:r>
            <a:r>
              <a:rPr lang="en-US" sz="1400" dirty="0" err="1"/>
              <a:t>umpan</a:t>
            </a:r>
            <a:r>
              <a:rPr lang="en-US" sz="1400" dirty="0"/>
              <a:t> </a:t>
            </a:r>
            <a:r>
              <a:rPr lang="en-US" sz="1400" dirty="0" err="1"/>
              <a:t>balik</a:t>
            </a:r>
            <a:r>
              <a:rPr lang="en-US" sz="14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1400" dirty="0"/>
          </a:p>
          <a:p>
            <a:pPr algn="just"/>
            <a:r>
              <a:rPr lang="en-US" sz="1400" b="1" dirty="0" err="1">
                <a:highlight>
                  <a:srgbClr val="FFFF00"/>
                </a:highlight>
              </a:rPr>
              <a:t>Kembangkan</a:t>
            </a:r>
            <a:r>
              <a:rPr lang="en-US" sz="1400" b="1" dirty="0">
                <a:highlight>
                  <a:srgbClr val="FFFF00"/>
                </a:highlight>
              </a:rPr>
              <a:t> dan </a:t>
            </a:r>
            <a:r>
              <a:rPr lang="en-US" sz="1400" b="1" dirty="0" err="1">
                <a:highlight>
                  <a:srgbClr val="FFFF00"/>
                </a:highlight>
              </a:rPr>
              <a:t>Prototipe</a:t>
            </a:r>
            <a:r>
              <a:rPr lang="en-US" sz="1400" b="1" dirty="0">
                <a:highlight>
                  <a:srgbClr val="FFFF00"/>
                </a:highlight>
              </a:rPr>
              <a:t>:</a:t>
            </a:r>
            <a:endParaRPr lang="en-US" sz="1400" dirty="0">
              <a:highlight>
                <a:srgbClr val="FFFF00"/>
              </a:highlight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400" dirty="0"/>
              <a:t>Setelah wireframe </a:t>
            </a:r>
            <a:r>
              <a:rPr lang="en-US" sz="1400" dirty="0" err="1"/>
              <a:t>diterima</a:t>
            </a:r>
            <a:r>
              <a:rPr lang="en-US" sz="1400" dirty="0"/>
              <a:t>, </a:t>
            </a:r>
            <a:r>
              <a:rPr lang="en-US" sz="1400" dirty="0" err="1"/>
              <a:t>lanjutkan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pengembangan</a:t>
            </a:r>
            <a:r>
              <a:rPr lang="en-US" sz="1400" dirty="0"/>
              <a:t> </a:t>
            </a:r>
            <a:r>
              <a:rPr lang="en-US" sz="1400" dirty="0" err="1"/>
              <a:t>desain</a:t>
            </a:r>
            <a:r>
              <a:rPr lang="en-US" sz="1400" dirty="0"/>
              <a:t> </a:t>
            </a:r>
            <a:r>
              <a:rPr lang="en-US" sz="1400" dirty="0" err="1"/>
              <a:t>lebih</a:t>
            </a:r>
            <a:r>
              <a:rPr lang="en-US" sz="1400" dirty="0"/>
              <a:t> </a:t>
            </a:r>
            <a:r>
              <a:rPr lang="en-US" sz="1400" dirty="0" err="1"/>
              <a:t>lanjut</a:t>
            </a:r>
            <a:r>
              <a:rPr lang="en-US" sz="1400" dirty="0"/>
              <a:t> dan </a:t>
            </a:r>
            <a:r>
              <a:rPr lang="en-US" sz="1400" dirty="0" err="1"/>
              <a:t>prototipe</a:t>
            </a:r>
            <a:r>
              <a:rPr lang="en-US" sz="1400" dirty="0"/>
              <a:t> yang </a:t>
            </a:r>
            <a:r>
              <a:rPr lang="en-US" sz="1400" dirty="0" err="1"/>
              <a:t>lebih</a:t>
            </a:r>
            <a:r>
              <a:rPr lang="en-US" sz="1400" dirty="0"/>
              <a:t> </a:t>
            </a:r>
            <a:r>
              <a:rPr lang="en-US" sz="1400" dirty="0" err="1"/>
              <a:t>interaktif</a:t>
            </a:r>
            <a:r>
              <a:rPr lang="en-US" sz="14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55169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5E7B0-B67A-4C20-95BA-0321FD6D45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9867" y="487363"/>
            <a:ext cx="4267200" cy="443970"/>
          </a:xfrm>
        </p:spPr>
        <p:txBody>
          <a:bodyPr>
            <a:noAutofit/>
          </a:bodyPr>
          <a:lstStyle/>
          <a:p>
            <a:r>
              <a:rPr lang="en-US" sz="1800" b="1" dirty="0" err="1"/>
              <a:t>Elemen</a:t>
            </a:r>
            <a:r>
              <a:rPr lang="en-US" sz="1800" b="1" dirty="0"/>
              <a:t> yang </a:t>
            </a:r>
            <a:r>
              <a:rPr lang="en-US" sz="1800" b="1" dirty="0" err="1"/>
              <a:t>Biasanya</a:t>
            </a:r>
            <a:r>
              <a:rPr lang="en-US" sz="1800" b="1" dirty="0"/>
              <a:t> Ada </a:t>
            </a:r>
            <a:r>
              <a:rPr lang="en-US" sz="1800" b="1" dirty="0" err="1"/>
              <a:t>dalam</a:t>
            </a:r>
            <a:r>
              <a:rPr lang="en-US" sz="1800" b="1" dirty="0"/>
              <a:t> Wireframe</a:t>
            </a:r>
            <a:endParaRPr lang="en-US" sz="13800" b="1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1F02D5C-84EE-429C-8A0D-356A2A191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267" y="1954238"/>
            <a:ext cx="11715579" cy="294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Header: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Biasanya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berisi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logo, menu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navigasi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informasi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lainnya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Body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atau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Konten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Utama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Tempat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dimana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gambar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konten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utama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ditampilkan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Footer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Berisi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informasi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tambahan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kontak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link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halaman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kebijakan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privasi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informasi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cipta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Formulir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dan Input Fields: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menangani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interaksi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pengguna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pendaftaran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login,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pencarian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Tombol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dan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Navigasi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Elemen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interaktif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mengarahkan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pengguna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bagian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lain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situs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aplikasi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Grid dan Layout: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Menunjukkan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bagaimana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konten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diatur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kolom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baris.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Link dan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Tombol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Aksi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Elemen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navigasi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interaksi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pengguna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misalnya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tombol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"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Beli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"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Kirim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". </a:t>
            </a:r>
          </a:p>
        </p:txBody>
      </p:sp>
    </p:spTree>
    <p:extLst>
      <p:ext uri="{BB962C8B-B14F-4D97-AF65-F5344CB8AC3E}">
        <p14:creationId xmlns:p14="http://schemas.microsoft.com/office/powerpoint/2010/main" val="3040785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647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WIREFRAME</vt:lpstr>
      <vt:lpstr>Wireframe adalah representasi visual yang sederhana dari struktur dan elemen-elemen pada sebuah antarmuka pengguna (UI) atau halaman web. Wireframe digunakan sebagai langkah awal dalam proses desain, untuk merencanakan tata letak (layout) dan fungsionalitas tanpa terlalu fokus pada elemen-elemen desain visual yang mendetail seperti warna, gambar, atau tipografi.</vt:lpstr>
      <vt:lpstr>Tujuan Wireframe</vt:lpstr>
      <vt:lpstr>Jenis Wireframe</vt:lpstr>
      <vt:lpstr>Jenis Wireframe</vt:lpstr>
      <vt:lpstr>Jenis Wireframe</vt:lpstr>
      <vt:lpstr>Langkah-Langkah Membuat Wireframe </vt:lpstr>
      <vt:lpstr>Elemen yang Biasanya Ada dalam Wireframe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WIREFRAME</dc:title>
  <dc:creator>LABORATORIUM Dasar D</dc:creator>
  <cp:lastModifiedBy>LABORATORIUM Dasar D</cp:lastModifiedBy>
  <cp:revision>3</cp:revision>
  <dcterms:created xsi:type="dcterms:W3CDTF">2024-12-24T02:18:53Z</dcterms:created>
  <dcterms:modified xsi:type="dcterms:W3CDTF">2024-12-24T02:31:33Z</dcterms:modified>
</cp:coreProperties>
</file>