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8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0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2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3.jp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1-Chapter-11-pengukuran-kinerja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0-Chapter-11-pengukuran-kinerja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1-Chapter-11-pengukuran-kinerja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2-Chapter-11-pengukuran-kinerja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3-Chapter-11-pengukuran-kinerja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-Chapter-11-pengukuran-kinerja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5-Chapter-11-pengukuran-kinerja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6-Chapter-11-pengukuran-kinerja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7-Chapter-11-pengukuran-kinerja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8-Chapter-11-pengukuran-kinerja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-Chapter-11-pengukuran-kinerja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2-Chapter-11-pengukuran-kinerja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0-Chapter-11-pengukuran-kinerja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1-Chapter-11-pengukuran-kinerja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-Chapter-11-pengukuran-kinerja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3-Chapter-11-pengukuran-kinerja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4-Chapter-11-pengukuran-kinerja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5-Chapter-11-pengukuran-kinerja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6-Chapter-11-pengukuran-kinerja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7-Chapter-11-pengukuran-kinerja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8-Chapter-11-pengukuran-kinerja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9-Chapter-11-pengukuran-kinerja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3-Chapter-11-pengukuran-kinerja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0-Chapter-11-pengukuran-kinerja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1-Chapter-11-pengukuran-kinerja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2-Chapter-11-pengukuran-kinerja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3-Chapter-11-pengukuran-kinerja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4-Chapter-11-pengukuran-kinerja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-Chapter-11-pengukuran-kinerja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5-Chapter-11-pengukuran-kinerja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6-Chapter-11-pengukuran-kinerja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7-Chapter-11-pengukuran-kinerja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8-Chapter-11-pengukuran-kinerja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9-Chapter-11-pengukuran-kinerja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