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37" Type="http://schemas.openxmlformats.org/officeDocument/2006/relationships/slide" Target="slides/slide31.xml"/><Relationship Id="rId38" Type="http://schemas.openxmlformats.org/officeDocument/2006/relationships/slide" Target="slides/slide32.xml"/><Relationship Id="rId39" Type="http://schemas.openxmlformats.org/officeDocument/2006/relationships/slide" Target="slides/slide33.xml"/><Relationship Id="rId40" Type="http://schemas.openxmlformats.org/officeDocument/2006/relationships/slide" Target="slides/slide34.xml"/><Relationship Id="rId41" Type="http://schemas.openxmlformats.org/officeDocument/2006/relationships/slide" Target="slides/slide35.xml"/><Relationship Id="rId42" Type="http://schemas.openxmlformats.org/officeDocument/2006/relationships/slide" Target="slides/slide36.xml"/><Relationship Id="rId43" Type="http://schemas.openxmlformats.org/officeDocument/2006/relationships/slide" Target="slides/slide37.xml"/><Relationship Id="rId44" Type="http://schemas.openxmlformats.org/officeDocument/2006/relationships/slide" Target="slides/slide38.xml"/><Relationship Id="rId45" Type="http://schemas.openxmlformats.org/officeDocument/2006/relationships/slide" Target="slides/slide39.xml"/><Relationship Id="rId46" Type="http://schemas.openxmlformats.org/officeDocument/2006/relationships/slide" Target="slides/slide40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g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g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g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g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g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g"/></Relationships>
</file>

<file path=ppt/slides/_rels/slide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g"/></Relationships>
</file>

<file path=ppt/slides/_rels/slide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jp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3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jpg"/></Relationships>
</file>

<file path=ppt/slides/_rels/slide3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jpg"/></Relationships>
</file>

<file path=ppt/slides/_rels/slide3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jpg"/></Relationships>
</file>

<file path=ppt/slides/_rels/slide3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jpg"/></Relationships>
</file>

<file path=ppt/slides/_rels/slide3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jpg"/></Relationships>
</file>

<file path=ppt/slides/_rels/slide3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jpg"/></Relationships>
</file>

<file path=ppt/slides/_rels/slide3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jpg"/></Relationships>
</file>

<file path=ppt/slides/_rels/slide3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jpg"/></Relationships>
</file>

<file path=ppt/slides/_rels/slide3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jpg"/></Relationships>
</file>

<file path=ppt/slides/_rels/slide3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jp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4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jp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1-Chapter-12-kompensasi-manajemen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0-Chapter-12-kompensasi-manajemen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1-Chapter-12-kompensasi-manajemen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2-Chapter-12-kompensasi-manajemen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3-Chapter-12-kompensasi-manajemen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4-Chapter-12-kompensasi-manajemen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5-Chapter-12-kompensasi-manajemen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6-Chapter-12-kompensasi-manajemen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7-Chapter-12-kompensasi-manajemen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8-Chapter-12-kompensasi-manajemen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9-Chapter-12-kompensasi-manajemen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2-Chapter-12-kompensasi-manajemen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0-Chapter-12-kompensasi-manajemen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1-Chapter-12-kompensasi-manajemen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2-Chapter-12-kompensasi-manajemen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3-Chapter-12-kompensasi-manajemen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4-Chapter-12-kompensasi-manajemen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5-Chapter-12-kompensasi-manajemen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6-Chapter-12-kompensasi-manajemen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7-Chapter-12-kompensasi-manajemen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8-Chapter-12-kompensasi-manajemen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9-Chapter-12-kompensasi-manajemen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3-Chapter-12-kompensasi-manajemen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0-Chapter-12-kompensasi-manajemen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1-Chapter-12-kompensasi-manajemen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2-Chapter-12-kompensasi-manajemen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3-Chapter-12-kompensasi-manajemen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4-Chapter-12-kompensasi-manajemen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5-Chapter-12-kompensasi-manajemen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6-Chapter-12-kompensasi-manajemen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7-Chapter-12-kompensasi-manajemen-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8-Chapter-12-kompensasi-manajemen-3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9-Chapter-12-kompensasi-manajemen-3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4-Chapter-12-kompensasi-manajemen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0-Chapter-12-kompensasi-manajemen-4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5-Chapter-12-kompensasi-manajemen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6-Chapter-12-kompensasi-manajemen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7-Chapter-12-kompensasi-manajemen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8-Chapter-12-kompensasi-manajemen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9-Chapter-12-kompensasi-manajemen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