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896448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800"/>
              <a:t>Komunikasi Bisnis Lintas Budaya </a:t>
            </a:r>
            <a:r>
              <a:rPr lang="id-ID" sz="48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48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48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84CBF5-6037-D187-830F-E351E20D9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908720"/>
            <a:ext cx="5544616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7200"/>
              <a:t>Pengantar Komunikasi Bisnis Lintas Budaya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tx1"/>
                </a:solidFill>
              </a:rPr>
              <a:t>Definisi, Ruang Lingkup, dan Pentingnya Komunikasi Bisnis Lintas Budaya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ID">
                <a:latin typeface="+mj-lt"/>
              </a:rPr>
              <a:t>Pengantar &amp; Tujuan Pembelajaran</a:t>
            </a:r>
            <a:endParaRPr lang="id-ID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844824"/>
            <a:ext cx="8733656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800">
                <a:solidFill>
                  <a:schemeClr val="tx1"/>
                </a:solidFill>
              </a:rPr>
              <a:t>Memahami konsep dasar komunikasi bisnis lintas budaya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800">
                <a:solidFill>
                  <a:schemeClr val="tx1"/>
                </a:solidFill>
              </a:rPr>
              <a:t>Menjelaskan ruang lingkup komunikasi bisnis lintas budaya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800">
                <a:solidFill>
                  <a:schemeClr val="tx1"/>
                </a:solidFill>
              </a:rPr>
              <a:t>Menyadari pentingnya komunikasi lintas budaya dalam bisnis global</a:t>
            </a:r>
          </a:p>
          <a:p>
            <a:pPr algn="l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D5ED23-28E2-DABF-180B-5C896BA45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620688"/>
            <a:ext cx="7848872" cy="175260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  <a:latin typeface="+mn-lt"/>
              </a:rPr>
              <a:t>Definisi Komunikasi Bisnis Lintas Budaya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821ED2-8E4E-0D14-B6EF-C2C12B15D7C0}"/>
              </a:ext>
            </a:extLst>
          </p:cNvPr>
          <p:cNvSpPr txBox="1"/>
          <p:nvPr/>
        </p:nvSpPr>
        <p:spPr>
          <a:xfrm>
            <a:off x="899592" y="2050122"/>
            <a:ext cx="734481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Komunikasi bisnis lintas budaya adalah proses berbagi informasi dalam dunia bisnis yang melibatkan individu dari berbagai latar belakang budaya</a:t>
            </a:r>
          </a:p>
        </p:txBody>
      </p:sp>
    </p:spTree>
    <p:extLst>
      <p:ext uri="{BB962C8B-B14F-4D97-AF65-F5344CB8AC3E}">
        <p14:creationId xmlns:p14="http://schemas.microsoft.com/office/powerpoint/2010/main" val="15102482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E33F4D-0132-2342-2024-F3974F004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836712"/>
            <a:ext cx="6400800" cy="175260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Ruang Lingkup Komunikasi Bisnis Lintas Budaya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A04F4-D8E9-0D91-C14F-C2375B96211C}"/>
              </a:ext>
            </a:extLst>
          </p:cNvPr>
          <p:cNvSpPr txBox="1"/>
          <p:nvPr/>
        </p:nvSpPr>
        <p:spPr>
          <a:xfrm>
            <a:off x="1357908" y="2589312"/>
            <a:ext cx="724654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Komunikasi verbal dan non-verbal</a:t>
            </a:r>
          </a:p>
          <a:p>
            <a:pPr algn="just"/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Perbedaan norma dan nilai budaya</a:t>
            </a:r>
          </a:p>
          <a:p>
            <a:pPr algn="just"/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Pengaruh bahasa dalam bisnis</a:t>
            </a:r>
          </a:p>
          <a:p>
            <a:pPr algn="just"/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Negosiasi dan etika bisnis lintas budaya</a:t>
            </a:r>
          </a:p>
        </p:txBody>
      </p:sp>
    </p:spTree>
    <p:extLst>
      <p:ext uri="{BB962C8B-B14F-4D97-AF65-F5344CB8AC3E}">
        <p14:creationId xmlns:p14="http://schemas.microsoft.com/office/powerpoint/2010/main" val="2550118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7654C9-DAD9-B779-EB05-EEE75627B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224136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Pentingnya Komunikasi dalam Bisnis Global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3393F-4D8F-243D-01A4-8F68879526F8}"/>
              </a:ext>
            </a:extLst>
          </p:cNvPr>
          <p:cNvSpPr txBox="1"/>
          <p:nvPr/>
        </p:nvSpPr>
        <p:spPr>
          <a:xfrm>
            <a:off x="1043608" y="2828836"/>
            <a:ext cx="672879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Membangun hubungan bisnis yang baik</a:t>
            </a:r>
          </a:p>
          <a:p>
            <a:pPr algn="just"/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Menghindari kesalahpahaman budaya</a:t>
            </a:r>
          </a:p>
          <a:p>
            <a:pPr algn="just"/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Meningkatkan efektivitas kerja sama   </a:t>
            </a:r>
          </a:p>
          <a:p>
            <a:pPr algn="just"/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internasional</a:t>
            </a:r>
          </a:p>
        </p:txBody>
      </p:sp>
    </p:spTree>
    <p:extLst>
      <p:ext uri="{BB962C8B-B14F-4D97-AF65-F5344CB8AC3E}">
        <p14:creationId xmlns:p14="http://schemas.microsoft.com/office/powerpoint/2010/main" val="245326300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66587C-36CB-3BFF-D0AF-CC14C3AE0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368152"/>
          </a:xfrm>
        </p:spPr>
        <p:txBody>
          <a:bodyPr>
            <a:normAutofit/>
          </a:bodyPr>
          <a:lstStyle/>
          <a:p>
            <a:r>
              <a:rPr lang="sv-SE" sz="3600">
                <a:solidFill>
                  <a:schemeClr val="tx1"/>
                </a:solidFill>
              </a:rPr>
              <a:t>Strategi Efektif dalam Komunikasi Lintas Budaya</a:t>
            </a:r>
            <a:endParaRPr lang="en-ID" sz="360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A0A1CC-6A48-A887-52ED-53657BC43981}"/>
              </a:ext>
            </a:extLst>
          </p:cNvPr>
          <p:cNvSpPr txBox="1"/>
          <p:nvPr/>
        </p:nvSpPr>
        <p:spPr>
          <a:xfrm>
            <a:off x="1043608" y="2690336"/>
            <a:ext cx="684076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 kesadaran budaya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Mempelajari dasar bahasa lokal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Menggunakan komunikasi non-verbal secara efektif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Beradaptasi dengan norma budaya setempat</a:t>
            </a:r>
          </a:p>
        </p:txBody>
      </p:sp>
    </p:spTree>
    <p:extLst>
      <p:ext uri="{BB962C8B-B14F-4D97-AF65-F5344CB8AC3E}">
        <p14:creationId xmlns:p14="http://schemas.microsoft.com/office/powerpoint/2010/main" val="371630624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FD3C9CB-5F06-F9CD-CF76-187B09815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836712"/>
            <a:ext cx="6400800" cy="1270992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Studi Kasus: Perusahaan Multinasional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25DEB-0036-1AA9-3FF7-B19C9B1C3378}"/>
              </a:ext>
            </a:extLst>
          </p:cNvPr>
          <p:cNvSpPr txBox="1"/>
          <p:nvPr/>
        </p:nvSpPr>
        <p:spPr>
          <a:xfrm>
            <a:off x="539552" y="2967335"/>
            <a:ext cx="828092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Bagaimana perusahaan global seperti McDonald's atau Toyota beradaptasi dengan budaya lokal dalam komunikasi bisnis mereka?</a:t>
            </a:r>
          </a:p>
        </p:txBody>
      </p:sp>
    </p:spTree>
    <p:extLst>
      <p:ext uri="{BB962C8B-B14F-4D97-AF65-F5344CB8AC3E}">
        <p14:creationId xmlns:p14="http://schemas.microsoft.com/office/powerpoint/2010/main" val="102559729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2716DB8-FAEE-040F-3C4B-5FFC056D5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BDB44E-D54C-90DB-002D-0C33262DE2B5}"/>
              </a:ext>
            </a:extLst>
          </p:cNvPr>
          <p:cNvSpPr txBox="1"/>
          <p:nvPr/>
        </p:nvSpPr>
        <p:spPr>
          <a:xfrm>
            <a:off x="683568" y="2090172"/>
            <a:ext cx="806489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Komunikasi bisnis lintas budaya adalah keterampilan penting dalam dunia global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Pemahaman budaya membantu dalam menjalin hubungan bisnis yang sukses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Adaptasi dan fleksibilitas adalah kunci keberhasilan dalam komunikasi lintas budaya</a:t>
            </a:r>
          </a:p>
        </p:txBody>
      </p:sp>
    </p:spTree>
    <p:extLst>
      <p:ext uri="{BB962C8B-B14F-4D97-AF65-F5344CB8AC3E}">
        <p14:creationId xmlns:p14="http://schemas.microsoft.com/office/powerpoint/2010/main" val="12747597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2961</TotalTime>
  <Words>205</Words>
  <Application>Microsoft Office PowerPoint</Application>
  <PresentationFormat>On-screen Show (4:3)</PresentationFormat>
  <Paragraphs>34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444</cp:revision>
  <cp:lastPrinted>2017-08-29T02:54:51Z</cp:lastPrinted>
  <dcterms:created xsi:type="dcterms:W3CDTF">2010-04-18T12:06:30Z</dcterms:created>
  <dcterms:modified xsi:type="dcterms:W3CDTF">2025-03-26T08:29:19Z</dcterms:modified>
</cp:coreProperties>
</file>