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Dimensi Budaya dalam Komunikasi Bisnis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Hofstede’s Cultural Dimensions &amp; Model Edward T. Hall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&amp;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Bagaimana perusahaan multinasional menyesuaikan strategi komunikasi?</a:t>
            </a:r>
          </a:p>
          <a:p>
            <a:r>
              <a:t>- Diskusi: Negara mana yang menurut Anda high-context vs. low-context?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Memahami teori budaya Hofstede dan Hall</a:t>
            </a:r>
          </a:p>
          <a:p>
            <a:r>
              <a:t>- Menjelaskan pengaruh budaya terhadap komunikasi bisnis</a:t>
            </a:r>
          </a:p>
          <a:p>
            <a:r>
              <a:t>- Menerapkan konsep dalam konteks bisnis global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Dimensi Budaya dalam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Budaya memengaruhi gaya komunikasi dan perilaku</a:t>
            </a:r>
          </a:p>
          <a:p>
            <a:r>
              <a:t>- Kesadaran budaya mencegah konflik</a:t>
            </a:r>
          </a:p>
          <a:p>
            <a:r>
              <a:t>- Membantu negosiasi dan kolaborasi lintas negara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Hofstede’s Cultural Dimensions (Ringkasan)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Geert Hofstede mengidentifikasi 6 dimensi budaya yang memengaruhi cara individu berinteraksi dan berbisnis: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Enam Dimensi Budaya Hofstede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Power Distance Index (PDI)</a:t>
            </a:r>
          </a:p>
          <a:p>
            <a:r>
              <a:t>- Individualism vs. Collectivism (IDV)</a:t>
            </a:r>
          </a:p>
          <a:p>
            <a:r>
              <a:t>- Masculinity vs. Femininity (MAS)</a:t>
            </a:r>
          </a:p>
          <a:p>
            <a:r>
              <a:t>- Uncertainty Avoidance Index (UAI)</a:t>
            </a:r>
          </a:p>
          <a:p>
            <a:r>
              <a:t>- Long-Term Orientation vs. Short-Term (LTO)</a:t>
            </a:r>
          </a:p>
          <a:p>
            <a:r>
              <a:t>- Indulgence vs. Restraint (IVR)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Aplikasi Model Hofstede dalam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Gaya kepemimpinan dan struktur organisasi</a:t>
            </a:r>
          </a:p>
          <a:p>
            <a:r>
              <a:t>- Teknik pemasaran dan iklan</a:t>
            </a:r>
          </a:p>
          <a:p>
            <a:r>
              <a:t>- Pengambilan keputusan dan negosiasi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Edward T. Hall: Konteks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High-Context: Banyak informasi tersirat (Jepang, Arab)</a:t>
            </a:r>
          </a:p>
          <a:p>
            <a:r>
              <a:t>- Low-Context: Komunikasi langsung &amp; eksplisit (AS, Jerman)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Hall: Waktu dalam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Monochronic: Fokus pada satu tugas (Eropa, AS)</a:t>
            </a:r>
          </a:p>
          <a:p>
            <a:r>
              <a:t>- Polychronic: Multitasking &amp; fleksibel (Amerika Latin, Timur Tengah)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Model Hofstede &amp;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Hofstede: Fokus pada nilai &amp; struktur sosial</a:t>
            </a:r>
          </a:p>
          <a:p>
            <a:r>
              <a:t>- Hall: Fokus pada komunikasi dan persepsi waktu</a:t>
            </a:r>
          </a:p>
          <a:p>
            <a:r>
              <a:t>- Keduanya saling melengkapi untuk pemahaman lintas budaya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271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Dimensi Budaya dalam Komunikasi Bisnis</vt:lpstr>
      <vt:lpstr>Tujuan Pembelajaran</vt:lpstr>
      <vt:lpstr>Pentingnya Dimensi Budaya dalam Bisnis</vt:lpstr>
      <vt:lpstr>Hofstede’s Cultural Dimensions (Ringkasan)</vt:lpstr>
      <vt:lpstr>Enam Dimensi Budaya Hofstede</vt:lpstr>
      <vt:lpstr>Aplikasi Model Hofstede dalam Bisnis</vt:lpstr>
      <vt:lpstr>Model Edward T. Hall: Konteks Komunikasi</vt:lpstr>
      <vt:lpstr>Model Hall: Waktu dalam Budaya</vt:lpstr>
      <vt:lpstr>Perbandingan Model Hofstede &amp; Hall</vt:lpstr>
      <vt:lpstr>Studi Kasus &amp; 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DARMAJAYA</dc:creator>
  <cp:keywords/>
  <dc:description>generated using python-pptx</dc:description>
  <cp:lastModifiedBy>DARMAJAYA</cp:lastModifiedBy>
  <cp:revision>1</cp:revision>
  <dcterms:created xsi:type="dcterms:W3CDTF">2013-01-27T09:14:16Z</dcterms:created>
  <dcterms:modified xsi:type="dcterms:W3CDTF">2025-04-08T01:31:57Z</dcterms:modified>
  <cp:category/>
</cp:coreProperties>
</file>