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32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08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07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57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60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302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71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8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8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3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5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0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85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2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0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6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1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SEO dalam Konteks Internet of Things (IoT)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FB29D37-5FA2-255C-22F2-EA0DFC6586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Dosen : Indera</a:t>
            </a:r>
            <a:endParaRPr lang="en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SEO tetap relevan di era IoT, tapi pendekatannya harus berubah</a:t>
            </a:r>
          </a:p>
          <a:p>
            <a:r>
              <a:t>- Fokus pada pengalaman pengguna dan konteks interaksi</a:t>
            </a:r>
          </a:p>
          <a:p>
            <a:r>
              <a:t>- Optimasi tidak hanya untuk web, tapi juga untuk interface non-visual</a:t>
            </a:r>
          </a:p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/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Pertanyaan</a:t>
            </a:r>
          </a:p>
          <a:p>
            <a:r>
              <a:t>- Studi tambahan</a:t>
            </a:r>
          </a:p>
          <a:p>
            <a:r>
              <a:t>- Opini mahasiswa tentang masa depan SEO di IoT</a:t>
            </a:r>
          </a:p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SEO?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Definisi: Search Engine Optimization</a:t>
            </a:r>
          </a:p>
          <a:p>
            <a:r>
              <a:t>- Tujuan: Meningkatkan visibilitas konten di mesin pencari</a:t>
            </a:r>
          </a:p>
          <a:p>
            <a:r>
              <a:t>- Komponen Utama:</a:t>
            </a:r>
          </a:p>
          <a:p>
            <a:r>
              <a:t>-   - On-Page SEO</a:t>
            </a:r>
          </a:p>
          <a:p>
            <a:r>
              <a:t>-   - Off-Page SEO</a:t>
            </a:r>
          </a:p>
          <a:p>
            <a:r>
              <a:t>-   - Technical SEO</a:t>
            </a:r>
          </a:p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Apa Itu Internet of Things (IoT)?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Definisi: Jaringan perangkat fisik yang terhubung ke internet</a:t>
            </a:r>
          </a:p>
          <a:p>
            <a:r>
              <a:t>- Contoh perangkat: Smart home, wearables, sensor industri</a:t>
            </a:r>
          </a:p>
          <a:p>
            <a:r>
              <a:t>- Tantangan: Data besar, konektivitas, keamanan</a:t>
            </a:r>
          </a:p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SEO dan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Meningkatnya data &amp; konten dari perangkat IoT</a:t>
            </a:r>
          </a:p>
          <a:p>
            <a:r>
              <a:t>- Perlu cara baru untuk mengindeks &amp; mengoptimasi konten dari:</a:t>
            </a:r>
          </a:p>
          <a:p>
            <a:r>
              <a:t>-   - Voice Search</a:t>
            </a:r>
          </a:p>
          <a:p>
            <a:r>
              <a:t>-   - Zero UI (tanpa antarmuka visual)</a:t>
            </a:r>
          </a:p>
          <a:p>
            <a:r>
              <a:t>-   - Perangkat dengan interaksi terbatas</a:t>
            </a:r>
          </a:p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SEO dalam Era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Voice Search: pencarian berbasis suara meningkat</a:t>
            </a:r>
          </a:p>
          <a:p>
            <a:r>
              <a:t>- Data tidak terstruktur: dari sensor &amp; perangkat</a:t>
            </a:r>
          </a:p>
          <a:p>
            <a:r>
              <a:t>- Indexing konten: banyak konten tidak berbentuk halaman web tradisional</a:t>
            </a:r>
          </a:p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SEO untuk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Optimasi Voice Search</a:t>
            </a:r>
          </a:p>
          <a:p>
            <a:r>
              <a:t>-   - Gunakan bahasa alami</a:t>
            </a:r>
          </a:p>
          <a:p>
            <a:r>
              <a:t>-   - Fokus pada long-tail keywords</a:t>
            </a:r>
          </a:p>
          <a:p>
            <a:r>
              <a:t>- Struktur Data (Schema Markup)</a:t>
            </a:r>
          </a:p>
          <a:p>
            <a:r>
              <a:t>-   - Membantu mesin pencari memahami konteks</a:t>
            </a:r>
          </a:p>
          <a:p>
            <a:r>
              <a:t>- Konten Terintegrasi</a:t>
            </a:r>
          </a:p>
          <a:p>
            <a:r>
              <a:t>-   - Sesuaikan konten dengan konteks penggunaan IoT</a:t>
            </a:r>
          </a:p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Contoh: Smart speaker &amp; asisten virtual</a:t>
            </a:r>
          </a:p>
          <a:p>
            <a:r>
              <a:t>-   - Konten harus dirancang untuk dibaca, bukan dilihat</a:t>
            </a:r>
          </a:p>
          <a:p>
            <a:r>
              <a:t>-   - Optimasi snippet &amp; FAQ</a:t>
            </a:r>
          </a:p>
          <a:p>
            <a:r>
              <a:t>- Contoh: Wearable device yang mengirim data ke aplikasi</a:t>
            </a:r>
          </a:p>
          <a:p>
            <a:r>
              <a:t>-   - SEO penting di aplikasi companion &amp; dokumentasi online</a:t>
            </a:r>
          </a:p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dan Teknologi Pendukung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Google Search Console</a:t>
            </a:r>
          </a:p>
          <a:p>
            <a:r>
              <a:t>- Structured Data Testing Tool</a:t>
            </a:r>
          </a:p>
          <a:p>
            <a:r>
              <a:t>- Google Assistant SDK (untuk voice interactions)</a:t>
            </a:r>
          </a:p>
          <a:p>
            <a:r>
              <a:t>- IoT Analytics Platform</a:t>
            </a:r>
          </a:p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Masa Depan SEO dan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SEO akan lebih kontekstual &amp; personal</a:t>
            </a:r>
          </a:p>
          <a:p>
            <a:r>
              <a:t>- Perlu pendekatan lintas platform</a:t>
            </a:r>
          </a:p>
          <a:p>
            <a:r>
              <a:t>- Data-driven content &amp; machine learning dalam SEO</a:t>
            </a:r>
          </a:p>
          <a:p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69</TotalTime>
  <Words>354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 Boardroom</vt:lpstr>
      <vt:lpstr>SEO dalam Konteks Internet of Things (IoT)</vt:lpstr>
      <vt:lpstr>Apa Itu SEO?</vt:lpstr>
      <vt:lpstr>Apa Itu Internet of Things (IoT)?</vt:lpstr>
      <vt:lpstr>Hubungan SEO dan IoT</vt:lpstr>
      <vt:lpstr>Tantangan SEO dalam Era IoT</vt:lpstr>
      <vt:lpstr>Strategi SEO untuk IoT</vt:lpstr>
      <vt:lpstr>Studi Kasus</vt:lpstr>
      <vt:lpstr>Tools dan Teknologi Pendukung</vt:lpstr>
      <vt:lpstr>Masa Depan SEO dan IoT</vt:lpstr>
      <vt:lpstr>Kesimpulan</vt:lpstr>
      <vt:lpstr>Diskusi /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2025-04-09T08:23:53Z</dcterms:modified>
  <cp:category/>
</cp:coreProperties>
</file>