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1" r:id="rId4"/>
    <p:sldId id="308" r:id="rId5"/>
    <p:sldId id="302" r:id="rId6"/>
    <p:sldId id="303" r:id="rId7"/>
    <p:sldId id="304" r:id="rId8"/>
    <p:sldId id="305" r:id="rId9"/>
    <p:sldId id="306" r:id="rId10"/>
    <p:sldId id="307" r:id="rId11"/>
    <p:sldId id="30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DARMAJAYA" initials="D" lastIdx="1" clrIdx="2">
    <p:extLst>
      <p:ext uri="{19B8F6BF-5375-455C-9EA6-DF929625EA0E}">
        <p15:presenceInfo xmlns:p15="http://schemas.microsoft.com/office/powerpoint/2012/main" userId="DARMAJA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7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  <p:cm authorId="3" dt="2025-04-10T10:34:51.163" idx="1">
    <p:pos x="146" y="146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395536" y="2276872"/>
            <a:ext cx="83529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/>
              <a:t>Etika dan Adaptasi dalam Komunikasi Bisnis Global</a:t>
            </a:r>
          </a:p>
          <a:p>
            <a:pPr algn="ctr"/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0F0DDD-8414-FEEC-A4B6-BE6BE02588CC}"/>
              </a:ext>
            </a:extLst>
          </p:cNvPr>
          <p:cNvSpPr txBox="1"/>
          <p:nvPr/>
        </p:nvSpPr>
        <p:spPr>
          <a:xfrm>
            <a:off x="1475656" y="4581128"/>
            <a:ext cx="77768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/>
              <a:t>Prinsip Etika dalam Komunikasi Lintas Budaya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2716DB8-FAEE-040F-3C4B-5FFC056D5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BDB44E-D54C-90DB-002D-0C33262DE2B5}"/>
              </a:ext>
            </a:extLst>
          </p:cNvPr>
          <p:cNvSpPr txBox="1"/>
          <p:nvPr/>
        </p:nvSpPr>
        <p:spPr>
          <a:xfrm>
            <a:off x="683568" y="2090172"/>
            <a:ext cx="806489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Komunikasi bisnis lintas budaya adalah keterampilan penting dalam dunia global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Pemahaman budaya membantu dalam menjalin hubungan bisnis yang sukses</a:t>
            </a:r>
          </a:p>
          <a:p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Adaptasi dan fleksibilitas adalah kunci keberhasilan dalam komunikasi lintas budaya</a:t>
            </a:r>
          </a:p>
        </p:txBody>
      </p:sp>
    </p:spTree>
    <p:extLst>
      <p:ext uri="{BB962C8B-B14F-4D97-AF65-F5344CB8AC3E}">
        <p14:creationId xmlns:p14="http://schemas.microsoft.com/office/powerpoint/2010/main" val="12747597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4CD62-424A-9D4D-D233-20C4A9C09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8DAD7E3-B63F-13CE-92B1-FA7766A7C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86BA7C-9D1B-EBEC-A9C2-DE1CE9DE042B}"/>
              </a:ext>
            </a:extLst>
          </p:cNvPr>
          <p:cNvSpPr txBox="1"/>
          <p:nvPr/>
        </p:nvSpPr>
        <p:spPr>
          <a:xfrm>
            <a:off x="683568" y="2090172"/>
            <a:ext cx="80648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Etika dan adaptasi adalah kunci dalam komunikasi bisnis global.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Menghargai perbedaan budaya membangun hubungan bisnis yang berkelanjutan dan harmonis.</a:t>
            </a:r>
          </a:p>
        </p:txBody>
      </p:sp>
    </p:spTree>
    <p:extLst>
      <p:ext uri="{BB962C8B-B14F-4D97-AF65-F5344CB8AC3E}">
        <p14:creationId xmlns:p14="http://schemas.microsoft.com/office/powerpoint/2010/main" val="268418944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4CBF5-6037-D187-830F-E351E20D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08720"/>
            <a:ext cx="5544616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4800"/>
              <a:t>Pengantar</a:t>
            </a:r>
            <a:endParaRPr kumimoji="0" lang="id-ID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0718EF-2DC4-D39E-85EF-0BCFDB0DDECD}"/>
              </a:ext>
            </a:extLst>
          </p:cNvPr>
          <p:cNvSpPr txBox="1"/>
          <p:nvPr/>
        </p:nvSpPr>
        <p:spPr>
          <a:xfrm>
            <a:off x="323528" y="1844824"/>
            <a:ext cx="882047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400"/>
              <a:t>Komunikasi bisnis global menuntut pemahaman budaya dan etika lintas negara.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400"/>
              <a:t>Kesadaran budaya mendorong komunikasi yang lebih efektif dan menghormati perbedaan.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ID"/>
          </a:p>
          <a:p>
            <a:r>
              <a:rPr lang="en-ID"/>
              <a:t>Definisi Etika dalam Komunikasi</a:t>
            </a:r>
            <a:endParaRPr lang="id-ID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844824"/>
            <a:ext cx="8733656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Etika komunikasi: prinsip moral yang membimbingperilaku komunikasi.</a:t>
            </a:r>
          </a:p>
          <a:p>
            <a:pPr algn="l"/>
            <a:endParaRPr lang="en-ID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Dalam konteks global, etika mencakup kejujuran, transparansi, dan penghormatan lintas budaya.</a:t>
            </a:r>
          </a:p>
          <a:p>
            <a:pPr algn="just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C0F00D3E-07FE-69B5-4BDE-9E9586A4D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1268760"/>
            <a:ext cx="7704856" cy="468052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ID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Kejujuran: Menyampaikan informasi secara jujur tanpa menyesatkan.Keadilan**: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Menghargai semua pihak tanpa diskriminasi.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Tanggung Jawab Sosial: Komunikasi tidak merugikan budaya lain.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>
                <a:solidFill>
                  <a:schemeClr val="tx1"/>
                </a:solidFill>
              </a:rPr>
              <a:t>Empati dan Respek: Menghormati nilai dan kebiasaan budaya lokal.</a:t>
            </a:r>
          </a:p>
          <a:p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6220CB-6901-FD18-630A-643E64069188}"/>
              </a:ext>
            </a:extLst>
          </p:cNvPr>
          <p:cNvSpPr txBox="1"/>
          <p:nvPr/>
        </p:nvSpPr>
        <p:spPr>
          <a:xfrm>
            <a:off x="0" y="483542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600"/>
              <a:t>Prinsip Etika dalam Komunikasi Lintas Budaya</a:t>
            </a:r>
            <a:endParaRPr lang="en-ID" sz="3600"/>
          </a:p>
        </p:txBody>
      </p:sp>
    </p:spTree>
    <p:extLst>
      <p:ext uri="{BB962C8B-B14F-4D97-AF65-F5344CB8AC3E}">
        <p14:creationId xmlns:p14="http://schemas.microsoft.com/office/powerpoint/2010/main" val="366910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D5ED23-28E2-DABF-180B-5C896BA45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620688"/>
            <a:ext cx="8496944" cy="864096"/>
          </a:xfrm>
        </p:spPr>
        <p:txBody>
          <a:bodyPr>
            <a:normAutofit fontScale="62500" lnSpcReduction="20000"/>
          </a:bodyPr>
          <a:lstStyle/>
          <a:p>
            <a:r>
              <a:rPr lang="pl-PL" sz="5400">
                <a:solidFill>
                  <a:schemeClr val="tx1"/>
                </a:solidFill>
              </a:rPr>
              <a:t>Adaptasi Budaya dalam Komunikasi Bisnis</a:t>
            </a:r>
            <a:endParaRPr lang="en-US" sz="5400">
              <a:solidFill>
                <a:schemeClr val="tx1"/>
              </a:solidFill>
            </a:endParaRPr>
          </a:p>
          <a:p>
            <a:endParaRPr lang="en-US" sz="5400">
              <a:solidFill>
                <a:schemeClr val="tx1"/>
              </a:solidFill>
              <a:latin typeface="+mj-lt"/>
            </a:endParaRPr>
          </a:p>
          <a:p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821ED2-8E4E-0D14-B6EF-C2C12B15D7C0}"/>
              </a:ext>
            </a:extLst>
          </p:cNvPr>
          <p:cNvSpPr txBox="1"/>
          <p:nvPr/>
        </p:nvSpPr>
        <p:spPr>
          <a:xfrm>
            <a:off x="683568" y="1844824"/>
            <a:ext cx="734481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Menyesuaikan gaya komunikasi dengan norma lokal.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Menghindari asumsi budaya universal.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Mempelajari bahasa dan simbol yang relevan secara lokal.</a:t>
            </a:r>
          </a:p>
        </p:txBody>
      </p:sp>
    </p:spTree>
    <p:extLst>
      <p:ext uri="{BB962C8B-B14F-4D97-AF65-F5344CB8AC3E}">
        <p14:creationId xmlns:p14="http://schemas.microsoft.com/office/powerpoint/2010/main" val="15102482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E33F4D-0132-2342-2024-F3974F004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152128"/>
          </a:xfrm>
        </p:spPr>
        <p:txBody>
          <a:bodyPr>
            <a:normAutofit fontScale="77500" lnSpcReduction="20000"/>
          </a:bodyPr>
          <a:lstStyle/>
          <a:p>
            <a:r>
              <a:rPr lang="en-ID" sz="5400">
                <a:solidFill>
                  <a:schemeClr val="tx1"/>
                </a:solidFill>
              </a:rPr>
              <a:t>Contoh Praktik Etis dalam Komunikasi Global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A04F4-D8E9-0D91-C14F-C2375B96211C}"/>
              </a:ext>
            </a:extLst>
          </p:cNvPr>
          <p:cNvSpPr txBox="1"/>
          <p:nvPr/>
        </p:nvSpPr>
        <p:spPr>
          <a:xfrm>
            <a:off x="1115616" y="2204864"/>
            <a:ext cx="724654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Menyediakan terjemahan akurat dokumen bisnis.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Menghindari humor atau idiom yang bisa disalahpahami.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Menghormati hari libur dan waktu ibadah lokal dalam jadwal bisnis.</a:t>
            </a:r>
          </a:p>
        </p:txBody>
      </p:sp>
    </p:spTree>
    <p:extLst>
      <p:ext uri="{BB962C8B-B14F-4D97-AF65-F5344CB8AC3E}">
        <p14:creationId xmlns:p14="http://schemas.microsoft.com/office/powerpoint/2010/main" val="255011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7654C9-DAD9-B779-EB05-EEE75627B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080120"/>
          </a:xfrm>
        </p:spPr>
        <p:txBody>
          <a:bodyPr>
            <a:noAutofit/>
          </a:bodyPr>
          <a:lstStyle/>
          <a:p>
            <a:r>
              <a:rPr lang="sv-SE" sz="3600">
                <a:solidFill>
                  <a:schemeClr val="tx1"/>
                </a:solidFill>
              </a:rPr>
              <a:t>Tantangan Etika dalam Komunikasi Lintas Budaya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3393F-4D8F-243D-01A4-8F68879526F8}"/>
              </a:ext>
            </a:extLst>
          </p:cNvPr>
          <p:cNvSpPr txBox="1"/>
          <p:nvPr/>
        </p:nvSpPr>
        <p:spPr>
          <a:xfrm>
            <a:off x="1044799" y="1340768"/>
            <a:ext cx="672879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800" b="1"/>
          </a:p>
          <a:p>
            <a:endParaRPr lang="en-ID" sz="2800" b="1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Perbedaan persepsi terhadap waktu, hierarki, dan ekspresi.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Risiko stereotip dan prasangka budaya.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Ketidakseimbangan kekuasaan dalam komunikasi lintas negara.</a:t>
            </a:r>
          </a:p>
        </p:txBody>
      </p:sp>
    </p:spTree>
    <p:extLst>
      <p:ext uri="{BB962C8B-B14F-4D97-AF65-F5344CB8AC3E}">
        <p14:creationId xmlns:p14="http://schemas.microsoft.com/office/powerpoint/2010/main" val="24532630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66587C-36CB-3BFF-D0AF-CC14C3AE0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368152"/>
          </a:xfrm>
        </p:spPr>
        <p:txBody>
          <a:bodyPr>
            <a:normAutofit/>
          </a:bodyPr>
          <a:lstStyle/>
          <a:p>
            <a:r>
              <a:rPr lang="en-ID" sz="3700" b="1">
                <a:solidFill>
                  <a:schemeClr val="tx1"/>
                </a:solidFill>
                <a:latin typeface="+mn-lt"/>
              </a:rPr>
              <a:t>Cara Menghadapi Tantangan</a:t>
            </a:r>
          </a:p>
          <a:p>
            <a:endParaRPr lang="en-ID" sz="36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0A1CC-6A48-A887-52ED-53657BC43981}"/>
              </a:ext>
            </a:extLst>
          </p:cNvPr>
          <p:cNvSpPr txBox="1"/>
          <p:nvPr/>
        </p:nvSpPr>
        <p:spPr>
          <a:xfrm>
            <a:off x="467544" y="2032298"/>
            <a:ext cx="820891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/>
              <a:t>Pendidikan lintas budaya dan pelatihan etika global.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/>
              <a:t>Melibatkan mediator budaya saat perlu.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3600"/>
              <a:t>Membangun kebijakan komunikasi yang sensitif budaya.</a:t>
            </a:r>
          </a:p>
        </p:txBody>
      </p:sp>
    </p:spTree>
    <p:extLst>
      <p:ext uri="{BB962C8B-B14F-4D97-AF65-F5344CB8AC3E}">
        <p14:creationId xmlns:p14="http://schemas.microsoft.com/office/powerpoint/2010/main" val="3716306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FD3C9CB-5F06-F9CD-CF76-187B09815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864096"/>
          </a:xfrm>
        </p:spPr>
        <p:txBody>
          <a:bodyPr>
            <a:normAutofit/>
          </a:bodyPr>
          <a:lstStyle/>
          <a:p>
            <a:r>
              <a:rPr lang="en-ID" sz="4000">
                <a:solidFill>
                  <a:schemeClr val="tx1"/>
                </a:solidFill>
                <a:latin typeface="+mn-lt"/>
              </a:rPr>
              <a:t>Kesimpulan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25DEB-0036-1AA9-3FF7-B19C9B1C3378}"/>
              </a:ext>
            </a:extLst>
          </p:cNvPr>
          <p:cNvSpPr txBox="1"/>
          <p:nvPr/>
        </p:nvSpPr>
        <p:spPr>
          <a:xfrm>
            <a:off x="539552" y="2348880"/>
            <a:ext cx="828092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Etika dan adaptasi adalah kunci dalam komunikasi bisnis global.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Menghargai perbedaan budaya membangun hubungan bisnis yang berkelanjutan dan harmonis.</a:t>
            </a:r>
          </a:p>
        </p:txBody>
      </p:sp>
    </p:spTree>
    <p:extLst>
      <p:ext uri="{BB962C8B-B14F-4D97-AF65-F5344CB8AC3E}">
        <p14:creationId xmlns:p14="http://schemas.microsoft.com/office/powerpoint/2010/main" val="10255972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3181</TotalTime>
  <Words>301</Words>
  <Application>Microsoft Office PowerPoint</Application>
  <PresentationFormat>On-screen Show (4:3)</PresentationFormat>
  <Paragraphs>49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446</cp:revision>
  <cp:lastPrinted>2017-08-29T02:54:51Z</cp:lastPrinted>
  <dcterms:created xsi:type="dcterms:W3CDTF">2010-04-18T12:06:30Z</dcterms:created>
  <dcterms:modified xsi:type="dcterms:W3CDTF">2025-04-10T07:10:48Z</dcterms:modified>
</cp:coreProperties>
</file>