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717BDA-A4B4-B4A3-7496-6CD634C030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D35284-4010-67E3-FC54-0724E2B122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C8B0C7-CBC2-3574-8F9A-9DECF1421B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2B662-BC8D-483B-8A9D-84521C798FDB}" type="datetimeFigureOut">
              <a:rPr lang="en-ID" smtClean="0"/>
              <a:t>07/12/2023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126060-6DC3-5F25-4A5F-57A9EBC81E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317AC2-DB03-0713-A525-0A47D94EE2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AF117-5D9A-4420-A342-AE8FE602309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347715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19B61C-D635-AA28-2497-8B959D3ADF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CD2467-6078-F484-04A2-8F49B6AD66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A47584-A9B3-F712-6AD5-D477C7AD63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2B662-BC8D-483B-8A9D-84521C798FDB}" type="datetimeFigureOut">
              <a:rPr lang="en-ID" smtClean="0"/>
              <a:t>07/12/2023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8024D1-1649-81DC-33C2-1B75AF3D32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B41583-D75F-6F8B-78D2-2B82AC46C1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AF117-5D9A-4420-A342-AE8FE602309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566468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FC1EE40-79E1-0BF9-1DDD-11295F89C4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DE53EDE-6803-9981-2E58-66D11F0A78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6F0258-B40F-F516-0478-B34E3094AC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2B662-BC8D-483B-8A9D-84521C798FDB}" type="datetimeFigureOut">
              <a:rPr lang="en-ID" smtClean="0"/>
              <a:t>07/12/2023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9EE514-A6F0-4A95-15CD-F23F356A73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CA4E59-8A38-37F9-8034-1295A9B1E6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AF117-5D9A-4420-A342-AE8FE602309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6649713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D44CFB-D3A4-BA0D-BB53-9D20EB1FF4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CC5235-C4A9-C867-EC4B-FFCD78C729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DD008C-F743-87DA-9294-A895F3D410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2B662-BC8D-483B-8A9D-84521C798FDB}" type="datetimeFigureOut">
              <a:rPr lang="en-ID" smtClean="0"/>
              <a:t>07/12/2023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96FBBC-4D2F-92CC-A497-FF184D4ED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A2F722-755B-58EB-086D-6CF9500027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AF117-5D9A-4420-A342-AE8FE602309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836171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386E22-A39A-17A0-74EA-939BAF9E64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D1E5F8-E9D2-31F9-C711-2CD6077C93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9F558B-E861-B5BD-DE00-F40D5A6FB0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2B662-BC8D-483B-8A9D-84521C798FDB}" type="datetimeFigureOut">
              <a:rPr lang="en-ID" smtClean="0"/>
              <a:t>07/12/2023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F915D1-8920-638A-BFF6-8D3B70D572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6B591E-B729-28F2-0158-08B4B9113E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AF117-5D9A-4420-A342-AE8FE602309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8723167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9A0991-4B85-F7E1-5A9C-96370F2F87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A325E3-8F8E-01AB-961B-A0F9D6E853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44EE4A-A6BC-6D70-EB80-4375220539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1706CB-48ED-F39A-D718-CFDE1B1F6A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2B662-BC8D-483B-8A9D-84521C798FDB}" type="datetimeFigureOut">
              <a:rPr lang="en-ID" smtClean="0"/>
              <a:t>07/12/2023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9C7F1D-E0DC-7133-13B2-321BE5BFEE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72BE02-548D-62E6-CFD7-480048E233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AF117-5D9A-4420-A342-AE8FE602309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6069348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AB0551-B3EB-01B5-AE66-9FF7770997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936E24-1810-C465-C6B9-945F16DC32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7E100A-F850-BDFC-71B6-B6C07B918C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7A4F66D-4EE4-FF77-73F0-38372736F1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DE06CFD-2A2B-0AE7-2603-46A697D56F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5AD03DC-DF47-A095-05AA-BE4DC2F98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2B662-BC8D-483B-8A9D-84521C798FDB}" type="datetimeFigureOut">
              <a:rPr lang="en-ID" smtClean="0"/>
              <a:t>07/12/2023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2CB02E5-B5ED-2796-FA3E-E7F1C007FC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D7E0744-1E18-870E-2491-FF929F7157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AF117-5D9A-4420-A342-AE8FE602309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537593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CC2BA6-277F-13D3-8B52-007AE9643A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2414F24-E62A-BC93-342C-10D85B55F4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2B662-BC8D-483B-8A9D-84521C798FDB}" type="datetimeFigureOut">
              <a:rPr lang="en-ID" smtClean="0"/>
              <a:t>07/12/2023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5D1B96-2239-4710-2FD2-84341382B7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9E074E6-1624-E361-A87F-660B1FC22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AF117-5D9A-4420-A342-AE8FE602309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3999544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7CCD41F-673D-2820-C771-DE43CE1E05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2B662-BC8D-483B-8A9D-84521C798FDB}" type="datetimeFigureOut">
              <a:rPr lang="en-ID" smtClean="0"/>
              <a:t>07/12/2023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BD98748-4E20-1864-8312-A8F518D85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A7B935-7136-F9B4-9DC4-F8FF643BA7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AF117-5D9A-4420-A342-AE8FE602309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6023736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CCD58B-952E-27CE-2269-E7726AD4F1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A0681E-EB7D-857B-874C-6793776783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6DCCE3-9AA9-C1D2-EE9C-C8263E5CF2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3815F3-E160-D10A-BEB2-0BE760DF81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2B662-BC8D-483B-8A9D-84521C798FDB}" type="datetimeFigureOut">
              <a:rPr lang="en-ID" smtClean="0"/>
              <a:t>07/12/2023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8F698C-4C7A-80C0-0B93-F6F30B9912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A2BE3A-06B2-39EE-95DF-AD9B79CCE0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AF117-5D9A-4420-A342-AE8FE602309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0562027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81CA17-C855-E5DE-2023-C62296DE86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1535833-775F-024A-0D1B-0AB0DA1DCB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0E8F62-9879-5251-9C61-4720F618F9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95D69C-C2FA-E9B5-7537-3241F241B5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2B662-BC8D-483B-8A9D-84521C798FDB}" type="datetimeFigureOut">
              <a:rPr lang="en-ID" smtClean="0"/>
              <a:t>07/12/2023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6BA0C9-9E89-250D-9E88-9463982C5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98D0E5-7411-6D1F-32B2-0459641322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AF117-5D9A-4420-A342-AE8FE602309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77604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E413A46-0B48-617D-EDD0-545CC8A3E1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333063-1094-AFE9-DB5C-DC49FDAC14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71F923-110F-0BE5-3CC4-94DB5CB6C1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32B662-BC8D-483B-8A9D-84521C798FDB}" type="datetimeFigureOut">
              <a:rPr lang="en-ID" smtClean="0"/>
              <a:t>07/12/2023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77DC80-9502-85BC-6C86-89EC5BD19A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C19036-F1B3-93E2-BD00-03BE933A3D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DAF117-5D9A-4420-A342-AE8FE602309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462283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193155-284B-4A15-E9C2-D85056F5ADD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61D9B6A-A31B-6CFB-6AD3-F4F697A1A7D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7830661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1</cp:revision>
  <dcterms:created xsi:type="dcterms:W3CDTF">2023-12-07T04:43:41Z</dcterms:created>
  <dcterms:modified xsi:type="dcterms:W3CDTF">2023-12-07T04:44:12Z</dcterms:modified>
</cp:coreProperties>
</file>