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1F487C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1F487C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F487C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1F487C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377940" y="0"/>
            <a:ext cx="5814060" cy="6858000"/>
          </a:xfrm>
          <a:custGeom>
            <a:avLst/>
            <a:gdLst/>
            <a:ahLst/>
            <a:cxnLst/>
            <a:rect l="l" t="t" r="r" b="b"/>
            <a:pathLst>
              <a:path w="5814059" h="6858000">
                <a:moveTo>
                  <a:pt x="0" y="6858000"/>
                </a:moveTo>
                <a:lnTo>
                  <a:pt x="5814060" y="6858000"/>
                </a:lnTo>
                <a:lnTo>
                  <a:pt x="581406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6235700" cy="6858000"/>
          </a:xfrm>
          <a:custGeom>
            <a:avLst/>
            <a:gdLst/>
            <a:ahLst/>
            <a:cxnLst/>
            <a:rect l="l" t="t" r="r" b="b"/>
            <a:pathLst>
              <a:path w="6235700" h="6858000">
                <a:moveTo>
                  <a:pt x="6235700" y="0"/>
                </a:moveTo>
                <a:lnTo>
                  <a:pt x="0" y="0"/>
                </a:lnTo>
                <a:lnTo>
                  <a:pt x="0" y="6858000"/>
                </a:lnTo>
                <a:lnTo>
                  <a:pt x="6235700" y="6858000"/>
                </a:lnTo>
                <a:lnTo>
                  <a:pt x="623570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08000" y="5290820"/>
            <a:ext cx="5270500" cy="1010919"/>
          </a:xfrm>
          <a:custGeom>
            <a:avLst/>
            <a:gdLst/>
            <a:ahLst/>
            <a:cxnLst/>
            <a:rect l="l" t="t" r="r" b="b"/>
            <a:pathLst>
              <a:path w="5270500" h="1010920">
                <a:moveTo>
                  <a:pt x="5270500" y="0"/>
                </a:moveTo>
                <a:lnTo>
                  <a:pt x="0" y="0"/>
                </a:lnTo>
                <a:lnTo>
                  <a:pt x="0" y="1010919"/>
                </a:lnTo>
                <a:lnTo>
                  <a:pt x="5270500" y="1010919"/>
                </a:lnTo>
                <a:lnTo>
                  <a:pt x="52705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620" y="294640"/>
            <a:ext cx="5509260" cy="4963159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508000" y="0"/>
            <a:ext cx="5869940" cy="6858000"/>
          </a:xfrm>
          <a:custGeom>
            <a:avLst/>
            <a:gdLst/>
            <a:ahLst/>
            <a:cxnLst/>
            <a:rect l="l" t="t" r="r" b="b"/>
            <a:pathLst>
              <a:path w="5869940" h="6858000">
                <a:moveTo>
                  <a:pt x="5270500" y="915416"/>
                </a:moveTo>
                <a:lnTo>
                  <a:pt x="4764024" y="408940"/>
                </a:lnTo>
                <a:lnTo>
                  <a:pt x="0" y="408940"/>
                </a:lnTo>
                <a:lnTo>
                  <a:pt x="0" y="4637024"/>
                </a:lnTo>
                <a:lnTo>
                  <a:pt x="506450" y="5143500"/>
                </a:lnTo>
                <a:lnTo>
                  <a:pt x="5270500" y="5143500"/>
                </a:lnTo>
                <a:lnTo>
                  <a:pt x="5270500" y="915416"/>
                </a:lnTo>
                <a:close/>
              </a:path>
              <a:path w="5869940" h="6858000">
                <a:moveTo>
                  <a:pt x="5869940" y="0"/>
                </a:moveTo>
                <a:lnTo>
                  <a:pt x="5727700" y="0"/>
                </a:lnTo>
                <a:lnTo>
                  <a:pt x="5727700" y="6858000"/>
                </a:lnTo>
                <a:lnTo>
                  <a:pt x="5869940" y="6858000"/>
                </a:lnTo>
                <a:lnTo>
                  <a:pt x="5869940" y="0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846570" y="371601"/>
            <a:ext cx="627380" cy="615315"/>
          </a:xfrm>
          <a:custGeom>
            <a:avLst/>
            <a:gdLst/>
            <a:ahLst/>
            <a:cxnLst/>
            <a:rect l="l" t="t" r="r" b="b"/>
            <a:pathLst>
              <a:path w="627379" h="615315">
                <a:moveTo>
                  <a:pt x="627380" y="0"/>
                </a:moveTo>
                <a:lnTo>
                  <a:pt x="29591" y="0"/>
                </a:lnTo>
                <a:lnTo>
                  <a:pt x="27089" y="508"/>
                </a:lnTo>
                <a:lnTo>
                  <a:pt x="0" y="508"/>
                </a:lnTo>
                <a:lnTo>
                  <a:pt x="0" y="28448"/>
                </a:lnTo>
                <a:lnTo>
                  <a:pt x="0" y="587248"/>
                </a:lnTo>
                <a:lnTo>
                  <a:pt x="0" y="615188"/>
                </a:lnTo>
                <a:lnTo>
                  <a:pt x="1651" y="615188"/>
                </a:lnTo>
                <a:lnTo>
                  <a:pt x="27940" y="615188"/>
                </a:lnTo>
                <a:lnTo>
                  <a:pt x="29591" y="615188"/>
                </a:lnTo>
                <a:lnTo>
                  <a:pt x="29591" y="587248"/>
                </a:lnTo>
                <a:lnTo>
                  <a:pt x="29591" y="28448"/>
                </a:lnTo>
                <a:lnTo>
                  <a:pt x="627380" y="28448"/>
                </a:lnTo>
                <a:lnTo>
                  <a:pt x="627380" y="27940"/>
                </a:lnTo>
                <a:lnTo>
                  <a:pt x="627380" y="508"/>
                </a:lnTo>
                <a:lnTo>
                  <a:pt x="626859" y="508"/>
                </a:lnTo>
                <a:lnTo>
                  <a:pt x="62738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060430" y="5820409"/>
            <a:ext cx="624840" cy="615315"/>
          </a:xfrm>
          <a:custGeom>
            <a:avLst/>
            <a:gdLst/>
            <a:ahLst/>
            <a:cxnLst/>
            <a:rect l="l" t="t" r="r" b="b"/>
            <a:pathLst>
              <a:path w="624840" h="615314">
                <a:moveTo>
                  <a:pt x="624840" y="0"/>
                </a:moveTo>
                <a:lnTo>
                  <a:pt x="623189" y="0"/>
                </a:lnTo>
                <a:lnTo>
                  <a:pt x="596900" y="0"/>
                </a:lnTo>
                <a:lnTo>
                  <a:pt x="595249" y="0"/>
                </a:lnTo>
                <a:lnTo>
                  <a:pt x="595249" y="27940"/>
                </a:lnTo>
                <a:lnTo>
                  <a:pt x="595249" y="586740"/>
                </a:lnTo>
                <a:lnTo>
                  <a:pt x="0" y="586740"/>
                </a:lnTo>
                <a:lnTo>
                  <a:pt x="0" y="587197"/>
                </a:lnTo>
                <a:lnTo>
                  <a:pt x="0" y="614680"/>
                </a:lnTo>
                <a:lnTo>
                  <a:pt x="444" y="614680"/>
                </a:lnTo>
                <a:lnTo>
                  <a:pt x="0" y="615137"/>
                </a:lnTo>
                <a:lnTo>
                  <a:pt x="595249" y="615137"/>
                </a:lnTo>
                <a:lnTo>
                  <a:pt x="597496" y="614680"/>
                </a:lnTo>
                <a:lnTo>
                  <a:pt x="624840" y="614680"/>
                </a:lnTo>
                <a:lnTo>
                  <a:pt x="624840" y="586740"/>
                </a:lnTo>
                <a:lnTo>
                  <a:pt x="624840" y="27940"/>
                </a:lnTo>
                <a:lnTo>
                  <a:pt x="62484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022330" y="361441"/>
            <a:ext cx="627380" cy="615315"/>
          </a:xfrm>
          <a:custGeom>
            <a:avLst/>
            <a:gdLst/>
            <a:ahLst/>
            <a:cxnLst/>
            <a:rect l="l" t="t" r="r" b="b"/>
            <a:pathLst>
              <a:path w="627379" h="615315">
                <a:moveTo>
                  <a:pt x="627380" y="508"/>
                </a:moveTo>
                <a:lnTo>
                  <a:pt x="600278" y="508"/>
                </a:lnTo>
                <a:lnTo>
                  <a:pt x="597789" y="0"/>
                </a:lnTo>
                <a:lnTo>
                  <a:pt x="0" y="0"/>
                </a:lnTo>
                <a:lnTo>
                  <a:pt x="508" y="508"/>
                </a:lnTo>
                <a:lnTo>
                  <a:pt x="0" y="508"/>
                </a:lnTo>
                <a:lnTo>
                  <a:pt x="0" y="27940"/>
                </a:lnTo>
                <a:lnTo>
                  <a:pt x="0" y="28448"/>
                </a:lnTo>
                <a:lnTo>
                  <a:pt x="597789" y="28448"/>
                </a:lnTo>
                <a:lnTo>
                  <a:pt x="597789" y="587248"/>
                </a:lnTo>
                <a:lnTo>
                  <a:pt x="597789" y="615188"/>
                </a:lnTo>
                <a:lnTo>
                  <a:pt x="599440" y="615188"/>
                </a:lnTo>
                <a:lnTo>
                  <a:pt x="625729" y="615188"/>
                </a:lnTo>
                <a:lnTo>
                  <a:pt x="627380" y="615188"/>
                </a:lnTo>
                <a:lnTo>
                  <a:pt x="627380" y="587248"/>
                </a:lnTo>
                <a:lnTo>
                  <a:pt x="627380" y="28448"/>
                </a:lnTo>
                <a:lnTo>
                  <a:pt x="627380" y="508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6866890" y="5820409"/>
            <a:ext cx="624840" cy="615315"/>
          </a:xfrm>
          <a:custGeom>
            <a:avLst/>
            <a:gdLst/>
            <a:ahLst/>
            <a:cxnLst/>
            <a:rect l="l" t="t" r="r" b="b"/>
            <a:pathLst>
              <a:path w="624840" h="615314">
                <a:moveTo>
                  <a:pt x="624840" y="586740"/>
                </a:moveTo>
                <a:lnTo>
                  <a:pt x="29591" y="586740"/>
                </a:lnTo>
                <a:lnTo>
                  <a:pt x="29591" y="27940"/>
                </a:lnTo>
                <a:lnTo>
                  <a:pt x="29591" y="0"/>
                </a:lnTo>
                <a:lnTo>
                  <a:pt x="27940" y="0"/>
                </a:lnTo>
                <a:lnTo>
                  <a:pt x="1651" y="0"/>
                </a:lnTo>
                <a:lnTo>
                  <a:pt x="0" y="0"/>
                </a:lnTo>
                <a:lnTo>
                  <a:pt x="0" y="27940"/>
                </a:lnTo>
                <a:lnTo>
                  <a:pt x="0" y="586740"/>
                </a:lnTo>
                <a:lnTo>
                  <a:pt x="0" y="614680"/>
                </a:lnTo>
                <a:lnTo>
                  <a:pt x="27317" y="614680"/>
                </a:lnTo>
                <a:lnTo>
                  <a:pt x="29591" y="615137"/>
                </a:lnTo>
                <a:lnTo>
                  <a:pt x="624840" y="615137"/>
                </a:lnTo>
                <a:lnTo>
                  <a:pt x="624382" y="614680"/>
                </a:lnTo>
                <a:lnTo>
                  <a:pt x="624840" y="614680"/>
                </a:lnTo>
                <a:lnTo>
                  <a:pt x="624840" y="587197"/>
                </a:lnTo>
                <a:lnTo>
                  <a:pt x="624840" y="58674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120890" y="1791970"/>
            <a:ext cx="4284345" cy="27940"/>
          </a:xfrm>
          <a:custGeom>
            <a:avLst/>
            <a:gdLst/>
            <a:ahLst/>
            <a:cxnLst/>
            <a:rect l="l" t="t" r="r" b="b"/>
            <a:pathLst>
              <a:path w="4284345" h="27939">
                <a:moveTo>
                  <a:pt x="4283963" y="0"/>
                </a:moveTo>
                <a:lnTo>
                  <a:pt x="0" y="0"/>
                </a:lnTo>
                <a:lnTo>
                  <a:pt x="0" y="27939"/>
                </a:lnTo>
                <a:lnTo>
                  <a:pt x="4283963" y="27939"/>
                </a:lnTo>
                <a:lnTo>
                  <a:pt x="4283963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F487C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10933" y="1902459"/>
            <a:ext cx="4604384" cy="4284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77520" cy="6858000"/>
          </a:xfrm>
          <a:custGeom>
            <a:avLst/>
            <a:gdLst/>
            <a:ahLst/>
            <a:cxnLst/>
            <a:rect l="l" t="t" r="r" b="b"/>
            <a:pathLst>
              <a:path w="477520" h="6858000">
                <a:moveTo>
                  <a:pt x="0" y="6858000"/>
                </a:moveTo>
                <a:lnTo>
                  <a:pt x="477520" y="6858000"/>
                </a:lnTo>
                <a:lnTo>
                  <a:pt x="47752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67079" y="0"/>
            <a:ext cx="11424920" cy="6858000"/>
          </a:xfrm>
          <a:custGeom>
            <a:avLst/>
            <a:gdLst/>
            <a:ahLst/>
            <a:cxnLst/>
            <a:rect l="l" t="t" r="r" b="b"/>
            <a:pathLst>
              <a:path w="11424920" h="6858000">
                <a:moveTo>
                  <a:pt x="0" y="6858000"/>
                </a:moveTo>
                <a:lnTo>
                  <a:pt x="11424920" y="6858000"/>
                </a:lnTo>
                <a:lnTo>
                  <a:pt x="1142492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2299" y="0"/>
            <a:ext cx="144780" cy="6858000"/>
          </a:xfrm>
          <a:custGeom>
            <a:avLst/>
            <a:gdLst/>
            <a:ahLst/>
            <a:cxnLst/>
            <a:rect l="l" t="t" r="r" b="b"/>
            <a:pathLst>
              <a:path w="144779" h="6858000">
                <a:moveTo>
                  <a:pt x="144779" y="0"/>
                </a:moveTo>
                <a:lnTo>
                  <a:pt x="0" y="0"/>
                </a:lnTo>
                <a:lnTo>
                  <a:pt x="0" y="6857998"/>
                </a:lnTo>
                <a:lnTo>
                  <a:pt x="144779" y="6857998"/>
                </a:lnTo>
                <a:lnTo>
                  <a:pt x="144779" y="0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7519" y="0"/>
            <a:ext cx="144780" cy="6858000"/>
          </a:xfrm>
          <a:custGeom>
            <a:avLst/>
            <a:gdLst/>
            <a:ahLst/>
            <a:cxnLst/>
            <a:rect l="l" t="t" r="r" b="b"/>
            <a:pathLst>
              <a:path w="144779" h="6858000">
                <a:moveTo>
                  <a:pt x="144779" y="0"/>
                </a:moveTo>
                <a:lnTo>
                  <a:pt x="0" y="0"/>
                </a:lnTo>
                <a:lnTo>
                  <a:pt x="0" y="6858000"/>
                </a:lnTo>
                <a:lnTo>
                  <a:pt x="144779" y="6858000"/>
                </a:lnTo>
                <a:lnTo>
                  <a:pt x="144779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F487C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77520" cy="6858000"/>
          </a:xfrm>
          <a:custGeom>
            <a:avLst/>
            <a:gdLst/>
            <a:ahLst/>
            <a:cxnLst/>
            <a:rect l="l" t="t" r="r" b="b"/>
            <a:pathLst>
              <a:path w="477520" h="6858000">
                <a:moveTo>
                  <a:pt x="0" y="6858000"/>
                </a:moveTo>
                <a:lnTo>
                  <a:pt x="477520" y="6858000"/>
                </a:lnTo>
                <a:lnTo>
                  <a:pt x="47752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67079" y="0"/>
            <a:ext cx="11424920" cy="6858000"/>
          </a:xfrm>
          <a:custGeom>
            <a:avLst/>
            <a:gdLst/>
            <a:ahLst/>
            <a:cxnLst/>
            <a:rect l="l" t="t" r="r" b="b"/>
            <a:pathLst>
              <a:path w="11424920" h="6858000">
                <a:moveTo>
                  <a:pt x="0" y="6858000"/>
                </a:moveTo>
                <a:lnTo>
                  <a:pt x="11424920" y="6858000"/>
                </a:lnTo>
                <a:lnTo>
                  <a:pt x="1142492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2299" y="0"/>
            <a:ext cx="144780" cy="6858000"/>
          </a:xfrm>
          <a:custGeom>
            <a:avLst/>
            <a:gdLst/>
            <a:ahLst/>
            <a:cxnLst/>
            <a:rect l="l" t="t" r="r" b="b"/>
            <a:pathLst>
              <a:path w="144779" h="6858000">
                <a:moveTo>
                  <a:pt x="144779" y="0"/>
                </a:moveTo>
                <a:lnTo>
                  <a:pt x="0" y="0"/>
                </a:lnTo>
                <a:lnTo>
                  <a:pt x="0" y="6857998"/>
                </a:lnTo>
                <a:lnTo>
                  <a:pt x="144779" y="6857998"/>
                </a:lnTo>
                <a:lnTo>
                  <a:pt x="144779" y="0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596836"/>
            <a:ext cx="10160000" cy="11281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1F487C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3685" y="2080018"/>
            <a:ext cx="6986270" cy="2242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1F487C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71219" y="708659"/>
              <a:ext cx="2771140" cy="2773680"/>
            </a:xfrm>
            <a:custGeom>
              <a:avLst/>
              <a:gdLst/>
              <a:ahLst/>
              <a:cxnLst/>
              <a:rect l="l" t="t" r="r" b="b"/>
              <a:pathLst>
                <a:path w="2771140" h="2773679">
                  <a:moveTo>
                    <a:pt x="2771140" y="0"/>
                  </a:moveTo>
                  <a:lnTo>
                    <a:pt x="2735580" y="0"/>
                  </a:lnTo>
                  <a:lnTo>
                    <a:pt x="35560" y="0"/>
                  </a:lnTo>
                  <a:lnTo>
                    <a:pt x="0" y="0"/>
                  </a:lnTo>
                  <a:lnTo>
                    <a:pt x="0" y="35560"/>
                  </a:lnTo>
                  <a:lnTo>
                    <a:pt x="0" y="204470"/>
                  </a:lnTo>
                  <a:lnTo>
                    <a:pt x="0" y="2738120"/>
                  </a:lnTo>
                  <a:lnTo>
                    <a:pt x="0" y="2773680"/>
                  </a:lnTo>
                  <a:lnTo>
                    <a:pt x="35560" y="2773680"/>
                  </a:lnTo>
                  <a:lnTo>
                    <a:pt x="179197" y="2773680"/>
                  </a:lnTo>
                  <a:lnTo>
                    <a:pt x="214757" y="2773680"/>
                  </a:lnTo>
                  <a:lnTo>
                    <a:pt x="214757" y="2738120"/>
                  </a:lnTo>
                  <a:lnTo>
                    <a:pt x="214757" y="204978"/>
                  </a:lnTo>
                  <a:lnTo>
                    <a:pt x="2735580" y="204978"/>
                  </a:lnTo>
                  <a:lnTo>
                    <a:pt x="2771140" y="204978"/>
                  </a:lnTo>
                  <a:lnTo>
                    <a:pt x="2771140" y="204470"/>
                  </a:lnTo>
                  <a:lnTo>
                    <a:pt x="2771140" y="169418"/>
                  </a:lnTo>
                  <a:lnTo>
                    <a:pt x="2771140" y="35560"/>
                  </a:lnTo>
                  <a:lnTo>
                    <a:pt x="2771140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248400"/>
              <a:ext cx="12192000" cy="609600"/>
            </a:xfrm>
            <a:custGeom>
              <a:avLst/>
              <a:gdLst/>
              <a:ahLst/>
              <a:cxnLst/>
              <a:rect l="l" t="t" r="r" b="b"/>
              <a:pathLst>
                <a:path w="12192000" h="609600">
                  <a:moveTo>
                    <a:pt x="121920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12192000" y="60960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49640" y="1821179"/>
              <a:ext cx="2771140" cy="2771140"/>
            </a:xfrm>
            <a:custGeom>
              <a:avLst/>
              <a:gdLst/>
              <a:ahLst/>
              <a:cxnLst/>
              <a:rect l="l" t="t" r="r" b="b"/>
              <a:pathLst>
                <a:path w="2771140" h="2771140">
                  <a:moveTo>
                    <a:pt x="2771140" y="0"/>
                  </a:moveTo>
                  <a:lnTo>
                    <a:pt x="2735580" y="0"/>
                  </a:lnTo>
                  <a:lnTo>
                    <a:pt x="2591943" y="0"/>
                  </a:lnTo>
                  <a:lnTo>
                    <a:pt x="2556383" y="0"/>
                  </a:lnTo>
                  <a:lnTo>
                    <a:pt x="2556383" y="35572"/>
                  </a:lnTo>
                  <a:lnTo>
                    <a:pt x="2556383" y="2566162"/>
                  </a:lnTo>
                  <a:lnTo>
                    <a:pt x="35560" y="2566162"/>
                  </a:lnTo>
                  <a:lnTo>
                    <a:pt x="0" y="2566162"/>
                  </a:lnTo>
                  <a:lnTo>
                    <a:pt x="0" y="2566670"/>
                  </a:lnTo>
                  <a:lnTo>
                    <a:pt x="0" y="2601722"/>
                  </a:lnTo>
                  <a:lnTo>
                    <a:pt x="0" y="2735580"/>
                  </a:lnTo>
                  <a:lnTo>
                    <a:pt x="0" y="2771140"/>
                  </a:lnTo>
                  <a:lnTo>
                    <a:pt x="35560" y="2771140"/>
                  </a:lnTo>
                  <a:lnTo>
                    <a:pt x="2735580" y="2771140"/>
                  </a:lnTo>
                  <a:lnTo>
                    <a:pt x="2771140" y="2771140"/>
                  </a:lnTo>
                  <a:lnTo>
                    <a:pt x="2771140" y="2735580"/>
                  </a:lnTo>
                  <a:lnTo>
                    <a:pt x="2771140" y="2566670"/>
                  </a:lnTo>
                  <a:lnTo>
                    <a:pt x="2771140" y="35572"/>
                  </a:lnTo>
                  <a:lnTo>
                    <a:pt x="2771140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51840" y="609599"/>
              <a:ext cx="10685780" cy="4084320"/>
            </a:xfrm>
            <a:custGeom>
              <a:avLst/>
              <a:gdLst/>
              <a:ahLst/>
              <a:cxnLst/>
              <a:rect l="l" t="t" r="r" b="b"/>
              <a:pathLst>
                <a:path w="10685780" h="4084320">
                  <a:moveTo>
                    <a:pt x="3152140" y="0"/>
                  </a:moveTo>
                  <a:lnTo>
                    <a:pt x="3116580" y="0"/>
                  </a:lnTo>
                  <a:lnTo>
                    <a:pt x="35560" y="0"/>
                  </a:lnTo>
                  <a:lnTo>
                    <a:pt x="0" y="0"/>
                  </a:lnTo>
                  <a:lnTo>
                    <a:pt x="0" y="35572"/>
                  </a:lnTo>
                  <a:lnTo>
                    <a:pt x="0" y="182880"/>
                  </a:lnTo>
                  <a:lnTo>
                    <a:pt x="0" y="2971800"/>
                  </a:lnTo>
                  <a:lnTo>
                    <a:pt x="0" y="3007360"/>
                  </a:lnTo>
                  <a:lnTo>
                    <a:pt x="35560" y="3007360"/>
                  </a:lnTo>
                  <a:lnTo>
                    <a:pt x="168008" y="3007360"/>
                  </a:lnTo>
                  <a:lnTo>
                    <a:pt x="203568" y="3007360"/>
                  </a:lnTo>
                  <a:lnTo>
                    <a:pt x="203568" y="2971800"/>
                  </a:lnTo>
                  <a:lnTo>
                    <a:pt x="203568" y="183134"/>
                  </a:lnTo>
                  <a:lnTo>
                    <a:pt x="3116580" y="183134"/>
                  </a:lnTo>
                  <a:lnTo>
                    <a:pt x="3152140" y="183134"/>
                  </a:lnTo>
                  <a:lnTo>
                    <a:pt x="3152140" y="182880"/>
                  </a:lnTo>
                  <a:lnTo>
                    <a:pt x="3152140" y="147574"/>
                  </a:lnTo>
                  <a:lnTo>
                    <a:pt x="3152140" y="35572"/>
                  </a:lnTo>
                  <a:lnTo>
                    <a:pt x="3152140" y="0"/>
                  </a:lnTo>
                  <a:close/>
                </a:path>
                <a:path w="10685780" h="4084320">
                  <a:moveTo>
                    <a:pt x="10685780" y="1076960"/>
                  </a:moveTo>
                  <a:lnTo>
                    <a:pt x="10650220" y="1076960"/>
                  </a:lnTo>
                  <a:lnTo>
                    <a:pt x="10527665" y="1076960"/>
                  </a:lnTo>
                  <a:lnTo>
                    <a:pt x="10492105" y="1076960"/>
                  </a:lnTo>
                  <a:lnTo>
                    <a:pt x="10492105" y="1112520"/>
                  </a:lnTo>
                  <a:lnTo>
                    <a:pt x="10492105" y="3901186"/>
                  </a:lnTo>
                  <a:lnTo>
                    <a:pt x="7569200" y="3901186"/>
                  </a:lnTo>
                  <a:lnTo>
                    <a:pt x="7533640" y="3901186"/>
                  </a:lnTo>
                  <a:lnTo>
                    <a:pt x="7533640" y="3901440"/>
                  </a:lnTo>
                  <a:lnTo>
                    <a:pt x="7533640" y="3936746"/>
                  </a:lnTo>
                  <a:lnTo>
                    <a:pt x="7533640" y="4048760"/>
                  </a:lnTo>
                  <a:lnTo>
                    <a:pt x="7533640" y="4084320"/>
                  </a:lnTo>
                  <a:lnTo>
                    <a:pt x="7569200" y="4084320"/>
                  </a:lnTo>
                  <a:lnTo>
                    <a:pt x="10650220" y="4084320"/>
                  </a:lnTo>
                  <a:lnTo>
                    <a:pt x="10685780" y="4084320"/>
                  </a:lnTo>
                  <a:lnTo>
                    <a:pt x="10685780" y="4048760"/>
                  </a:lnTo>
                  <a:lnTo>
                    <a:pt x="10685780" y="3901440"/>
                  </a:lnTo>
                  <a:lnTo>
                    <a:pt x="10685780" y="1112520"/>
                  </a:lnTo>
                  <a:lnTo>
                    <a:pt x="10685780" y="107696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037201" y="2078926"/>
            <a:ext cx="2226945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10" dirty="0">
                <a:solidFill>
                  <a:srgbClr val="FFFFFF"/>
                </a:solidFill>
              </a:rPr>
              <a:t>MEREK</a:t>
            </a:r>
            <a:endParaRPr sz="6600"/>
          </a:p>
        </p:txBody>
      </p:sp>
      <p:sp>
        <p:nvSpPr>
          <p:cNvPr id="9" name="object 9"/>
          <p:cNvSpPr txBox="1"/>
          <p:nvPr/>
        </p:nvSpPr>
        <p:spPr>
          <a:xfrm>
            <a:off x="3736340" y="4934584"/>
            <a:ext cx="482854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solidFill>
                  <a:srgbClr val="FFFFFF"/>
                </a:solidFill>
                <a:latin typeface="Arial MT"/>
                <a:cs typeface="Arial MT"/>
              </a:rPr>
              <a:t>OLEH</a:t>
            </a:r>
            <a:r>
              <a:rPr sz="23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300" dirty="0">
                <a:solidFill>
                  <a:srgbClr val="FFFFFF"/>
                </a:solidFill>
                <a:latin typeface="Arial MT"/>
                <a:cs typeface="Arial MT"/>
              </a:rPr>
              <a:t>:</a:t>
            </a:r>
            <a:r>
              <a:rPr sz="23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300" dirty="0">
                <a:solidFill>
                  <a:srgbClr val="FFFFFF"/>
                </a:solidFill>
                <a:latin typeface="Arial MT"/>
                <a:cs typeface="Arial MT"/>
              </a:rPr>
              <a:t>LIA</a:t>
            </a:r>
            <a:r>
              <a:rPr sz="2300" spc="-1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300" dirty="0">
                <a:solidFill>
                  <a:srgbClr val="FFFFFF"/>
                </a:solidFill>
                <a:latin typeface="Arial MT"/>
                <a:cs typeface="Arial MT"/>
              </a:rPr>
              <a:t>ROSMALIA,</a:t>
            </a:r>
            <a:r>
              <a:rPr sz="23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300" spc="-40" dirty="0">
                <a:solidFill>
                  <a:srgbClr val="FFFFFF"/>
                </a:solidFill>
                <a:latin typeface="Arial MT"/>
                <a:cs typeface="Arial MT"/>
              </a:rPr>
              <a:t>S.T.,</a:t>
            </a:r>
            <a:r>
              <a:rPr sz="23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 MT"/>
                <a:cs typeface="Arial MT"/>
              </a:rPr>
              <a:t>M.Kom</a:t>
            </a:r>
            <a:endParaRPr sz="2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7519" y="0"/>
            <a:ext cx="11714480" cy="6858000"/>
            <a:chOff x="477519" y="0"/>
            <a:chExt cx="11714480" cy="6858000"/>
          </a:xfrm>
        </p:grpSpPr>
        <p:sp>
          <p:nvSpPr>
            <p:cNvPr id="3" name="object 3"/>
            <p:cNvSpPr/>
            <p:nvPr/>
          </p:nvSpPr>
          <p:spPr>
            <a:xfrm>
              <a:off x="8392160" y="1871979"/>
              <a:ext cx="2771140" cy="4160520"/>
            </a:xfrm>
            <a:custGeom>
              <a:avLst/>
              <a:gdLst/>
              <a:ahLst/>
              <a:cxnLst/>
              <a:rect l="l" t="t" r="r" b="b"/>
              <a:pathLst>
                <a:path w="2771140" h="4160520">
                  <a:moveTo>
                    <a:pt x="2771140" y="0"/>
                  </a:moveTo>
                  <a:lnTo>
                    <a:pt x="2735580" y="0"/>
                  </a:lnTo>
                  <a:lnTo>
                    <a:pt x="2591943" y="0"/>
                  </a:lnTo>
                  <a:lnTo>
                    <a:pt x="2556383" y="0"/>
                  </a:lnTo>
                  <a:lnTo>
                    <a:pt x="2556383" y="35560"/>
                  </a:lnTo>
                  <a:lnTo>
                    <a:pt x="2556383" y="3955554"/>
                  </a:lnTo>
                  <a:lnTo>
                    <a:pt x="35560" y="3955542"/>
                  </a:lnTo>
                  <a:lnTo>
                    <a:pt x="0" y="3955542"/>
                  </a:lnTo>
                  <a:lnTo>
                    <a:pt x="0" y="3956050"/>
                  </a:lnTo>
                  <a:lnTo>
                    <a:pt x="0" y="3991102"/>
                  </a:lnTo>
                  <a:lnTo>
                    <a:pt x="0" y="4124960"/>
                  </a:lnTo>
                  <a:lnTo>
                    <a:pt x="0" y="4160520"/>
                  </a:lnTo>
                  <a:lnTo>
                    <a:pt x="35560" y="4160520"/>
                  </a:lnTo>
                  <a:lnTo>
                    <a:pt x="2735580" y="4160520"/>
                  </a:lnTo>
                  <a:lnTo>
                    <a:pt x="2771140" y="4160520"/>
                  </a:lnTo>
                  <a:lnTo>
                    <a:pt x="2771140" y="4124960"/>
                  </a:lnTo>
                  <a:lnTo>
                    <a:pt x="2771140" y="3956050"/>
                  </a:lnTo>
                  <a:lnTo>
                    <a:pt x="2771140" y="35560"/>
                  </a:lnTo>
                  <a:lnTo>
                    <a:pt x="2771140" y="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3400" y="1752599"/>
              <a:ext cx="3152140" cy="4409440"/>
            </a:xfrm>
            <a:custGeom>
              <a:avLst/>
              <a:gdLst/>
              <a:ahLst/>
              <a:cxnLst/>
              <a:rect l="l" t="t" r="r" b="b"/>
              <a:pathLst>
                <a:path w="3152140" h="4409440">
                  <a:moveTo>
                    <a:pt x="3152140" y="0"/>
                  </a:moveTo>
                  <a:lnTo>
                    <a:pt x="2907792" y="0"/>
                  </a:lnTo>
                  <a:lnTo>
                    <a:pt x="2907792" y="4185920"/>
                  </a:lnTo>
                  <a:lnTo>
                    <a:pt x="0" y="4185920"/>
                  </a:lnTo>
                  <a:lnTo>
                    <a:pt x="0" y="4409440"/>
                  </a:lnTo>
                  <a:lnTo>
                    <a:pt x="3152140" y="4409440"/>
                  </a:lnTo>
                  <a:lnTo>
                    <a:pt x="3152140" y="4185920"/>
                  </a:lnTo>
                  <a:lnTo>
                    <a:pt x="3152140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3290">
              <a:lnSpc>
                <a:spcPct val="100000"/>
              </a:lnSpc>
              <a:spcBef>
                <a:spcPts val="100"/>
              </a:spcBef>
            </a:pPr>
            <a:r>
              <a:rPr dirty="0"/>
              <a:t>Alasan</a:t>
            </a:r>
            <a:r>
              <a:rPr spc="-90" dirty="0"/>
              <a:t> </a:t>
            </a:r>
            <a:r>
              <a:rPr dirty="0"/>
              <a:t>Penolakan</a:t>
            </a:r>
            <a:r>
              <a:rPr spc="-90" dirty="0"/>
              <a:t> </a:t>
            </a:r>
            <a:r>
              <a:rPr dirty="0"/>
              <a:t>Merek</a:t>
            </a:r>
            <a:r>
              <a:rPr spc="-100" dirty="0"/>
              <a:t> </a:t>
            </a:r>
            <a:r>
              <a:rPr sz="3200" spc="-10" dirty="0"/>
              <a:t>(Lanjutan…)</a:t>
            </a:r>
            <a:endParaRPr sz="3200"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9120" y="1925319"/>
            <a:ext cx="8039100" cy="34848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8219" y="1811020"/>
            <a:ext cx="8285480" cy="40563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329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Hapus</a:t>
            </a:r>
            <a:r>
              <a:rPr sz="4400" spc="-30" dirty="0"/>
              <a:t> </a:t>
            </a:r>
            <a:r>
              <a:rPr sz="4400" dirty="0"/>
              <a:t>atau</a:t>
            </a:r>
            <a:r>
              <a:rPr sz="4400" spc="-15" dirty="0"/>
              <a:t> </a:t>
            </a:r>
            <a:r>
              <a:rPr sz="4400" dirty="0"/>
              <a:t>Batalnya</a:t>
            </a:r>
            <a:r>
              <a:rPr sz="4400" spc="-20" dirty="0"/>
              <a:t> </a:t>
            </a:r>
            <a:r>
              <a:rPr sz="4400" dirty="0"/>
              <a:t>Hak</a:t>
            </a:r>
            <a:r>
              <a:rPr sz="4400" spc="-30" dirty="0"/>
              <a:t> </a:t>
            </a:r>
            <a:r>
              <a:rPr sz="4400" dirty="0"/>
              <a:t>Atas</a:t>
            </a:r>
            <a:r>
              <a:rPr sz="4400" spc="-15" dirty="0"/>
              <a:t> </a:t>
            </a:r>
            <a:r>
              <a:rPr sz="4400" spc="-10" dirty="0"/>
              <a:t>Merek</a:t>
            </a:r>
            <a:endParaRPr sz="4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01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LISENSI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2539" y="1447800"/>
            <a:ext cx="7668259" cy="42494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531860" y="1821179"/>
              <a:ext cx="2773680" cy="4157979"/>
            </a:xfrm>
            <a:custGeom>
              <a:avLst/>
              <a:gdLst/>
              <a:ahLst/>
              <a:cxnLst/>
              <a:rect l="l" t="t" r="r" b="b"/>
              <a:pathLst>
                <a:path w="2773679" h="4157979">
                  <a:moveTo>
                    <a:pt x="2773680" y="0"/>
                  </a:moveTo>
                  <a:lnTo>
                    <a:pt x="2738120" y="0"/>
                  </a:lnTo>
                  <a:lnTo>
                    <a:pt x="2594229" y="0"/>
                  </a:lnTo>
                  <a:lnTo>
                    <a:pt x="2558669" y="0"/>
                  </a:lnTo>
                  <a:lnTo>
                    <a:pt x="2558669" y="35560"/>
                  </a:lnTo>
                  <a:lnTo>
                    <a:pt x="2558669" y="3952240"/>
                  </a:lnTo>
                  <a:lnTo>
                    <a:pt x="0" y="3952240"/>
                  </a:lnTo>
                  <a:lnTo>
                    <a:pt x="0" y="3952811"/>
                  </a:lnTo>
                  <a:lnTo>
                    <a:pt x="0" y="3988371"/>
                  </a:lnTo>
                  <a:lnTo>
                    <a:pt x="0" y="4122420"/>
                  </a:lnTo>
                  <a:lnTo>
                    <a:pt x="0" y="4157980"/>
                  </a:lnTo>
                  <a:lnTo>
                    <a:pt x="35560" y="4157980"/>
                  </a:lnTo>
                  <a:lnTo>
                    <a:pt x="2738120" y="4157980"/>
                  </a:lnTo>
                  <a:lnTo>
                    <a:pt x="2773680" y="4157980"/>
                  </a:lnTo>
                  <a:lnTo>
                    <a:pt x="2773680" y="4122420"/>
                  </a:lnTo>
                  <a:lnTo>
                    <a:pt x="2773680" y="3952240"/>
                  </a:lnTo>
                  <a:lnTo>
                    <a:pt x="2773680" y="35560"/>
                  </a:lnTo>
                  <a:lnTo>
                    <a:pt x="2773680" y="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285480" y="1686559"/>
              <a:ext cx="3152140" cy="4406900"/>
            </a:xfrm>
            <a:custGeom>
              <a:avLst/>
              <a:gdLst/>
              <a:ahLst/>
              <a:cxnLst/>
              <a:rect l="l" t="t" r="r" b="b"/>
              <a:pathLst>
                <a:path w="3152140" h="4406900">
                  <a:moveTo>
                    <a:pt x="3152140" y="0"/>
                  </a:moveTo>
                  <a:lnTo>
                    <a:pt x="3116580" y="0"/>
                  </a:lnTo>
                  <a:lnTo>
                    <a:pt x="2982722" y="0"/>
                  </a:lnTo>
                  <a:lnTo>
                    <a:pt x="2947162" y="0"/>
                  </a:lnTo>
                  <a:lnTo>
                    <a:pt x="2947162" y="35560"/>
                  </a:lnTo>
                  <a:lnTo>
                    <a:pt x="2947162" y="4222750"/>
                  </a:lnTo>
                  <a:lnTo>
                    <a:pt x="0" y="4222750"/>
                  </a:lnTo>
                  <a:lnTo>
                    <a:pt x="0" y="4222902"/>
                  </a:lnTo>
                  <a:lnTo>
                    <a:pt x="0" y="4258462"/>
                  </a:lnTo>
                  <a:lnTo>
                    <a:pt x="0" y="4371352"/>
                  </a:lnTo>
                  <a:lnTo>
                    <a:pt x="0" y="4406900"/>
                  </a:lnTo>
                  <a:lnTo>
                    <a:pt x="35560" y="4406900"/>
                  </a:lnTo>
                  <a:lnTo>
                    <a:pt x="3116580" y="4406900"/>
                  </a:lnTo>
                  <a:lnTo>
                    <a:pt x="3152140" y="4406900"/>
                  </a:lnTo>
                  <a:lnTo>
                    <a:pt x="3152140" y="4371352"/>
                  </a:lnTo>
                  <a:lnTo>
                    <a:pt x="3152140" y="4222750"/>
                  </a:lnTo>
                  <a:lnTo>
                    <a:pt x="3152140" y="35560"/>
                  </a:lnTo>
                  <a:lnTo>
                    <a:pt x="3152140" y="0"/>
                  </a:lnTo>
                  <a:close/>
                </a:path>
              </a:pathLst>
            </a:custGeom>
            <a:solidFill>
              <a:srgbClr val="EEEC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781930" y="2993326"/>
            <a:ext cx="55175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dirty="0">
                <a:solidFill>
                  <a:srgbClr val="FFFFFF"/>
                </a:solidFill>
              </a:rPr>
              <a:t>CONTOH</a:t>
            </a:r>
            <a:r>
              <a:rPr sz="7200" spc="-265" dirty="0">
                <a:solidFill>
                  <a:srgbClr val="FFFFFF"/>
                </a:solidFill>
              </a:rPr>
              <a:t> </a:t>
            </a:r>
            <a:r>
              <a:rPr sz="7200" spc="-10" dirty="0">
                <a:solidFill>
                  <a:srgbClr val="FFFFFF"/>
                </a:solidFill>
              </a:rPr>
              <a:t>MEREK</a:t>
            </a:r>
            <a:endParaRPr sz="7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77940" y="0"/>
            <a:ext cx="5814060" cy="6858000"/>
          </a:xfrm>
          <a:custGeom>
            <a:avLst/>
            <a:gdLst/>
            <a:ahLst/>
            <a:cxnLst/>
            <a:rect l="l" t="t" r="r" b="b"/>
            <a:pathLst>
              <a:path w="5814059" h="6858000">
                <a:moveTo>
                  <a:pt x="0" y="6858000"/>
                </a:moveTo>
                <a:lnTo>
                  <a:pt x="5814060" y="6858000"/>
                </a:lnTo>
                <a:lnTo>
                  <a:pt x="581406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6377940" cy="6858000"/>
            <a:chOff x="0" y="0"/>
            <a:chExt cx="637794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6235700" cy="6858000"/>
            </a:xfrm>
            <a:custGeom>
              <a:avLst/>
              <a:gdLst/>
              <a:ahLst/>
              <a:cxnLst/>
              <a:rect l="l" t="t" r="r" b="b"/>
              <a:pathLst>
                <a:path w="6235700" h="6858000">
                  <a:moveTo>
                    <a:pt x="62357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6235700" y="6858000"/>
                  </a:lnTo>
                  <a:lnTo>
                    <a:pt x="6235700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8000" y="5290820"/>
              <a:ext cx="5270500" cy="1010919"/>
            </a:xfrm>
            <a:custGeom>
              <a:avLst/>
              <a:gdLst/>
              <a:ahLst/>
              <a:cxnLst/>
              <a:rect l="l" t="t" r="r" b="b"/>
              <a:pathLst>
                <a:path w="5270500" h="1010920">
                  <a:moveTo>
                    <a:pt x="5270500" y="0"/>
                  </a:moveTo>
                  <a:lnTo>
                    <a:pt x="0" y="0"/>
                  </a:lnTo>
                  <a:lnTo>
                    <a:pt x="0" y="1010919"/>
                  </a:lnTo>
                  <a:lnTo>
                    <a:pt x="5270500" y="1010919"/>
                  </a:lnTo>
                  <a:lnTo>
                    <a:pt x="52705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620" y="294640"/>
              <a:ext cx="5509260" cy="496315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08000" y="0"/>
              <a:ext cx="5869940" cy="6858000"/>
            </a:xfrm>
            <a:custGeom>
              <a:avLst/>
              <a:gdLst/>
              <a:ahLst/>
              <a:cxnLst/>
              <a:rect l="l" t="t" r="r" b="b"/>
              <a:pathLst>
                <a:path w="5869940" h="6858000">
                  <a:moveTo>
                    <a:pt x="5270500" y="915416"/>
                  </a:moveTo>
                  <a:lnTo>
                    <a:pt x="4764024" y="408940"/>
                  </a:lnTo>
                  <a:lnTo>
                    <a:pt x="0" y="408940"/>
                  </a:lnTo>
                  <a:lnTo>
                    <a:pt x="0" y="4637024"/>
                  </a:lnTo>
                  <a:lnTo>
                    <a:pt x="506450" y="5143500"/>
                  </a:lnTo>
                  <a:lnTo>
                    <a:pt x="5270500" y="5143500"/>
                  </a:lnTo>
                  <a:lnTo>
                    <a:pt x="5270500" y="915416"/>
                  </a:lnTo>
                  <a:close/>
                </a:path>
                <a:path w="5869940" h="6858000">
                  <a:moveTo>
                    <a:pt x="5869940" y="0"/>
                  </a:moveTo>
                  <a:lnTo>
                    <a:pt x="5727700" y="0"/>
                  </a:lnTo>
                  <a:lnTo>
                    <a:pt x="5727700" y="6858000"/>
                  </a:lnTo>
                  <a:lnTo>
                    <a:pt x="5869940" y="6858000"/>
                  </a:lnTo>
                  <a:lnTo>
                    <a:pt x="5869940" y="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6846570" y="371601"/>
            <a:ext cx="627380" cy="615315"/>
          </a:xfrm>
          <a:custGeom>
            <a:avLst/>
            <a:gdLst/>
            <a:ahLst/>
            <a:cxnLst/>
            <a:rect l="l" t="t" r="r" b="b"/>
            <a:pathLst>
              <a:path w="627379" h="615315">
                <a:moveTo>
                  <a:pt x="627380" y="0"/>
                </a:moveTo>
                <a:lnTo>
                  <a:pt x="29591" y="0"/>
                </a:lnTo>
                <a:lnTo>
                  <a:pt x="27089" y="508"/>
                </a:lnTo>
                <a:lnTo>
                  <a:pt x="0" y="508"/>
                </a:lnTo>
                <a:lnTo>
                  <a:pt x="0" y="28448"/>
                </a:lnTo>
                <a:lnTo>
                  <a:pt x="0" y="587248"/>
                </a:lnTo>
                <a:lnTo>
                  <a:pt x="0" y="615188"/>
                </a:lnTo>
                <a:lnTo>
                  <a:pt x="1651" y="615188"/>
                </a:lnTo>
                <a:lnTo>
                  <a:pt x="27940" y="615188"/>
                </a:lnTo>
                <a:lnTo>
                  <a:pt x="29591" y="615188"/>
                </a:lnTo>
                <a:lnTo>
                  <a:pt x="29591" y="587248"/>
                </a:lnTo>
                <a:lnTo>
                  <a:pt x="29591" y="28448"/>
                </a:lnTo>
                <a:lnTo>
                  <a:pt x="627380" y="28448"/>
                </a:lnTo>
                <a:lnTo>
                  <a:pt x="627380" y="27940"/>
                </a:lnTo>
                <a:lnTo>
                  <a:pt x="627380" y="508"/>
                </a:lnTo>
                <a:lnTo>
                  <a:pt x="626859" y="508"/>
                </a:lnTo>
                <a:lnTo>
                  <a:pt x="62738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060430" y="5820409"/>
            <a:ext cx="624840" cy="615315"/>
          </a:xfrm>
          <a:custGeom>
            <a:avLst/>
            <a:gdLst/>
            <a:ahLst/>
            <a:cxnLst/>
            <a:rect l="l" t="t" r="r" b="b"/>
            <a:pathLst>
              <a:path w="624840" h="615314">
                <a:moveTo>
                  <a:pt x="624840" y="0"/>
                </a:moveTo>
                <a:lnTo>
                  <a:pt x="623189" y="0"/>
                </a:lnTo>
                <a:lnTo>
                  <a:pt x="596900" y="0"/>
                </a:lnTo>
                <a:lnTo>
                  <a:pt x="595249" y="0"/>
                </a:lnTo>
                <a:lnTo>
                  <a:pt x="595249" y="27940"/>
                </a:lnTo>
                <a:lnTo>
                  <a:pt x="595249" y="586740"/>
                </a:lnTo>
                <a:lnTo>
                  <a:pt x="0" y="586740"/>
                </a:lnTo>
                <a:lnTo>
                  <a:pt x="0" y="587197"/>
                </a:lnTo>
                <a:lnTo>
                  <a:pt x="0" y="614680"/>
                </a:lnTo>
                <a:lnTo>
                  <a:pt x="444" y="614680"/>
                </a:lnTo>
                <a:lnTo>
                  <a:pt x="0" y="615137"/>
                </a:lnTo>
                <a:lnTo>
                  <a:pt x="595249" y="615137"/>
                </a:lnTo>
                <a:lnTo>
                  <a:pt x="597496" y="614680"/>
                </a:lnTo>
                <a:lnTo>
                  <a:pt x="624840" y="614680"/>
                </a:lnTo>
                <a:lnTo>
                  <a:pt x="624840" y="586740"/>
                </a:lnTo>
                <a:lnTo>
                  <a:pt x="624840" y="27940"/>
                </a:lnTo>
                <a:lnTo>
                  <a:pt x="62484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022330" y="361441"/>
            <a:ext cx="627380" cy="615315"/>
          </a:xfrm>
          <a:custGeom>
            <a:avLst/>
            <a:gdLst/>
            <a:ahLst/>
            <a:cxnLst/>
            <a:rect l="l" t="t" r="r" b="b"/>
            <a:pathLst>
              <a:path w="627379" h="615315">
                <a:moveTo>
                  <a:pt x="627380" y="508"/>
                </a:moveTo>
                <a:lnTo>
                  <a:pt x="600278" y="508"/>
                </a:lnTo>
                <a:lnTo>
                  <a:pt x="597789" y="0"/>
                </a:lnTo>
                <a:lnTo>
                  <a:pt x="0" y="0"/>
                </a:lnTo>
                <a:lnTo>
                  <a:pt x="508" y="508"/>
                </a:lnTo>
                <a:lnTo>
                  <a:pt x="0" y="508"/>
                </a:lnTo>
                <a:lnTo>
                  <a:pt x="0" y="27940"/>
                </a:lnTo>
                <a:lnTo>
                  <a:pt x="0" y="28448"/>
                </a:lnTo>
                <a:lnTo>
                  <a:pt x="597789" y="28448"/>
                </a:lnTo>
                <a:lnTo>
                  <a:pt x="597789" y="587248"/>
                </a:lnTo>
                <a:lnTo>
                  <a:pt x="597789" y="615188"/>
                </a:lnTo>
                <a:lnTo>
                  <a:pt x="599440" y="615188"/>
                </a:lnTo>
                <a:lnTo>
                  <a:pt x="625729" y="615188"/>
                </a:lnTo>
                <a:lnTo>
                  <a:pt x="627380" y="615188"/>
                </a:lnTo>
                <a:lnTo>
                  <a:pt x="627380" y="587248"/>
                </a:lnTo>
                <a:lnTo>
                  <a:pt x="627380" y="28448"/>
                </a:lnTo>
                <a:lnTo>
                  <a:pt x="627380" y="508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66890" y="5820409"/>
            <a:ext cx="624840" cy="615315"/>
          </a:xfrm>
          <a:custGeom>
            <a:avLst/>
            <a:gdLst/>
            <a:ahLst/>
            <a:cxnLst/>
            <a:rect l="l" t="t" r="r" b="b"/>
            <a:pathLst>
              <a:path w="624840" h="615314">
                <a:moveTo>
                  <a:pt x="624840" y="586740"/>
                </a:moveTo>
                <a:lnTo>
                  <a:pt x="29591" y="586740"/>
                </a:lnTo>
                <a:lnTo>
                  <a:pt x="29591" y="27940"/>
                </a:lnTo>
                <a:lnTo>
                  <a:pt x="29591" y="0"/>
                </a:lnTo>
                <a:lnTo>
                  <a:pt x="27940" y="0"/>
                </a:lnTo>
                <a:lnTo>
                  <a:pt x="1651" y="0"/>
                </a:lnTo>
                <a:lnTo>
                  <a:pt x="0" y="0"/>
                </a:lnTo>
                <a:lnTo>
                  <a:pt x="0" y="27940"/>
                </a:lnTo>
                <a:lnTo>
                  <a:pt x="0" y="586740"/>
                </a:lnTo>
                <a:lnTo>
                  <a:pt x="0" y="614680"/>
                </a:lnTo>
                <a:lnTo>
                  <a:pt x="27317" y="614680"/>
                </a:lnTo>
                <a:lnTo>
                  <a:pt x="29591" y="615137"/>
                </a:lnTo>
                <a:lnTo>
                  <a:pt x="624840" y="615137"/>
                </a:lnTo>
                <a:lnTo>
                  <a:pt x="624382" y="614680"/>
                </a:lnTo>
                <a:lnTo>
                  <a:pt x="624840" y="614680"/>
                </a:lnTo>
                <a:lnTo>
                  <a:pt x="624840" y="587197"/>
                </a:lnTo>
                <a:lnTo>
                  <a:pt x="624840" y="58674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120890" y="1791970"/>
            <a:ext cx="4284345" cy="27940"/>
          </a:xfrm>
          <a:custGeom>
            <a:avLst/>
            <a:gdLst/>
            <a:ahLst/>
            <a:cxnLst/>
            <a:rect l="l" t="t" r="r" b="b"/>
            <a:pathLst>
              <a:path w="4284345" h="27939">
                <a:moveTo>
                  <a:pt x="4283963" y="0"/>
                </a:moveTo>
                <a:lnTo>
                  <a:pt x="0" y="0"/>
                </a:lnTo>
                <a:lnTo>
                  <a:pt x="0" y="27939"/>
                </a:lnTo>
                <a:lnTo>
                  <a:pt x="4283963" y="27939"/>
                </a:lnTo>
                <a:lnTo>
                  <a:pt x="4283963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808851" y="2047875"/>
            <a:ext cx="4692650" cy="3440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350" indent="-28702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  <a:tab pos="301625" algn="l"/>
              </a:tabLst>
            </a:pP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	Contoh</a:t>
            </a:r>
            <a:r>
              <a:rPr sz="1600" spc="39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brand</a:t>
            </a:r>
            <a:r>
              <a:rPr sz="1600" spc="3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name</a:t>
            </a:r>
            <a:r>
              <a:rPr sz="1600" spc="3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(nama)</a:t>
            </a:r>
            <a:r>
              <a:rPr sz="1600" spc="38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:</a:t>
            </a:r>
            <a:r>
              <a:rPr sz="1600" spc="39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nintendo,</a:t>
            </a:r>
            <a:r>
              <a:rPr sz="1600" spc="39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aqua,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bata,</a:t>
            </a:r>
            <a:r>
              <a:rPr sz="1600" spc="4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rinso,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kfc,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acer,</a:t>
            </a:r>
            <a:r>
              <a:rPr sz="1600" spc="4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windows,</a:t>
            </a:r>
            <a:r>
              <a:rPr sz="1600" spc="42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toyota,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zyrex,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sugus,</a:t>
            </a:r>
            <a:r>
              <a:rPr sz="1600" spc="-1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gery,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bagus,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mister</a:t>
            </a:r>
            <a:r>
              <a:rPr sz="1600" spc="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baso,</a:t>
            </a:r>
            <a:r>
              <a:rPr sz="1600" spc="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gucci,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c59,</a:t>
            </a:r>
            <a:r>
              <a:rPr sz="1600" spc="1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rgbClr val="0F243E"/>
                </a:solidFill>
                <a:latin typeface="Arial MT"/>
                <a:cs typeface="Arial MT"/>
              </a:rPr>
              <a:t>dan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lain</a:t>
            </a:r>
            <a:r>
              <a:rPr sz="1600" spc="-2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sebagainya.</a:t>
            </a:r>
            <a:endParaRPr sz="160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0000"/>
              </a:lnSpc>
              <a:buChar char="•"/>
              <a:tabLst>
                <a:tab pos="299085" algn="l"/>
                <a:tab pos="301625" algn="l"/>
              </a:tabLst>
            </a:pP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	Contoh</a:t>
            </a:r>
            <a:r>
              <a:rPr sz="1600" spc="6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mark</a:t>
            </a:r>
            <a:r>
              <a:rPr sz="1600" spc="7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(simbol)</a:t>
            </a:r>
            <a:r>
              <a:rPr sz="1600" spc="8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:</a:t>
            </a:r>
            <a:r>
              <a:rPr sz="1600" spc="8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gambar</a:t>
            </a:r>
            <a:r>
              <a:rPr sz="1600" spc="9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atau</a:t>
            </a:r>
            <a:r>
              <a:rPr sz="1600" spc="8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simbol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sayap</a:t>
            </a:r>
            <a:r>
              <a:rPr sz="1600" spc="10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pada</a:t>
            </a:r>
            <a:r>
              <a:rPr sz="1600" spc="9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motor</a:t>
            </a:r>
            <a:r>
              <a:rPr sz="1600" spc="114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honda,</a:t>
            </a:r>
            <a:r>
              <a:rPr sz="1600" spc="1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gambar</a:t>
            </a:r>
            <a:r>
              <a:rPr sz="1600" spc="1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jendela</a:t>
            </a:r>
            <a:r>
              <a:rPr sz="1600" spc="1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20" dirty="0">
                <a:solidFill>
                  <a:srgbClr val="0F243E"/>
                </a:solidFill>
                <a:latin typeface="Arial MT"/>
                <a:cs typeface="Arial MT"/>
              </a:rPr>
              <a:t>pada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windows,</a:t>
            </a:r>
            <a:r>
              <a:rPr sz="1600" spc="46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gambar</a:t>
            </a:r>
            <a:r>
              <a:rPr sz="1600" spc="45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kereta</a:t>
            </a:r>
            <a:r>
              <a:rPr sz="1600" spc="45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kuda</a:t>
            </a:r>
            <a:r>
              <a:rPr sz="1600" spc="45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pada</a:t>
            </a:r>
            <a:r>
              <a:rPr sz="1600" spc="44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california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fried</a:t>
            </a:r>
            <a:r>
              <a:rPr sz="1600" spc="16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chicken</a:t>
            </a:r>
            <a:r>
              <a:rPr sz="1600" spc="17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(cfc),</a:t>
            </a:r>
            <a:r>
              <a:rPr sz="1600" spc="17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simbol</a:t>
            </a:r>
            <a:r>
              <a:rPr sz="1600" spc="204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orang</a:t>
            </a:r>
            <a:r>
              <a:rPr sz="1600" spc="1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tua</a:t>
            </a:r>
            <a:r>
              <a:rPr sz="1600" spc="16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berjenggot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pada</a:t>
            </a:r>
            <a:r>
              <a:rPr sz="1600" spc="25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brand</a:t>
            </a:r>
            <a:r>
              <a:rPr sz="1600" spc="26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orang</a:t>
            </a:r>
            <a:r>
              <a:rPr sz="1600" spc="29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tua</a:t>
            </a:r>
            <a:r>
              <a:rPr sz="1600" spc="27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(ot)</a:t>
            </a:r>
            <a:r>
              <a:rPr sz="1600" spc="2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dan</a:t>
            </a:r>
            <a:r>
              <a:rPr sz="1600" spc="27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kentucky</a:t>
            </a:r>
            <a:r>
              <a:rPr sz="1600" spc="26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friend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chicken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(kfc),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simbol</a:t>
            </a:r>
            <a:r>
              <a:rPr sz="1600" spc="44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bulatan</a:t>
            </a:r>
            <a:r>
              <a:rPr sz="1600" spc="43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hijau</a:t>
            </a:r>
            <a:r>
              <a:rPr sz="1600" spc="4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pada</a:t>
            </a:r>
            <a:r>
              <a:rPr sz="1600" spc="4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20" dirty="0">
                <a:solidFill>
                  <a:srgbClr val="0F243E"/>
                </a:solidFill>
                <a:latin typeface="Arial MT"/>
                <a:cs typeface="Arial MT"/>
              </a:rPr>
              <a:t>sony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ericsson,</a:t>
            </a:r>
            <a:r>
              <a:rPr sz="1600" spc="28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dan</a:t>
            </a:r>
            <a:r>
              <a:rPr sz="1600" spc="27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masih</a:t>
            </a:r>
            <a:r>
              <a:rPr sz="1600" spc="27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banyak</a:t>
            </a:r>
            <a:r>
              <a:rPr sz="1600" spc="29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contoh-contoh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lainnya</a:t>
            </a:r>
            <a:r>
              <a:rPr sz="1600" spc="12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yang</a:t>
            </a:r>
            <a:r>
              <a:rPr sz="1600" spc="12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dapat</a:t>
            </a:r>
            <a:r>
              <a:rPr sz="1600" spc="12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kita</a:t>
            </a:r>
            <a:r>
              <a:rPr sz="1600" spc="12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temui</a:t>
            </a:r>
            <a:r>
              <a:rPr sz="1600" spc="12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di</a:t>
            </a:r>
            <a:r>
              <a:rPr sz="1600" spc="13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kehidupan sehari-</a:t>
            </a:r>
            <a:r>
              <a:rPr sz="1600" spc="-20" dirty="0">
                <a:solidFill>
                  <a:srgbClr val="0F243E"/>
                </a:solidFill>
                <a:latin typeface="Arial MT"/>
                <a:cs typeface="Arial MT"/>
              </a:rPr>
              <a:t>hari.</a:t>
            </a:r>
            <a:endParaRPr sz="1600">
              <a:latin typeface="Arial MT"/>
              <a:cs typeface="Arial MT"/>
            </a:endParaRPr>
          </a:p>
          <a:p>
            <a:pPr marL="302260" indent="-289560" algn="just">
              <a:lnSpc>
                <a:spcPct val="100000"/>
              </a:lnSpc>
              <a:spcBef>
                <a:spcPts val="10"/>
              </a:spcBef>
              <a:buChar char="•"/>
              <a:tabLst>
                <a:tab pos="302260" algn="l"/>
              </a:tabLst>
            </a:pP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Contoh</a:t>
            </a:r>
            <a:r>
              <a:rPr sz="1600" spc="17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trade</a:t>
            </a:r>
            <a:r>
              <a:rPr sz="1600" spc="16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character</a:t>
            </a:r>
            <a:r>
              <a:rPr sz="1600" spc="18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(karakter</a:t>
            </a:r>
            <a:r>
              <a:rPr sz="1600" spc="17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dagang)</a:t>
            </a:r>
            <a:r>
              <a:rPr sz="1600" spc="18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600" spc="-50" dirty="0">
                <a:solidFill>
                  <a:srgbClr val="0F243E"/>
                </a:solidFill>
                <a:latin typeface="Arial MT"/>
                <a:cs typeface="Arial MT"/>
              </a:rPr>
              <a:t>: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95743" y="5462904"/>
            <a:ext cx="44024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ronald</a:t>
            </a:r>
            <a:r>
              <a:rPr sz="1600" spc="3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mcdonald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pada</a:t>
            </a:r>
            <a:r>
              <a:rPr sz="1600" spc="3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restoran</a:t>
            </a:r>
            <a:r>
              <a:rPr sz="1600" spc="409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mcdonalds,</a:t>
            </a:r>
            <a:r>
              <a:rPr sz="1600" spc="4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rgbClr val="0F243E"/>
                </a:solidFill>
                <a:latin typeface="Arial MT"/>
                <a:cs typeface="Arial MT"/>
              </a:rPr>
              <a:t>si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domar</a:t>
            </a:r>
            <a:r>
              <a:rPr sz="1600" spc="4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pada</a:t>
            </a:r>
            <a:r>
              <a:rPr sz="1600" spc="4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indomaret,</a:t>
            </a:r>
            <a:r>
              <a:rPr sz="1600" spc="3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burung</a:t>
            </a:r>
            <a:r>
              <a:rPr sz="1600" spc="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dan</a:t>
            </a:r>
            <a:r>
              <a:rPr sz="1600" spc="2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kucing</a:t>
            </a:r>
            <a:r>
              <a:rPr sz="1600" spc="3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20" dirty="0">
                <a:solidFill>
                  <a:srgbClr val="0F243E"/>
                </a:solidFill>
                <a:latin typeface="Arial MT"/>
                <a:cs typeface="Arial MT"/>
              </a:rPr>
              <a:t>pada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produk</a:t>
            </a:r>
            <a:r>
              <a:rPr sz="1600" spc="-1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makanan</a:t>
            </a:r>
            <a:r>
              <a:rPr sz="1600" spc="-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gery,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 dan</a:t>
            </a:r>
            <a:r>
              <a:rPr sz="1600" spc="-4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0F243E"/>
                </a:solidFill>
                <a:latin typeface="Arial MT"/>
                <a:cs typeface="Arial MT"/>
              </a:rPr>
              <a:t>lain</a:t>
            </a:r>
            <a:r>
              <a:rPr sz="1600" spc="-4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0F243E"/>
                </a:solidFill>
                <a:latin typeface="Arial MT"/>
                <a:cs typeface="Arial MT"/>
              </a:rPr>
              <a:t>sebagainya.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8959" y="5349240"/>
            <a:ext cx="5151120" cy="90678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152842" y="5529262"/>
            <a:ext cx="397891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0F243E"/>
                </a:solidFill>
                <a:latin typeface="Impact"/>
                <a:cs typeface="Impact"/>
              </a:rPr>
              <a:t>CONTOH</a:t>
            </a:r>
            <a:r>
              <a:rPr sz="3200" spc="-90" dirty="0">
                <a:solidFill>
                  <a:srgbClr val="0F243E"/>
                </a:solidFill>
                <a:latin typeface="Impact"/>
                <a:cs typeface="Impact"/>
              </a:rPr>
              <a:t> </a:t>
            </a:r>
            <a:r>
              <a:rPr sz="3200" dirty="0">
                <a:solidFill>
                  <a:srgbClr val="0F243E"/>
                </a:solidFill>
                <a:latin typeface="Impact"/>
                <a:cs typeface="Impact"/>
              </a:rPr>
              <a:t>MEREK</a:t>
            </a:r>
            <a:r>
              <a:rPr sz="3200" spc="-70" dirty="0">
                <a:solidFill>
                  <a:srgbClr val="0F243E"/>
                </a:solidFill>
                <a:latin typeface="Impact"/>
                <a:cs typeface="Impact"/>
              </a:rPr>
              <a:t> </a:t>
            </a:r>
            <a:r>
              <a:rPr sz="3200" spc="-10" dirty="0">
                <a:solidFill>
                  <a:srgbClr val="0F243E"/>
                </a:solidFill>
                <a:latin typeface="Impact"/>
                <a:cs typeface="Impact"/>
              </a:rPr>
              <a:t>KOLEKTIF</a:t>
            </a:r>
            <a:endParaRPr sz="3200">
              <a:latin typeface="Impact"/>
              <a:cs typeface="Impact"/>
            </a:endParaRPr>
          </a:p>
        </p:txBody>
      </p:sp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1380" y="4724400"/>
            <a:ext cx="4526280" cy="2133600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3919" y="774700"/>
            <a:ext cx="4521200" cy="3901440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2301" rIns="0" bIns="0" rtlCol="0">
            <a:spAutoFit/>
          </a:bodyPr>
          <a:lstStyle/>
          <a:p>
            <a:pPr marL="6406515">
              <a:lnSpc>
                <a:spcPct val="100000"/>
              </a:lnSpc>
              <a:spcBef>
                <a:spcPts val="100"/>
              </a:spcBef>
            </a:pPr>
            <a:r>
              <a:rPr dirty="0"/>
              <a:t>CONTOH</a:t>
            </a:r>
            <a:r>
              <a:rPr spc="-30" dirty="0"/>
              <a:t> </a:t>
            </a:r>
            <a:r>
              <a:rPr spc="-20" dirty="0"/>
              <a:t>MEREK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0375">
              <a:lnSpc>
                <a:spcPct val="100000"/>
              </a:lnSpc>
              <a:spcBef>
                <a:spcPts val="100"/>
              </a:spcBef>
            </a:pPr>
            <a:r>
              <a:rPr dirty="0"/>
              <a:t>Contoh</a:t>
            </a:r>
            <a:r>
              <a:rPr spc="-25" dirty="0"/>
              <a:t> </a:t>
            </a:r>
            <a:r>
              <a:rPr spc="-10" dirty="0"/>
              <a:t>Merek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7900" y="1620519"/>
            <a:ext cx="8288020" cy="43815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531860" y="1821179"/>
              <a:ext cx="2773680" cy="4157979"/>
            </a:xfrm>
            <a:custGeom>
              <a:avLst/>
              <a:gdLst/>
              <a:ahLst/>
              <a:cxnLst/>
              <a:rect l="l" t="t" r="r" b="b"/>
              <a:pathLst>
                <a:path w="2773679" h="4157979">
                  <a:moveTo>
                    <a:pt x="2773680" y="0"/>
                  </a:moveTo>
                  <a:lnTo>
                    <a:pt x="2738120" y="0"/>
                  </a:lnTo>
                  <a:lnTo>
                    <a:pt x="2594229" y="0"/>
                  </a:lnTo>
                  <a:lnTo>
                    <a:pt x="2558669" y="0"/>
                  </a:lnTo>
                  <a:lnTo>
                    <a:pt x="2558669" y="35560"/>
                  </a:lnTo>
                  <a:lnTo>
                    <a:pt x="2558669" y="3952240"/>
                  </a:lnTo>
                  <a:lnTo>
                    <a:pt x="0" y="3952240"/>
                  </a:lnTo>
                  <a:lnTo>
                    <a:pt x="0" y="3952811"/>
                  </a:lnTo>
                  <a:lnTo>
                    <a:pt x="0" y="3988371"/>
                  </a:lnTo>
                  <a:lnTo>
                    <a:pt x="0" y="4122420"/>
                  </a:lnTo>
                  <a:lnTo>
                    <a:pt x="0" y="4157980"/>
                  </a:lnTo>
                  <a:lnTo>
                    <a:pt x="35560" y="4157980"/>
                  </a:lnTo>
                  <a:lnTo>
                    <a:pt x="2738120" y="4157980"/>
                  </a:lnTo>
                  <a:lnTo>
                    <a:pt x="2773680" y="4157980"/>
                  </a:lnTo>
                  <a:lnTo>
                    <a:pt x="2773680" y="4122420"/>
                  </a:lnTo>
                  <a:lnTo>
                    <a:pt x="2773680" y="3952240"/>
                  </a:lnTo>
                  <a:lnTo>
                    <a:pt x="2773680" y="35560"/>
                  </a:lnTo>
                  <a:lnTo>
                    <a:pt x="2773680" y="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285480" y="1686559"/>
              <a:ext cx="3152140" cy="4406900"/>
            </a:xfrm>
            <a:custGeom>
              <a:avLst/>
              <a:gdLst/>
              <a:ahLst/>
              <a:cxnLst/>
              <a:rect l="l" t="t" r="r" b="b"/>
              <a:pathLst>
                <a:path w="3152140" h="4406900">
                  <a:moveTo>
                    <a:pt x="3152140" y="0"/>
                  </a:moveTo>
                  <a:lnTo>
                    <a:pt x="3116580" y="0"/>
                  </a:lnTo>
                  <a:lnTo>
                    <a:pt x="2982722" y="0"/>
                  </a:lnTo>
                  <a:lnTo>
                    <a:pt x="2947162" y="0"/>
                  </a:lnTo>
                  <a:lnTo>
                    <a:pt x="2947162" y="35560"/>
                  </a:lnTo>
                  <a:lnTo>
                    <a:pt x="2947162" y="4222750"/>
                  </a:lnTo>
                  <a:lnTo>
                    <a:pt x="0" y="4222750"/>
                  </a:lnTo>
                  <a:lnTo>
                    <a:pt x="0" y="4222902"/>
                  </a:lnTo>
                  <a:lnTo>
                    <a:pt x="0" y="4258462"/>
                  </a:lnTo>
                  <a:lnTo>
                    <a:pt x="0" y="4371352"/>
                  </a:lnTo>
                  <a:lnTo>
                    <a:pt x="0" y="4406900"/>
                  </a:lnTo>
                  <a:lnTo>
                    <a:pt x="35560" y="4406900"/>
                  </a:lnTo>
                  <a:lnTo>
                    <a:pt x="3116580" y="4406900"/>
                  </a:lnTo>
                  <a:lnTo>
                    <a:pt x="3152140" y="4406900"/>
                  </a:lnTo>
                  <a:lnTo>
                    <a:pt x="3152140" y="4371352"/>
                  </a:lnTo>
                  <a:lnTo>
                    <a:pt x="3152140" y="4222750"/>
                  </a:lnTo>
                  <a:lnTo>
                    <a:pt x="3152140" y="35560"/>
                  </a:lnTo>
                  <a:lnTo>
                    <a:pt x="3152140" y="0"/>
                  </a:lnTo>
                  <a:close/>
                </a:path>
              </a:pathLst>
            </a:custGeom>
            <a:solidFill>
              <a:srgbClr val="EEEC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69970" y="2993326"/>
            <a:ext cx="67278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dirty="0">
                <a:solidFill>
                  <a:srgbClr val="FFFFFF"/>
                </a:solidFill>
              </a:rPr>
              <a:t>TO</a:t>
            </a:r>
            <a:r>
              <a:rPr sz="7200" spc="-40" dirty="0">
                <a:solidFill>
                  <a:srgbClr val="FFFFFF"/>
                </a:solidFill>
              </a:rPr>
              <a:t> </a:t>
            </a:r>
            <a:r>
              <a:rPr sz="7200" dirty="0">
                <a:solidFill>
                  <a:srgbClr val="FFFFFF"/>
                </a:solidFill>
              </a:rPr>
              <a:t>BE</a:t>
            </a:r>
            <a:r>
              <a:rPr sz="7200" spc="-35" dirty="0">
                <a:solidFill>
                  <a:srgbClr val="FFFFFF"/>
                </a:solidFill>
              </a:rPr>
              <a:t> </a:t>
            </a:r>
            <a:r>
              <a:rPr sz="7200" spc="-10" dirty="0">
                <a:solidFill>
                  <a:srgbClr val="FFFFFF"/>
                </a:solidFill>
              </a:rPr>
              <a:t>CONTINUED…</a:t>
            </a:r>
            <a:endParaRPr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167120" y="0"/>
            <a:ext cx="6024880" cy="6858000"/>
            <a:chOff x="6167120" y="0"/>
            <a:chExt cx="6024880" cy="6858000"/>
          </a:xfrm>
        </p:grpSpPr>
        <p:sp>
          <p:nvSpPr>
            <p:cNvPr id="3" name="object 3"/>
            <p:cNvSpPr/>
            <p:nvPr/>
          </p:nvSpPr>
          <p:spPr>
            <a:xfrm>
              <a:off x="6167120" y="0"/>
              <a:ext cx="6024880" cy="6858000"/>
            </a:xfrm>
            <a:custGeom>
              <a:avLst/>
              <a:gdLst/>
              <a:ahLst/>
              <a:cxnLst/>
              <a:rect l="l" t="t" r="r" b="b"/>
              <a:pathLst>
                <a:path w="6024880" h="6858000">
                  <a:moveTo>
                    <a:pt x="0" y="6858000"/>
                  </a:moveTo>
                  <a:lnTo>
                    <a:pt x="6024880" y="6858000"/>
                  </a:lnTo>
                  <a:lnTo>
                    <a:pt x="6024880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64300" y="276859"/>
              <a:ext cx="5425440" cy="630427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81140" y="403859"/>
              <a:ext cx="5191759" cy="6050280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81280" y="0"/>
            <a:ext cx="6167120" cy="6858000"/>
            <a:chOff x="0" y="0"/>
            <a:chExt cx="6167120" cy="68580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6024880" cy="6858000"/>
            </a:xfrm>
            <a:custGeom>
              <a:avLst/>
              <a:gdLst/>
              <a:ahLst/>
              <a:cxnLst/>
              <a:rect l="l" t="t" r="r" b="b"/>
              <a:pathLst>
                <a:path w="6024880" h="6858000">
                  <a:moveTo>
                    <a:pt x="0" y="6858000"/>
                  </a:moveTo>
                  <a:lnTo>
                    <a:pt x="6024880" y="6858000"/>
                  </a:lnTo>
                  <a:lnTo>
                    <a:pt x="6024880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24879" y="0"/>
              <a:ext cx="142240" cy="6858000"/>
            </a:xfrm>
            <a:custGeom>
              <a:avLst/>
              <a:gdLst/>
              <a:ahLst/>
              <a:cxnLst/>
              <a:rect l="l" t="t" r="r" b="b"/>
              <a:pathLst>
                <a:path w="142239" h="6858000">
                  <a:moveTo>
                    <a:pt x="142239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42239" y="6858000"/>
                  </a:lnTo>
                  <a:lnTo>
                    <a:pt x="142239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19430" y="331469"/>
              <a:ext cx="4978400" cy="1554480"/>
            </a:xfrm>
            <a:custGeom>
              <a:avLst/>
              <a:gdLst/>
              <a:ahLst/>
              <a:cxnLst/>
              <a:rect l="l" t="t" r="r" b="b"/>
              <a:pathLst>
                <a:path w="4978400" h="1554480">
                  <a:moveTo>
                    <a:pt x="401320" y="5080"/>
                  </a:moveTo>
                  <a:lnTo>
                    <a:pt x="388620" y="5080"/>
                  </a:lnTo>
                  <a:lnTo>
                    <a:pt x="12700" y="5080"/>
                  </a:lnTo>
                  <a:lnTo>
                    <a:pt x="0" y="5080"/>
                  </a:lnTo>
                  <a:lnTo>
                    <a:pt x="0" y="17780"/>
                  </a:lnTo>
                  <a:lnTo>
                    <a:pt x="0" y="22860"/>
                  </a:lnTo>
                  <a:lnTo>
                    <a:pt x="0" y="388620"/>
                  </a:lnTo>
                  <a:lnTo>
                    <a:pt x="0" y="401320"/>
                  </a:lnTo>
                  <a:lnTo>
                    <a:pt x="6413" y="401320"/>
                  </a:lnTo>
                  <a:lnTo>
                    <a:pt x="12700" y="401320"/>
                  </a:lnTo>
                  <a:lnTo>
                    <a:pt x="19113" y="401320"/>
                  </a:lnTo>
                  <a:lnTo>
                    <a:pt x="19113" y="388620"/>
                  </a:lnTo>
                  <a:lnTo>
                    <a:pt x="19113" y="22860"/>
                  </a:lnTo>
                  <a:lnTo>
                    <a:pt x="401320" y="22860"/>
                  </a:lnTo>
                  <a:lnTo>
                    <a:pt x="401320" y="22733"/>
                  </a:lnTo>
                  <a:lnTo>
                    <a:pt x="401320" y="17780"/>
                  </a:lnTo>
                  <a:lnTo>
                    <a:pt x="401320" y="10033"/>
                  </a:lnTo>
                  <a:lnTo>
                    <a:pt x="401320" y="5080"/>
                  </a:lnTo>
                  <a:close/>
                </a:path>
                <a:path w="4978400" h="1554480">
                  <a:moveTo>
                    <a:pt x="408940" y="1524000"/>
                  </a:moveTo>
                  <a:lnTo>
                    <a:pt x="24193" y="1524000"/>
                  </a:lnTo>
                  <a:lnTo>
                    <a:pt x="24193" y="1158240"/>
                  </a:lnTo>
                  <a:lnTo>
                    <a:pt x="24193" y="1145540"/>
                  </a:lnTo>
                  <a:lnTo>
                    <a:pt x="17780" y="1145540"/>
                  </a:lnTo>
                  <a:lnTo>
                    <a:pt x="11493" y="1145540"/>
                  </a:lnTo>
                  <a:lnTo>
                    <a:pt x="5080" y="1145540"/>
                  </a:lnTo>
                  <a:lnTo>
                    <a:pt x="5080" y="1158240"/>
                  </a:lnTo>
                  <a:lnTo>
                    <a:pt x="5080" y="1524000"/>
                  </a:lnTo>
                  <a:lnTo>
                    <a:pt x="5080" y="1529080"/>
                  </a:lnTo>
                  <a:lnTo>
                    <a:pt x="5080" y="1541780"/>
                  </a:lnTo>
                  <a:lnTo>
                    <a:pt x="17780" y="1541780"/>
                  </a:lnTo>
                  <a:lnTo>
                    <a:pt x="396240" y="1541780"/>
                  </a:lnTo>
                  <a:lnTo>
                    <a:pt x="408940" y="1541780"/>
                  </a:lnTo>
                  <a:lnTo>
                    <a:pt x="408940" y="1536827"/>
                  </a:lnTo>
                  <a:lnTo>
                    <a:pt x="408940" y="1529080"/>
                  </a:lnTo>
                  <a:lnTo>
                    <a:pt x="408940" y="1524127"/>
                  </a:lnTo>
                  <a:lnTo>
                    <a:pt x="408940" y="1524000"/>
                  </a:lnTo>
                  <a:close/>
                </a:path>
                <a:path w="4978400" h="1554480">
                  <a:moveTo>
                    <a:pt x="4973320" y="1150620"/>
                  </a:moveTo>
                  <a:lnTo>
                    <a:pt x="4966589" y="1150620"/>
                  </a:lnTo>
                  <a:lnTo>
                    <a:pt x="4960620" y="1150620"/>
                  </a:lnTo>
                  <a:lnTo>
                    <a:pt x="4953889" y="1150620"/>
                  </a:lnTo>
                  <a:lnTo>
                    <a:pt x="4953889" y="1163320"/>
                  </a:lnTo>
                  <a:lnTo>
                    <a:pt x="4953889" y="1536446"/>
                  </a:lnTo>
                  <a:lnTo>
                    <a:pt x="4577080" y="1536446"/>
                  </a:lnTo>
                  <a:lnTo>
                    <a:pt x="4564380" y="1536446"/>
                  </a:lnTo>
                  <a:lnTo>
                    <a:pt x="4564380" y="1536700"/>
                  </a:lnTo>
                  <a:lnTo>
                    <a:pt x="4564380" y="1541780"/>
                  </a:lnTo>
                  <a:lnTo>
                    <a:pt x="4564380" y="1549146"/>
                  </a:lnTo>
                  <a:lnTo>
                    <a:pt x="4564380" y="1554480"/>
                  </a:lnTo>
                  <a:lnTo>
                    <a:pt x="4577080" y="1554480"/>
                  </a:lnTo>
                  <a:lnTo>
                    <a:pt x="4960620" y="1554480"/>
                  </a:lnTo>
                  <a:lnTo>
                    <a:pt x="4973320" y="1554480"/>
                  </a:lnTo>
                  <a:lnTo>
                    <a:pt x="4973320" y="1541780"/>
                  </a:lnTo>
                  <a:lnTo>
                    <a:pt x="4973320" y="1536700"/>
                  </a:lnTo>
                  <a:lnTo>
                    <a:pt x="4973320" y="1163320"/>
                  </a:lnTo>
                  <a:lnTo>
                    <a:pt x="4973320" y="1150620"/>
                  </a:lnTo>
                  <a:close/>
                </a:path>
                <a:path w="4978400" h="1554480">
                  <a:moveTo>
                    <a:pt x="4978400" y="0"/>
                  </a:moveTo>
                  <a:lnTo>
                    <a:pt x="4965700" y="0"/>
                  </a:lnTo>
                  <a:lnTo>
                    <a:pt x="4579620" y="0"/>
                  </a:lnTo>
                  <a:lnTo>
                    <a:pt x="4566920" y="0"/>
                  </a:lnTo>
                  <a:lnTo>
                    <a:pt x="4566920" y="5334"/>
                  </a:lnTo>
                  <a:lnTo>
                    <a:pt x="4566920" y="12700"/>
                  </a:lnTo>
                  <a:lnTo>
                    <a:pt x="4566920" y="17780"/>
                  </a:lnTo>
                  <a:lnTo>
                    <a:pt x="4566920" y="18034"/>
                  </a:lnTo>
                  <a:lnTo>
                    <a:pt x="4579620" y="18034"/>
                  </a:lnTo>
                  <a:lnTo>
                    <a:pt x="4958969" y="18034"/>
                  </a:lnTo>
                  <a:lnTo>
                    <a:pt x="4958969" y="391160"/>
                  </a:lnTo>
                  <a:lnTo>
                    <a:pt x="4958969" y="403860"/>
                  </a:lnTo>
                  <a:lnTo>
                    <a:pt x="4965700" y="403860"/>
                  </a:lnTo>
                  <a:lnTo>
                    <a:pt x="4971669" y="403860"/>
                  </a:lnTo>
                  <a:lnTo>
                    <a:pt x="4978400" y="403860"/>
                  </a:lnTo>
                  <a:lnTo>
                    <a:pt x="4978400" y="391160"/>
                  </a:lnTo>
                  <a:lnTo>
                    <a:pt x="4978400" y="17780"/>
                  </a:lnTo>
                  <a:lnTo>
                    <a:pt x="4978400" y="12700"/>
                  </a:lnTo>
                  <a:lnTo>
                    <a:pt x="4978400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21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POKOK</a:t>
            </a:r>
            <a:r>
              <a:rPr spc="-204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BAHASAN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65162" y="2140203"/>
            <a:ext cx="4441190" cy="3799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 err="1">
                <a:solidFill>
                  <a:srgbClr val="FFFFFF"/>
                </a:solidFill>
                <a:latin typeface="Arial MT"/>
                <a:cs typeface="Arial MT"/>
              </a:rPr>
              <a:t>Pengertian</a:t>
            </a:r>
            <a:r>
              <a:rPr sz="2400" spc="-1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20" dirty="0" err="1">
                <a:solidFill>
                  <a:srgbClr val="FFFFFF"/>
                </a:solidFill>
                <a:latin typeface="Arial MT"/>
                <a:cs typeface="Arial MT"/>
              </a:rPr>
              <a:t>Me</a:t>
            </a:r>
            <a:r>
              <a:rPr lang="en-US" sz="2400" spc="-20" dirty="0" err="1">
                <a:solidFill>
                  <a:srgbClr val="FFFFFF"/>
                </a:solidFill>
                <a:latin typeface="Arial MT"/>
                <a:cs typeface="Arial MT"/>
              </a:rPr>
              <a:t>r</a:t>
            </a:r>
            <a:r>
              <a:rPr sz="2400" spc="-20" dirty="0" err="1">
                <a:solidFill>
                  <a:srgbClr val="FFFFFF"/>
                </a:solidFill>
                <a:latin typeface="Arial MT"/>
                <a:cs typeface="Arial MT"/>
              </a:rPr>
              <a:t>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Fungsi</a:t>
            </a:r>
            <a:r>
              <a:rPr sz="2400" spc="-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Nilai</a:t>
            </a:r>
            <a:r>
              <a:rPr sz="24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Jenis</a:t>
            </a:r>
            <a:r>
              <a:rPr sz="24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Subjek</a:t>
            </a:r>
            <a:r>
              <a:rPr sz="2400" spc="-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Keunikan</a:t>
            </a:r>
            <a:r>
              <a:rPr sz="2400" spc="-1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Jangka</a:t>
            </a:r>
            <a:r>
              <a:rPr sz="24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Waktu</a:t>
            </a:r>
            <a:r>
              <a:rPr sz="2400" spc="-1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dan</a:t>
            </a:r>
            <a:r>
              <a:rPr sz="24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Pengalihan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Perolehan</a:t>
            </a:r>
            <a:r>
              <a:rPr sz="2400" spc="-1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Alasan</a:t>
            </a:r>
            <a:r>
              <a:rPr sz="2400" spc="-114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Penolakan</a:t>
            </a:r>
            <a:r>
              <a:rPr sz="2400" spc="-1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Contoh</a:t>
            </a:r>
            <a:r>
              <a:rPr sz="2400" spc="-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Merek</a:t>
            </a:r>
            <a:endParaRPr sz="2400" dirty="0">
              <a:latin typeface="Arial MT"/>
              <a:cs typeface="Arial MT"/>
            </a:endParaRPr>
          </a:p>
        </p:txBody>
      </p: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79640" y="1554480"/>
            <a:ext cx="3911600" cy="384047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7520" y="0"/>
            <a:ext cx="10457815" cy="6858000"/>
          </a:xfrm>
          <a:custGeom>
            <a:avLst/>
            <a:gdLst/>
            <a:ahLst/>
            <a:cxnLst/>
            <a:rect l="l" t="t" r="r" b="b"/>
            <a:pathLst>
              <a:path w="10457815" h="6858000">
                <a:moveTo>
                  <a:pt x="144780" y="0"/>
                </a:moveTo>
                <a:lnTo>
                  <a:pt x="0" y="0"/>
                </a:lnTo>
                <a:lnTo>
                  <a:pt x="0" y="6858000"/>
                </a:lnTo>
                <a:lnTo>
                  <a:pt x="144780" y="6858000"/>
                </a:lnTo>
                <a:lnTo>
                  <a:pt x="144780" y="0"/>
                </a:lnTo>
                <a:close/>
              </a:path>
              <a:path w="10457815" h="6858000">
                <a:moveTo>
                  <a:pt x="10457307" y="1446530"/>
                </a:moveTo>
                <a:lnTo>
                  <a:pt x="989330" y="1446530"/>
                </a:lnTo>
                <a:lnTo>
                  <a:pt x="989330" y="1474470"/>
                </a:lnTo>
                <a:lnTo>
                  <a:pt x="10457307" y="1474470"/>
                </a:lnTo>
                <a:lnTo>
                  <a:pt x="10457307" y="144653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040">
              <a:lnSpc>
                <a:spcPct val="100000"/>
              </a:lnSpc>
              <a:spcBef>
                <a:spcPts val="100"/>
              </a:spcBef>
            </a:pPr>
            <a:r>
              <a:rPr dirty="0"/>
              <a:t>DEFINISI</a:t>
            </a:r>
            <a:r>
              <a:rPr spc="-185" dirty="0"/>
              <a:t> </a:t>
            </a:r>
            <a:r>
              <a:rPr spc="-10" dirty="0"/>
              <a:t>MEREK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72055" y="2347277"/>
            <a:ext cx="8404860" cy="329628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53060" marR="6985" indent="-340360" algn="just">
              <a:lnSpc>
                <a:spcPct val="94100"/>
              </a:lnSpc>
              <a:spcBef>
                <a:spcPts val="270"/>
              </a:spcBef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Merek</a:t>
            </a:r>
            <a:r>
              <a:rPr sz="2400" spc="6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atau</a:t>
            </a:r>
            <a:r>
              <a:rPr sz="2400" spc="6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merek</a:t>
            </a:r>
            <a:r>
              <a:rPr sz="2400" spc="6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dagang</a:t>
            </a:r>
            <a:r>
              <a:rPr sz="2400" spc="65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(simbol:</a:t>
            </a:r>
            <a:r>
              <a:rPr sz="2400" spc="55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™</a:t>
            </a:r>
            <a:r>
              <a:rPr sz="2400" spc="55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atau</a:t>
            </a:r>
            <a:r>
              <a:rPr sz="2400" spc="7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®)</a:t>
            </a:r>
            <a:r>
              <a:rPr sz="2400" spc="6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spc="-10" dirty="0">
                <a:solidFill>
                  <a:srgbClr val="1F487C"/>
                </a:solidFill>
                <a:latin typeface="Arial MT"/>
                <a:cs typeface="Arial MT"/>
              </a:rPr>
              <a:t>adalah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nama,</a:t>
            </a:r>
            <a:r>
              <a:rPr sz="2400" spc="22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tanda</a:t>
            </a:r>
            <a:r>
              <a:rPr sz="2400" spc="229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atau</a:t>
            </a:r>
            <a:r>
              <a:rPr sz="2400" spc="229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simbol</a:t>
            </a:r>
            <a:r>
              <a:rPr sz="2400" spc="245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yang</a:t>
            </a:r>
            <a:r>
              <a:rPr sz="2400" spc="229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diasosiasikan</a:t>
            </a:r>
            <a:r>
              <a:rPr sz="2400" spc="24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spc="-10" dirty="0">
                <a:solidFill>
                  <a:srgbClr val="1F487C"/>
                </a:solidFill>
                <a:latin typeface="Arial MT"/>
                <a:cs typeface="Arial MT"/>
              </a:rPr>
              <a:t>dengan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produk/jasa</a:t>
            </a:r>
            <a:r>
              <a:rPr sz="2400" spc="-114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sebagai</a:t>
            </a:r>
            <a:r>
              <a:rPr sz="2400" spc="-8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bentuk</a:t>
            </a:r>
            <a:r>
              <a:rPr sz="2400" spc="-8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1F487C"/>
                </a:solidFill>
                <a:latin typeface="Arial MT"/>
                <a:cs typeface="Arial MT"/>
              </a:rPr>
              <a:t>identitas.</a:t>
            </a:r>
            <a:endParaRPr sz="2400">
              <a:latin typeface="Arial MT"/>
              <a:cs typeface="Arial MT"/>
            </a:endParaRPr>
          </a:p>
          <a:p>
            <a:pPr marL="353060" marR="5080" indent="-340360" algn="just">
              <a:lnSpc>
                <a:spcPct val="94100"/>
              </a:lnSpc>
              <a:spcBef>
                <a:spcPts val="1195"/>
              </a:spcBef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Berdasarkan</a:t>
            </a:r>
            <a:r>
              <a:rPr sz="2400" spc="484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1F487C"/>
                </a:solidFill>
                <a:latin typeface="Arial MT"/>
                <a:cs typeface="Arial MT"/>
              </a:rPr>
              <a:t>Undang-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Undang</a:t>
            </a:r>
            <a:r>
              <a:rPr sz="2400" spc="484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No.</a:t>
            </a:r>
            <a:r>
              <a:rPr sz="2400" spc="44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15</a:t>
            </a:r>
            <a:r>
              <a:rPr sz="2400" spc="47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Tahun</a:t>
            </a:r>
            <a:r>
              <a:rPr sz="2400" spc="48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1F487C"/>
                </a:solidFill>
                <a:latin typeface="Arial MT"/>
                <a:cs typeface="Arial MT"/>
              </a:rPr>
              <a:t>2001:Merek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adalah</a:t>
            </a:r>
            <a:r>
              <a:rPr sz="2400" spc="4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tanda</a:t>
            </a:r>
            <a:r>
              <a:rPr sz="2400" spc="5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yang</a:t>
            </a:r>
            <a:r>
              <a:rPr sz="2400" spc="4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berupa</a:t>
            </a:r>
            <a:r>
              <a:rPr sz="2400" spc="4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gambar,</a:t>
            </a:r>
            <a:r>
              <a:rPr sz="2400" spc="35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nama,</a:t>
            </a:r>
            <a:r>
              <a:rPr sz="2400" spc="30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kata,</a:t>
            </a:r>
            <a:r>
              <a:rPr sz="2400" spc="35" dirty="0">
                <a:solidFill>
                  <a:srgbClr val="1F487C"/>
                </a:solidFill>
                <a:latin typeface="Arial MT"/>
                <a:cs typeface="Arial MT"/>
              </a:rPr>
              <a:t>  </a:t>
            </a:r>
            <a:r>
              <a:rPr sz="2400" spc="-10" dirty="0">
                <a:solidFill>
                  <a:srgbClr val="1F487C"/>
                </a:solidFill>
                <a:latin typeface="Arial MT"/>
                <a:cs typeface="Arial MT"/>
              </a:rPr>
              <a:t>huruf-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huruf,</a:t>
            </a:r>
            <a:r>
              <a:rPr sz="2400" spc="20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angka-</a:t>
            </a:r>
            <a:r>
              <a:rPr sz="2400" spc="21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angka,</a:t>
            </a:r>
            <a:r>
              <a:rPr sz="2400" spc="204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susunan</a:t>
            </a:r>
            <a:r>
              <a:rPr sz="2400" spc="24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warna,</a:t>
            </a:r>
            <a:r>
              <a:rPr sz="2400" spc="20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atau</a:t>
            </a:r>
            <a:r>
              <a:rPr sz="2400" spc="22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kombinasi</a:t>
            </a:r>
            <a:r>
              <a:rPr sz="2400" spc="204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1F487C"/>
                </a:solidFill>
                <a:latin typeface="Arial MT"/>
                <a:cs typeface="Arial MT"/>
              </a:rPr>
              <a:t>dari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unsur-</a:t>
            </a:r>
            <a:r>
              <a:rPr sz="2400" spc="46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unsur</a:t>
            </a:r>
            <a:r>
              <a:rPr sz="2400" spc="47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tersebut</a:t>
            </a:r>
            <a:r>
              <a:rPr sz="2400" spc="49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yang</a:t>
            </a:r>
            <a:r>
              <a:rPr sz="2400" spc="48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memiliki</a:t>
            </a:r>
            <a:r>
              <a:rPr sz="2400" spc="484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daya</a:t>
            </a:r>
            <a:r>
              <a:rPr sz="2400" spc="47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pembeda</a:t>
            </a:r>
            <a:r>
              <a:rPr sz="2400" spc="50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1F487C"/>
                </a:solidFill>
                <a:latin typeface="Arial MT"/>
                <a:cs typeface="Arial MT"/>
              </a:rPr>
              <a:t>dan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digunakan</a:t>
            </a:r>
            <a:r>
              <a:rPr sz="2400" spc="10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dalam</a:t>
            </a:r>
            <a:r>
              <a:rPr sz="2400" spc="90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kegiatan</a:t>
            </a:r>
            <a:r>
              <a:rPr sz="2400" spc="9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perdagangan</a:t>
            </a:r>
            <a:r>
              <a:rPr sz="2400" spc="10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barang</a:t>
            </a:r>
            <a:r>
              <a:rPr sz="2400" spc="9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atau</a:t>
            </a:r>
            <a:r>
              <a:rPr sz="2400" spc="9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1F487C"/>
                </a:solidFill>
                <a:latin typeface="Arial MT"/>
                <a:cs typeface="Arial MT"/>
              </a:rPr>
              <a:t>jasa. 	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(Pasal</a:t>
            </a:r>
            <a:r>
              <a:rPr sz="2400" spc="-10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1</a:t>
            </a:r>
            <a:r>
              <a:rPr sz="2400" spc="-165" dirty="0">
                <a:solidFill>
                  <a:srgbClr val="1F487C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1F487C"/>
                </a:solidFill>
                <a:latin typeface="Arial MT"/>
                <a:cs typeface="Arial MT"/>
              </a:rPr>
              <a:t>Ayat</a:t>
            </a:r>
            <a:r>
              <a:rPr sz="2400" spc="-25" dirty="0">
                <a:solidFill>
                  <a:srgbClr val="1F487C"/>
                </a:solidFill>
                <a:latin typeface="Arial MT"/>
                <a:cs typeface="Arial MT"/>
              </a:rPr>
              <a:t> 1)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7520" y="0"/>
            <a:ext cx="10457815" cy="6858000"/>
          </a:xfrm>
          <a:custGeom>
            <a:avLst/>
            <a:gdLst/>
            <a:ahLst/>
            <a:cxnLst/>
            <a:rect l="l" t="t" r="r" b="b"/>
            <a:pathLst>
              <a:path w="10457815" h="6858000">
                <a:moveTo>
                  <a:pt x="144780" y="0"/>
                </a:moveTo>
                <a:lnTo>
                  <a:pt x="0" y="0"/>
                </a:lnTo>
                <a:lnTo>
                  <a:pt x="0" y="6858000"/>
                </a:lnTo>
                <a:lnTo>
                  <a:pt x="144780" y="6858000"/>
                </a:lnTo>
                <a:lnTo>
                  <a:pt x="144780" y="0"/>
                </a:lnTo>
                <a:close/>
              </a:path>
              <a:path w="10457815" h="6858000">
                <a:moveTo>
                  <a:pt x="10457307" y="1446530"/>
                </a:moveTo>
                <a:lnTo>
                  <a:pt x="989330" y="1446530"/>
                </a:lnTo>
                <a:lnTo>
                  <a:pt x="989330" y="1474470"/>
                </a:lnTo>
                <a:lnTo>
                  <a:pt x="10457307" y="1474470"/>
                </a:lnTo>
                <a:lnTo>
                  <a:pt x="10457307" y="144653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040">
              <a:lnSpc>
                <a:spcPct val="100000"/>
              </a:lnSpc>
              <a:spcBef>
                <a:spcPts val="100"/>
              </a:spcBef>
            </a:pPr>
            <a:r>
              <a:rPr dirty="0"/>
              <a:t>FUNGSI</a:t>
            </a:r>
            <a:r>
              <a:rPr spc="-155" dirty="0"/>
              <a:t> </a:t>
            </a:r>
            <a:r>
              <a:rPr spc="-10" dirty="0"/>
              <a:t>MEREK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105"/>
              </a:spcBef>
              <a:buChar char="•"/>
              <a:tabLst>
                <a:tab pos="354965" algn="l"/>
              </a:tabLst>
            </a:pPr>
            <a:r>
              <a:rPr spc="-60" dirty="0"/>
              <a:t>Tanda</a:t>
            </a:r>
            <a:r>
              <a:rPr spc="-100" dirty="0"/>
              <a:t> </a:t>
            </a:r>
            <a:r>
              <a:rPr spc="-10" dirty="0"/>
              <a:t>pengenal</a:t>
            </a:r>
          </a:p>
          <a:p>
            <a:pPr marL="354965" indent="-342265">
              <a:lnSpc>
                <a:spcPct val="100000"/>
              </a:lnSpc>
              <a:spcBef>
                <a:spcPts val="1000"/>
              </a:spcBef>
              <a:buChar char="•"/>
              <a:tabLst>
                <a:tab pos="354965" algn="l"/>
              </a:tabLst>
            </a:pPr>
            <a:r>
              <a:rPr dirty="0"/>
              <a:t>Sebagai</a:t>
            </a:r>
            <a:r>
              <a:rPr spc="-65" dirty="0"/>
              <a:t> </a:t>
            </a:r>
            <a:r>
              <a:rPr dirty="0"/>
              <a:t>alat</a:t>
            </a:r>
            <a:r>
              <a:rPr spc="-80" dirty="0"/>
              <a:t> </a:t>
            </a:r>
            <a:r>
              <a:rPr spc="-10" dirty="0"/>
              <a:t>promosi</a:t>
            </a:r>
          </a:p>
          <a:p>
            <a:pPr marL="354965" indent="-342265">
              <a:lnSpc>
                <a:spcPct val="100000"/>
              </a:lnSpc>
              <a:spcBef>
                <a:spcPts val="1005"/>
              </a:spcBef>
              <a:buChar char="•"/>
              <a:tabLst>
                <a:tab pos="354965" algn="l"/>
              </a:tabLst>
            </a:pPr>
            <a:r>
              <a:rPr dirty="0"/>
              <a:t>Sebagai</a:t>
            </a:r>
            <a:r>
              <a:rPr spc="-65" dirty="0"/>
              <a:t> </a:t>
            </a:r>
            <a:r>
              <a:rPr dirty="0"/>
              <a:t>citra</a:t>
            </a:r>
            <a:r>
              <a:rPr spc="-85" dirty="0"/>
              <a:t> </a:t>
            </a:r>
            <a:r>
              <a:rPr dirty="0"/>
              <a:t>dan</a:t>
            </a:r>
            <a:r>
              <a:rPr spc="-85" dirty="0"/>
              <a:t> </a:t>
            </a:r>
            <a:r>
              <a:rPr dirty="0"/>
              <a:t>reputasi</a:t>
            </a:r>
            <a:r>
              <a:rPr spc="-85" dirty="0"/>
              <a:t> </a:t>
            </a:r>
            <a:r>
              <a:rPr spc="-10" dirty="0"/>
              <a:t>barang/jasa</a:t>
            </a:r>
          </a:p>
          <a:p>
            <a:pPr marL="354965" indent="-342265">
              <a:lnSpc>
                <a:spcPct val="100000"/>
              </a:lnSpc>
              <a:spcBef>
                <a:spcPts val="1000"/>
              </a:spcBef>
              <a:buChar char="•"/>
              <a:tabLst>
                <a:tab pos="354965" algn="l"/>
              </a:tabLst>
            </a:pPr>
            <a:r>
              <a:rPr dirty="0"/>
              <a:t>Menunjukkan</a:t>
            </a:r>
            <a:r>
              <a:rPr spc="-114" dirty="0"/>
              <a:t> </a:t>
            </a:r>
            <a:r>
              <a:rPr dirty="0"/>
              <a:t>asal</a:t>
            </a:r>
            <a:r>
              <a:rPr spc="-145" dirty="0"/>
              <a:t> </a:t>
            </a:r>
            <a:r>
              <a:rPr dirty="0"/>
              <a:t>barang/jasa</a:t>
            </a:r>
            <a:r>
              <a:rPr spc="-114" dirty="0"/>
              <a:t> </a:t>
            </a:r>
            <a:r>
              <a:rPr spc="-10" dirty="0"/>
              <a:t>dihasilkan.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16316" y="861631"/>
            <a:ext cx="22701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F243E"/>
                </a:solidFill>
              </a:rPr>
              <a:t>JENIS</a:t>
            </a:r>
            <a:r>
              <a:rPr sz="3600" spc="-35" dirty="0">
                <a:solidFill>
                  <a:srgbClr val="0F243E"/>
                </a:solidFill>
              </a:rPr>
              <a:t> </a:t>
            </a:r>
            <a:r>
              <a:rPr sz="3600" spc="-10" dirty="0">
                <a:solidFill>
                  <a:srgbClr val="0F243E"/>
                </a:solidFill>
              </a:rPr>
              <a:t>MEREK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959" y="5349240"/>
            <a:ext cx="5151120" cy="90678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08000" y="5290820"/>
            <a:ext cx="5270500" cy="1010919"/>
          </a:xfrm>
          <a:prstGeom prst="rect">
            <a:avLst/>
          </a:prstGeom>
        </p:spPr>
        <p:txBody>
          <a:bodyPr vert="horz" wrap="square" lIns="0" tIns="2203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735"/>
              </a:spcBef>
            </a:pPr>
            <a:r>
              <a:rPr sz="3600" dirty="0">
                <a:solidFill>
                  <a:srgbClr val="0F243E"/>
                </a:solidFill>
                <a:latin typeface="Impact"/>
                <a:cs typeface="Impact"/>
              </a:rPr>
              <a:t>NILAI</a:t>
            </a:r>
            <a:r>
              <a:rPr sz="3600" spc="50" dirty="0">
                <a:solidFill>
                  <a:srgbClr val="0F243E"/>
                </a:solidFill>
                <a:latin typeface="Impact"/>
                <a:cs typeface="Impact"/>
              </a:rPr>
              <a:t> </a:t>
            </a:r>
            <a:r>
              <a:rPr sz="3600" spc="-10" dirty="0">
                <a:solidFill>
                  <a:srgbClr val="0F243E"/>
                </a:solidFill>
                <a:latin typeface="Impact"/>
                <a:cs typeface="Impact"/>
              </a:rPr>
              <a:t>MEREK</a:t>
            </a:r>
            <a:endParaRPr sz="3600">
              <a:latin typeface="Impact"/>
              <a:cs typeface="Impac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4869" y="502602"/>
            <a:ext cx="4557395" cy="459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880" marR="43815" indent="-2540"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Merek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tepat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dipilih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secara hati-</a:t>
            </a:r>
            <a:r>
              <a:rPr sz="2000" dirty="0">
                <a:latin typeface="Arial MT"/>
                <a:cs typeface="Arial MT"/>
              </a:rPr>
              <a:t>hati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merupakan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aset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bisnis</a:t>
            </a:r>
            <a:r>
              <a:rPr sz="2000" spc="-20" dirty="0">
                <a:latin typeface="Arial MT"/>
                <a:cs typeface="Arial MT"/>
              </a:rPr>
              <a:t> yang </a:t>
            </a:r>
            <a:r>
              <a:rPr sz="2000" dirty="0">
                <a:latin typeface="Arial MT"/>
                <a:cs typeface="Arial MT"/>
              </a:rPr>
              <a:t>berharga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sebagian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besar </a:t>
            </a:r>
            <a:r>
              <a:rPr sz="2000" dirty="0">
                <a:latin typeface="Arial MT"/>
                <a:cs typeface="Arial MT"/>
              </a:rPr>
              <a:t>perusahaan.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Perkiraan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nilai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dari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merek- </a:t>
            </a:r>
            <a:r>
              <a:rPr sz="2000" dirty="0">
                <a:latin typeface="Arial MT"/>
                <a:cs typeface="Arial MT"/>
              </a:rPr>
              <a:t>merek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terkenal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dunia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seperti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Coca- </a:t>
            </a:r>
            <a:r>
              <a:rPr sz="2000" dirty="0">
                <a:latin typeface="Arial MT"/>
                <a:cs typeface="Arial MT"/>
              </a:rPr>
              <a:t>Cola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atau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IBM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melebihi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50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milyar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dollar </a:t>
            </a:r>
            <a:r>
              <a:rPr sz="2000" dirty="0">
                <a:latin typeface="Arial MT"/>
                <a:cs typeface="Arial MT"/>
              </a:rPr>
              <a:t>masing-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masingnya.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Hal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ini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karena </a:t>
            </a:r>
            <a:r>
              <a:rPr sz="2000" dirty="0">
                <a:latin typeface="Arial MT"/>
                <a:cs typeface="Arial MT"/>
              </a:rPr>
              <a:t>konsumen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menilai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merek,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reputasi,</a:t>
            </a:r>
            <a:endParaRPr sz="2000">
              <a:latin typeface="Arial MT"/>
              <a:cs typeface="Arial MT"/>
            </a:endParaRPr>
          </a:p>
          <a:p>
            <a:pPr marL="12700" marR="5080" algn="ctr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Arial MT"/>
                <a:cs typeface="Arial MT"/>
              </a:rPr>
              <a:t>citranya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serentetan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kualitas-kualitas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konsumen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inginkan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yang </a:t>
            </a:r>
            <a:r>
              <a:rPr sz="2000" dirty="0">
                <a:latin typeface="Arial MT"/>
                <a:cs typeface="Arial MT"/>
              </a:rPr>
              <a:t>berhubungan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dengan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merek,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dan </a:t>
            </a:r>
            <a:r>
              <a:rPr sz="2000" dirty="0">
                <a:latin typeface="Arial MT"/>
                <a:cs typeface="Arial MT"/>
              </a:rPr>
              <a:t>mereka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mau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membayar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lebih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untuk </a:t>
            </a: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dengan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merek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tersebut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yang </a:t>
            </a:r>
            <a:r>
              <a:rPr sz="2000" dirty="0">
                <a:latin typeface="Arial MT"/>
                <a:cs typeface="Arial MT"/>
              </a:rPr>
              <a:t>mereka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akui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dapat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memenuhi </a:t>
            </a:r>
            <a:r>
              <a:rPr sz="2000" dirty="0">
                <a:latin typeface="Arial MT"/>
                <a:cs typeface="Arial MT"/>
              </a:rPr>
              <a:t>harapan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mereka.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sz="half" idx="3"/>
          </p:nvPr>
        </p:nvSpPr>
        <p:spPr>
          <a:xfrm>
            <a:off x="6710933" y="1902459"/>
            <a:ext cx="4604384" cy="432951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marR="5080" indent="-343535" algn="just">
              <a:lnSpc>
                <a:spcPct val="80100"/>
              </a:lnSpc>
              <a:spcBef>
                <a:spcPts val="625"/>
              </a:spcBef>
            </a:pPr>
            <a:r>
              <a:rPr spc="70" dirty="0">
                <a:solidFill>
                  <a:srgbClr val="F8F7F3"/>
                </a:solidFill>
                <a:latin typeface="Lucida Sans Unicode"/>
                <a:cs typeface="Lucida Sans Unicode"/>
              </a:rPr>
              <a:t> </a:t>
            </a:r>
            <a:r>
              <a:rPr b="1" spc="-445" dirty="0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b="1" spc="-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509" dirty="0">
                <a:latin typeface="Arial" panose="020B0604020202020204" pitchFamily="34" charset="0"/>
                <a:cs typeface="Arial" panose="020B0604020202020204" pitchFamily="34" charset="0"/>
              </a:rPr>
              <a:t>Dagang</a:t>
            </a:r>
            <a:r>
              <a:rPr b="1" spc="-1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55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pc="-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0" dirty="0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spc="-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5" dirty="0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spc="-2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5" dirty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spc="-2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5" dirty="0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spc="-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35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35" dirty="0">
                <a:latin typeface="Arial" panose="020B0604020202020204" pitchFamily="34" charset="0"/>
                <a:cs typeface="Arial" panose="020B0604020202020204" pitchFamily="34" charset="0"/>
              </a:rPr>
              <a:t>diperdagangkan</a:t>
            </a:r>
            <a:r>
              <a:rPr spc="-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0" dirty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spc="-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0" dirty="0">
                <a:latin typeface="Arial" panose="020B0604020202020204" pitchFamily="34" charset="0"/>
                <a:cs typeface="Arial" panose="020B0604020202020204" pitchFamily="34" charset="0"/>
              </a:rPr>
              <a:t>seseorang/beberapa</a:t>
            </a:r>
            <a:r>
              <a:rPr spc="-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15" dirty="0">
                <a:latin typeface="Arial" panose="020B0604020202020204" pitchFamily="34" charset="0"/>
                <a:cs typeface="Arial" panose="020B0604020202020204" pitchFamily="34" charset="0"/>
              </a:rPr>
              <a:t>orang/badan</a:t>
            </a:r>
            <a:r>
              <a:rPr spc="-2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9" dirty="0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spc="-2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5" dirty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spc="-2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5" dirty="0">
                <a:latin typeface="Arial" panose="020B0604020202020204" pitchFamily="34" charset="0"/>
                <a:cs typeface="Arial" panose="020B0604020202020204" pitchFamily="34" charset="0"/>
              </a:rPr>
              <a:t>membedakan</a:t>
            </a:r>
            <a:r>
              <a:rPr spc="-2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5" dirty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spc="-2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5" dirty="0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spc="-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90" dirty="0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pc="-29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marR="5715" indent="-343535">
              <a:lnSpc>
                <a:spcPct val="80100"/>
              </a:lnSpc>
            </a:pPr>
            <a:r>
              <a:rPr spc="85" dirty="0">
                <a:solidFill>
                  <a:srgbClr val="F8F7F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445" dirty="0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b="1" spc="-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325" dirty="0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b="1" spc="-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55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pc="-2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0" dirty="0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spc="-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5" dirty="0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5" dirty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spc="-2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90" dirty="0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spc="-2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0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spc="-330" dirty="0">
                <a:latin typeface="Arial" panose="020B0604020202020204" pitchFamily="34" charset="0"/>
                <a:cs typeface="Arial" panose="020B0604020202020204" pitchFamily="34" charset="0"/>
              </a:rPr>
              <a:t>diperdagangkan</a:t>
            </a:r>
            <a:r>
              <a:rPr spc="-2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5" dirty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spc="-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5" dirty="0">
                <a:latin typeface="Arial" panose="020B0604020202020204" pitchFamily="34" charset="0"/>
                <a:cs typeface="Arial" panose="020B0604020202020204" pitchFamily="34" charset="0"/>
              </a:rPr>
              <a:t>seseorang/beberapa </a:t>
            </a:r>
            <a:r>
              <a:rPr spc="-315" dirty="0">
                <a:latin typeface="Arial" panose="020B0604020202020204" pitchFamily="34" charset="0"/>
                <a:cs typeface="Arial" panose="020B0604020202020204" pitchFamily="34" charset="0"/>
              </a:rPr>
              <a:t>orang/badan</a:t>
            </a:r>
            <a:r>
              <a:rPr spc="-2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9" dirty="0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spc="-2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70" dirty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spc="-2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5" dirty="0">
                <a:latin typeface="Arial" panose="020B0604020202020204" pitchFamily="34" charset="0"/>
                <a:cs typeface="Arial" panose="020B0604020202020204" pitchFamily="34" charset="0"/>
              </a:rPr>
              <a:t>membedakan</a:t>
            </a:r>
            <a:r>
              <a:rPr spc="-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5" dirty="0">
                <a:latin typeface="Arial" panose="020B0604020202020204" pitchFamily="34" charset="0"/>
                <a:cs typeface="Arial" panose="020B0604020202020204" pitchFamily="34" charset="0"/>
              </a:rPr>
              <a:t>dengan </a:t>
            </a:r>
            <a:r>
              <a:rPr spc="-290" dirty="0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spc="-2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20" dirty="0">
                <a:latin typeface="Arial" panose="020B0604020202020204" pitchFamily="34" charset="0"/>
                <a:cs typeface="Arial" panose="020B0604020202020204" pitchFamily="34" charset="0"/>
              </a:rPr>
              <a:t>sejenis.</a:t>
            </a: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pc="-32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marR="32384" indent="-343535">
              <a:lnSpc>
                <a:spcPct val="80000"/>
              </a:lnSpc>
            </a:pPr>
            <a:r>
              <a:rPr spc="90" dirty="0">
                <a:solidFill>
                  <a:srgbClr val="F8F7F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450" dirty="0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b="1" spc="-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405" dirty="0">
                <a:latin typeface="Arial" panose="020B0604020202020204" pitchFamily="34" charset="0"/>
                <a:cs typeface="Arial" panose="020B0604020202020204" pitchFamily="34" charset="0"/>
              </a:rPr>
              <a:t>Kolektif</a:t>
            </a:r>
            <a:r>
              <a:rPr b="1" spc="-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5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pc="-2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60" dirty="0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spc="-2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5" dirty="0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spc="-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85" dirty="0">
                <a:latin typeface="Arial" panose="020B0604020202020204" pitchFamily="34" charset="0"/>
                <a:cs typeface="Arial" panose="020B0604020202020204" pitchFamily="34" charset="0"/>
              </a:rPr>
              <a:t>pada </a:t>
            </a:r>
            <a:r>
              <a:rPr spc="-295" dirty="0">
                <a:latin typeface="Arial" panose="020B0604020202020204" pitchFamily="34" charset="0"/>
                <a:cs typeface="Arial" panose="020B0604020202020204" pitchFamily="34" charset="0"/>
              </a:rPr>
              <a:t>barang/jasa</a:t>
            </a:r>
            <a:r>
              <a:rPr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5" dirty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90" dirty="0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spc="-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3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pc="-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0" dirty="0">
                <a:latin typeface="Arial" panose="020B0604020202020204" pitchFamily="34" charset="0"/>
                <a:cs typeface="Arial" panose="020B0604020202020204" pitchFamily="34" charset="0"/>
              </a:rPr>
              <a:t>sama </a:t>
            </a:r>
            <a:r>
              <a:rPr spc="-33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pc="-2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35" dirty="0">
                <a:latin typeface="Arial" panose="020B0604020202020204" pitchFamily="34" charset="0"/>
                <a:cs typeface="Arial" panose="020B0604020202020204" pitchFamily="34" charset="0"/>
              </a:rPr>
              <a:t>diperdagangkan</a:t>
            </a:r>
            <a:r>
              <a:rPr spc="-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45" dirty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spc="-2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0" dirty="0">
                <a:latin typeface="Arial" panose="020B0604020202020204" pitchFamily="34" charset="0"/>
                <a:cs typeface="Arial" panose="020B0604020202020204" pitchFamily="34" charset="0"/>
              </a:rPr>
              <a:t>beberapa </a:t>
            </a:r>
            <a:r>
              <a:rPr spc="-315" dirty="0">
                <a:latin typeface="Arial" panose="020B0604020202020204" pitchFamily="34" charset="0"/>
                <a:cs typeface="Arial" panose="020B0604020202020204" pitchFamily="34" charset="0"/>
              </a:rPr>
              <a:t>orang/badan</a:t>
            </a:r>
            <a:r>
              <a:rPr spc="-2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9" dirty="0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spc="-2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4" dirty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spc="-2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0" dirty="0">
                <a:latin typeface="Arial" panose="020B0604020202020204" pitchFamily="34" charset="0"/>
                <a:cs typeface="Arial" panose="020B0604020202020204" pitchFamily="34" charset="0"/>
              </a:rPr>
              <a:t>bersama-</a:t>
            </a:r>
            <a:r>
              <a:rPr spc="-350" dirty="0">
                <a:latin typeface="Arial" panose="020B0604020202020204" pitchFamily="34" charset="0"/>
                <a:cs typeface="Arial" panose="020B0604020202020204" pitchFamily="34" charset="0"/>
              </a:rPr>
              <a:t>sama </a:t>
            </a:r>
            <a:r>
              <a:rPr spc="-365" dirty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spc="-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405" dirty="0">
                <a:latin typeface="Arial" panose="020B0604020202020204" pitchFamily="34" charset="0"/>
                <a:cs typeface="Arial" panose="020B0604020202020204" pitchFamily="34" charset="0"/>
              </a:rPr>
              <a:t>membedakan</a:t>
            </a:r>
            <a:r>
              <a:rPr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5" dirty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spc="-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95" dirty="0">
                <a:latin typeface="Arial" panose="020B0604020202020204" pitchFamily="34" charset="0"/>
                <a:cs typeface="Arial" panose="020B0604020202020204" pitchFamily="34" charset="0"/>
              </a:rPr>
              <a:t>barang/jasa</a:t>
            </a:r>
            <a:r>
              <a:rPr spc="-2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0" dirty="0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7519" y="0"/>
            <a:ext cx="144780" cy="6858000"/>
          </a:xfrm>
          <a:custGeom>
            <a:avLst/>
            <a:gdLst/>
            <a:ahLst/>
            <a:cxnLst/>
            <a:rect l="l" t="t" r="r" b="b"/>
            <a:pathLst>
              <a:path w="144779" h="6858000">
                <a:moveTo>
                  <a:pt x="144779" y="0"/>
                </a:moveTo>
                <a:lnTo>
                  <a:pt x="0" y="0"/>
                </a:lnTo>
                <a:lnTo>
                  <a:pt x="0" y="6858000"/>
                </a:lnTo>
                <a:lnTo>
                  <a:pt x="144779" y="6858000"/>
                </a:lnTo>
                <a:lnTo>
                  <a:pt x="144779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00276" y="1440815"/>
            <a:ext cx="4014470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Seseorang</a:t>
            </a:r>
            <a:r>
              <a:rPr sz="1800" spc="27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atau</a:t>
            </a:r>
            <a:r>
              <a:rPr sz="1800" spc="275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beberapa</a:t>
            </a:r>
            <a:r>
              <a:rPr sz="1800" spc="27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orang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secara</a:t>
            </a:r>
            <a:r>
              <a:rPr sz="1800" spc="30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bersama-</a:t>
            </a:r>
            <a:r>
              <a:rPr sz="1800" spc="31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sama</a:t>
            </a:r>
            <a:r>
              <a:rPr sz="1800" spc="31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(kolektif)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atau</a:t>
            </a:r>
            <a:r>
              <a:rPr sz="1800" spc="28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sebuah</a:t>
            </a:r>
            <a:r>
              <a:rPr sz="1800" spc="28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hukum</a:t>
            </a:r>
            <a:r>
              <a:rPr sz="1800" spc="3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atau</a:t>
            </a:r>
            <a:r>
              <a:rPr sz="1800" spc="28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beberapa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badan</a:t>
            </a:r>
            <a:r>
              <a:rPr sz="1800" spc="-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hukum.</a:t>
            </a:r>
            <a:endParaRPr sz="180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Merek</a:t>
            </a:r>
            <a:r>
              <a:rPr sz="1800" spc="26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sangat</a:t>
            </a:r>
            <a:r>
              <a:rPr sz="1800" spc="24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efektif</a:t>
            </a:r>
            <a:r>
              <a:rPr sz="1800" spc="26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sebagai</a:t>
            </a:r>
            <a:r>
              <a:rPr sz="1800" spc="24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tanda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pengenal,</a:t>
            </a:r>
            <a:r>
              <a:rPr sz="1800" spc="345" dirty="0">
                <a:solidFill>
                  <a:srgbClr val="0F243E"/>
                </a:solidFill>
                <a:latin typeface="Arial MT"/>
                <a:cs typeface="Arial MT"/>
              </a:rPr>
              <a:t> 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maka</a:t>
            </a:r>
            <a:r>
              <a:rPr sz="1800" spc="345" dirty="0">
                <a:solidFill>
                  <a:srgbClr val="0F243E"/>
                </a:solidFill>
                <a:latin typeface="Arial MT"/>
                <a:cs typeface="Arial MT"/>
              </a:rPr>
              <a:t>  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pemakaiannya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tidak</a:t>
            </a:r>
            <a:r>
              <a:rPr sz="1800" spc="2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terbatas</a:t>
            </a:r>
            <a:r>
              <a:rPr sz="1800" spc="-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produk</a:t>
            </a:r>
            <a:r>
              <a:rPr sz="1800" spc="1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komersial</a:t>
            </a:r>
            <a:r>
              <a:rPr sz="1800" spc="2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20" dirty="0">
                <a:solidFill>
                  <a:srgbClr val="0F243E"/>
                </a:solidFill>
                <a:latin typeface="Arial MT"/>
                <a:cs typeface="Arial MT"/>
              </a:rPr>
              <a:t>atau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perusahaan</a:t>
            </a:r>
            <a:r>
              <a:rPr sz="1800" spc="-7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saja.</a:t>
            </a:r>
            <a:endParaRPr sz="1800">
              <a:latin typeface="Arial MT"/>
              <a:cs typeface="Arial MT"/>
            </a:endParaRPr>
          </a:p>
          <a:p>
            <a:pPr marL="30480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F243E"/>
                </a:solidFill>
                <a:latin typeface="Arial"/>
                <a:cs typeface="Arial"/>
              </a:rPr>
              <a:t>Contoh</a:t>
            </a:r>
            <a:r>
              <a:rPr sz="1800" b="1" spc="-65" dirty="0">
                <a:solidFill>
                  <a:srgbClr val="0F243E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0F243E"/>
                </a:solidFill>
                <a:latin typeface="Arial MT"/>
                <a:cs typeface="Arial MT"/>
              </a:rPr>
              <a:t>:</a:t>
            </a:r>
            <a:endParaRPr sz="1800">
              <a:latin typeface="Arial MT"/>
              <a:cs typeface="Arial MT"/>
            </a:endParaRPr>
          </a:p>
          <a:p>
            <a:pPr marL="581025" marR="5080" algn="just">
              <a:lnSpc>
                <a:spcPct val="100000"/>
              </a:lnSpc>
            </a:pP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Lembaga-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lembaga</a:t>
            </a:r>
            <a:r>
              <a:rPr sz="1800" spc="484" dirty="0">
                <a:solidFill>
                  <a:srgbClr val="0F243E"/>
                </a:solidFill>
                <a:latin typeface="Arial MT"/>
                <a:cs typeface="Arial MT"/>
              </a:rPr>
              <a:t>    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non-</a:t>
            </a:r>
            <a:r>
              <a:rPr sz="1800" spc="-20" dirty="0">
                <a:solidFill>
                  <a:srgbClr val="0F243E"/>
                </a:solidFill>
                <a:latin typeface="Arial MT"/>
                <a:cs typeface="Arial MT"/>
              </a:rPr>
              <a:t>laba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seperti</a:t>
            </a:r>
            <a:r>
              <a:rPr sz="1800" spc="17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Palang</a:t>
            </a:r>
            <a:r>
              <a:rPr sz="1800" spc="16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Merah,</a:t>
            </a:r>
            <a:r>
              <a:rPr sz="1800" spc="18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organisasi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International</a:t>
            </a:r>
            <a:r>
              <a:rPr sz="1800" spc="31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dan</a:t>
            </a:r>
            <a:r>
              <a:rPr sz="1800" spc="30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bahkan</a:t>
            </a:r>
            <a:r>
              <a:rPr sz="1800" spc="31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0F243E"/>
                </a:solidFill>
                <a:latin typeface="Arial MT"/>
                <a:cs typeface="Arial MT"/>
              </a:rPr>
              <a:t>negara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juga</a:t>
            </a:r>
            <a:r>
              <a:rPr sz="1800" spc="114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sudah</a:t>
            </a:r>
            <a:r>
              <a:rPr sz="1800" spc="114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menggunakan</a:t>
            </a:r>
            <a:r>
              <a:rPr sz="1800" spc="120" dirty="0">
                <a:solidFill>
                  <a:srgbClr val="0F243E"/>
                </a:solidFill>
                <a:latin typeface="Arial MT"/>
                <a:cs typeface="Arial MT"/>
              </a:rPr>
              <a:t>  </a:t>
            </a:r>
            <a:r>
              <a:rPr sz="1800" spc="-20" dirty="0">
                <a:solidFill>
                  <a:srgbClr val="0F243E"/>
                </a:solidFill>
                <a:latin typeface="Arial MT"/>
                <a:cs typeface="Arial MT"/>
              </a:rPr>
              <a:t>logo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untuk</a:t>
            </a:r>
            <a:r>
              <a:rPr sz="1800" spc="-5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F243E"/>
                </a:solidFill>
                <a:latin typeface="Arial MT"/>
                <a:cs typeface="Arial MT"/>
              </a:rPr>
              <a:t>mempopulerkan</a:t>
            </a:r>
            <a:r>
              <a:rPr sz="1800" spc="-60" dirty="0">
                <a:solidFill>
                  <a:srgbClr val="0F243E"/>
                </a:solidFill>
                <a:latin typeface="Arial MT"/>
                <a:cs typeface="Arial MT"/>
              </a:rPr>
              <a:t> </a:t>
            </a:r>
            <a:r>
              <a:rPr sz="1800" spc="-20" dirty="0">
                <a:solidFill>
                  <a:srgbClr val="0F243E"/>
                </a:solidFill>
                <a:latin typeface="Arial MT"/>
                <a:cs typeface="Arial MT"/>
              </a:rPr>
              <a:t>diri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41500" y="749300"/>
            <a:ext cx="3119120" cy="523240"/>
          </a:xfrm>
          <a:prstGeom prst="rect">
            <a:avLst/>
          </a:prstGeom>
          <a:solidFill>
            <a:srgbClr val="C0504D"/>
          </a:solidFill>
        </p:spPr>
        <p:txBody>
          <a:bodyPr vert="horz" wrap="square" lIns="0" tIns="36830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290"/>
              </a:spcBef>
            </a:pPr>
            <a:r>
              <a:rPr sz="2800" b="1" dirty="0">
                <a:solidFill>
                  <a:srgbClr val="EDEBE0"/>
                </a:solidFill>
                <a:latin typeface="Arial"/>
                <a:cs typeface="Arial"/>
              </a:rPr>
              <a:t>SUBJEK</a:t>
            </a:r>
            <a:r>
              <a:rPr sz="2800" b="1" spc="-35" dirty="0">
                <a:solidFill>
                  <a:srgbClr val="EDEBE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EDEBE0"/>
                </a:solidFill>
                <a:latin typeface="Arial"/>
                <a:cs typeface="Arial"/>
              </a:rPr>
              <a:t>MEREK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70320" y="784859"/>
            <a:ext cx="3644900" cy="523240"/>
          </a:xfrm>
          <a:prstGeom prst="rect">
            <a:avLst/>
          </a:prstGeom>
          <a:solidFill>
            <a:srgbClr val="C0504D"/>
          </a:solidFill>
        </p:spPr>
        <p:txBody>
          <a:bodyPr vert="horz" wrap="square" lIns="0" tIns="36195" rIns="0" bIns="0" rtlCol="0">
            <a:spAutoFit/>
          </a:bodyPr>
          <a:lstStyle/>
          <a:p>
            <a:pPr marL="194945">
              <a:lnSpc>
                <a:spcPct val="100000"/>
              </a:lnSpc>
              <a:spcBef>
                <a:spcPts val="285"/>
              </a:spcBef>
            </a:pPr>
            <a:r>
              <a:rPr sz="2800" b="1" dirty="0">
                <a:solidFill>
                  <a:srgbClr val="EDEBE0"/>
                </a:solidFill>
                <a:latin typeface="Arial"/>
                <a:cs typeface="Arial"/>
              </a:rPr>
              <a:t>KEUNIKAN</a:t>
            </a:r>
            <a:r>
              <a:rPr sz="2800" b="1" spc="-120" dirty="0">
                <a:solidFill>
                  <a:srgbClr val="EDEBE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EDEBE0"/>
                </a:solidFill>
                <a:latin typeface="Arial"/>
                <a:cs typeface="Arial"/>
              </a:rPr>
              <a:t>MEREK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0320" y="1485900"/>
            <a:ext cx="4838700" cy="47777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6460" y="726439"/>
            <a:ext cx="2773680" cy="4157979"/>
          </a:xfrm>
          <a:custGeom>
            <a:avLst/>
            <a:gdLst/>
            <a:ahLst/>
            <a:cxnLst/>
            <a:rect l="l" t="t" r="r" b="b"/>
            <a:pathLst>
              <a:path w="2773679" h="4157979">
                <a:moveTo>
                  <a:pt x="2773680" y="0"/>
                </a:moveTo>
                <a:lnTo>
                  <a:pt x="2738120" y="0"/>
                </a:lnTo>
                <a:lnTo>
                  <a:pt x="35560" y="0"/>
                </a:lnTo>
                <a:lnTo>
                  <a:pt x="0" y="0"/>
                </a:lnTo>
                <a:lnTo>
                  <a:pt x="0" y="35560"/>
                </a:lnTo>
                <a:lnTo>
                  <a:pt x="0" y="205740"/>
                </a:lnTo>
                <a:lnTo>
                  <a:pt x="0" y="4122432"/>
                </a:lnTo>
                <a:lnTo>
                  <a:pt x="0" y="4157980"/>
                </a:lnTo>
                <a:lnTo>
                  <a:pt x="35560" y="4157980"/>
                </a:lnTo>
                <a:lnTo>
                  <a:pt x="179400" y="4157980"/>
                </a:lnTo>
                <a:lnTo>
                  <a:pt x="214960" y="4157980"/>
                </a:lnTo>
                <a:lnTo>
                  <a:pt x="214960" y="4122432"/>
                </a:lnTo>
                <a:lnTo>
                  <a:pt x="214960" y="205740"/>
                </a:lnTo>
                <a:lnTo>
                  <a:pt x="2773680" y="205740"/>
                </a:lnTo>
                <a:lnTo>
                  <a:pt x="2773680" y="205232"/>
                </a:lnTo>
                <a:lnTo>
                  <a:pt x="2773680" y="169672"/>
                </a:lnTo>
                <a:lnTo>
                  <a:pt x="2773680" y="35560"/>
                </a:lnTo>
                <a:lnTo>
                  <a:pt x="2773680" y="0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531860" y="1821179"/>
            <a:ext cx="2773680" cy="4157979"/>
          </a:xfrm>
          <a:custGeom>
            <a:avLst/>
            <a:gdLst/>
            <a:ahLst/>
            <a:cxnLst/>
            <a:rect l="l" t="t" r="r" b="b"/>
            <a:pathLst>
              <a:path w="2773679" h="4157979">
                <a:moveTo>
                  <a:pt x="2773680" y="0"/>
                </a:moveTo>
                <a:lnTo>
                  <a:pt x="2738120" y="0"/>
                </a:lnTo>
                <a:lnTo>
                  <a:pt x="2594229" y="0"/>
                </a:lnTo>
                <a:lnTo>
                  <a:pt x="2558669" y="0"/>
                </a:lnTo>
                <a:lnTo>
                  <a:pt x="2558669" y="35560"/>
                </a:lnTo>
                <a:lnTo>
                  <a:pt x="2558669" y="3952240"/>
                </a:lnTo>
                <a:lnTo>
                  <a:pt x="0" y="3952240"/>
                </a:lnTo>
                <a:lnTo>
                  <a:pt x="0" y="3952811"/>
                </a:lnTo>
                <a:lnTo>
                  <a:pt x="0" y="3988371"/>
                </a:lnTo>
                <a:lnTo>
                  <a:pt x="0" y="4122420"/>
                </a:lnTo>
                <a:lnTo>
                  <a:pt x="0" y="4157980"/>
                </a:lnTo>
                <a:lnTo>
                  <a:pt x="35560" y="4157980"/>
                </a:lnTo>
                <a:lnTo>
                  <a:pt x="2738120" y="4157980"/>
                </a:lnTo>
                <a:lnTo>
                  <a:pt x="2773680" y="4157980"/>
                </a:lnTo>
                <a:lnTo>
                  <a:pt x="2773680" y="4122420"/>
                </a:lnTo>
                <a:lnTo>
                  <a:pt x="2773680" y="3952240"/>
                </a:lnTo>
                <a:lnTo>
                  <a:pt x="2773680" y="35560"/>
                </a:lnTo>
                <a:lnTo>
                  <a:pt x="2773680" y="0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1840" y="609599"/>
            <a:ext cx="3152140" cy="4409440"/>
          </a:xfrm>
          <a:custGeom>
            <a:avLst/>
            <a:gdLst/>
            <a:ahLst/>
            <a:cxnLst/>
            <a:rect l="l" t="t" r="r" b="b"/>
            <a:pathLst>
              <a:path w="3152140" h="4409440">
                <a:moveTo>
                  <a:pt x="3152140" y="0"/>
                </a:moveTo>
                <a:lnTo>
                  <a:pt x="0" y="0"/>
                </a:lnTo>
                <a:lnTo>
                  <a:pt x="0" y="194310"/>
                </a:lnTo>
                <a:lnTo>
                  <a:pt x="0" y="4409440"/>
                </a:lnTo>
                <a:lnTo>
                  <a:pt x="214782" y="4409440"/>
                </a:lnTo>
                <a:lnTo>
                  <a:pt x="214782" y="194310"/>
                </a:lnTo>
                <a:lnTo>
                  <a:pt x="3152140" y="194310"/>
                </a:lnTo>
                <a:lnTo>
                  <a:pt x="315214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1358900" y="1130300"/>
            <a:ext cx="10078720" cy="4963160"/>
            <a:chOff x="1358900" y="1130300"/>
            <a:chExt cx="10078720" cy="4963160"/>
          </a:xfrm>
        </p:grpSpPr>
        <p:sp>
          <p:nvSpPr>
            <p:cNvPr id="7" name="object 7"/>
            <p:cNvSpPr/>
            <p:nvPr/>
          </p:nvSpPr>
          <p:spPr>
            <a:xfrm>
              <a:off x="8285480" y="1686559"/>
              <a:ext cx="3152140" cy="4406900"/>
            </a:xfrm>
            <a:custGeom>
              <a:avLst/>
              <a:gdLst/>
              <a:ahLst/>
              <a:cxnLst/>
              <a:rect l="l" t="t" r="r" b="b"/>
              <a:pathLst>
                <a:path w="3152140" h="4406900">
                  <a:moveTo>
                    <a:pt x="3152140" y="0"/>
                  </a:moveTo>
                  <a:lnTo>
                    <a:pt x="2937383" y="0"/>
                  </a:lnTo>
                  <a:lnTo>
                    <a:pt x="2937383" y="4193540"/>
                  </a:lnTo>
                  <a:lnTo>
                    <a:pt x="0" y="4193540"/>
                  </a:lnTo>
                  <a:lnTo>
                    <a:pt x="0" y="4406900"/>
                  </a:lnTo>
                  <a:lnTo>
                    <a:pt x="3152140" y="4406900"/>
                  </a:lnTo>
                  <a:lnTo>
                    <a:pt x="3152140" y="4193540"/>
                  </a:lnTo>
                  <a:lnTo>
                    <a:pt x="3152140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4419" y="2115819"/>
              <a:ext cx="7620000" cy="340868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358900" y="1130300"/>
              <a:ext cx="5956300" cy="645160"/>
            </a:xfrm>
            <a:custGeom>
              <a:avLst/>
              <a:gdLst/>
              <a:ahLst/>
              <a:cxnLst/>
              <a:rect l="l" t="t" r="r" b="b"/>
              <a:pathLst>
                <a:path w="5956300" h="645160">
                  <a:moveTo>
                    <a:pt x="5956300" y="0"/>
                  </a:moveTo>
                  <a:lnTo>
                    <a:pt x="0" y="0"/>
                  </a:lnTo>
                  <a:lnTo>
                    <a:pt x="0" y="645160"/>
                  </a:lnTo>
                  <a:lnTo>
                    <a:pt x="5956300" y="645160"/>
                  </a:lnTo>
                  <a:lnTo>
                    <a:pt x="5956300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6166" rIns="0" bIns="0" rtlCol="0">
            <a:spAutoFit/>
          </a:bodyPr>
          <a:lstStyle/>
          <a:p>
            <a:pPr marL="435609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EDEBE0"/>
                </a:solidFill>
                <a:latin typeface="Arial"/>
                <a:cs typeface="Arial"/>
              </a:rPr>
              <a:t>Fungsi</a:t>
            </a:r>
            <a:r>
              <a:rPr sz="3600" b="1" spc="-25" dirty="0">
                <a:solidFill>
                  <a:srgbClr val="EDEBE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EDEBE0"/>
                </a:solidFill>
                <a:latin typeface="Arial"/>
                <a:cs typeface="Arial"/>
              </a:rPr>
              <a:t>Pendaftaran</a:t>
            </a:r>
            <a:r>
              <a:rPr sz="3600" b="1" spc="-15" dirty="0">
                <a:solidFill>
                  <a:srgbClr val="EDEBE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EDEBE0"/>
                </a:solidFill>
                <a:latin typeface="Arial"/>
                <a:cs typeface="Arial"/>
              </a:rPr>
              <a:t>Merek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20" rIns="0" bIns="0" rtlCol="0">
            <a:spAutoFit/>
          </a:bodyPr>
          <a:lstStyle/>
          <a:p>
            <a:pPr marL="447040">
              <a:lnSpc>
                <a:spcPct val="100000"/>
              </a:lnSpc>
              <a:spcBef>
                <a:spcPts val="100"/>
              </a:spcBef>
            </a:pPr>
            <a:r>
              <a:rPr sz="4300" dirty="0"/>
              <a:t>JANGKA</a:t>
            </a:r>
            <a:r>
              <a:rPr sz="4300" spc="-60" dirty="0"/>
              <a:t> </a:t>
            </a:r>
            <a:r>
              <a:rPr sz="4300" dirty="0"/>
              <a:t>WAKTU</a:t>
            </a:r>
            <a:r>
              <a:rPr sz="4300" spc="-65" dirty="0"/>
              <a:t> </a:t>
            </a:r>
            <a:r>
              <a:rPr sz="4300" spc="-10" dirty="0"/>
              <a:t>PERLINDUNGAN</a:t>
            </a:r>
            <a:endParaRPr sz="4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2020" y="1734819"/>
            <a:ext cx="8763000" cy="40944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7519" y="0"/>
            <a:ext cx="11714480" cy="6858000"/>
            <a:chOff x="477519" y="0"/>
            <a:chExt cx="11714480" cy="6858000"/>
          </a:xfrm>
        </p:grpSpPr>
        <p:sp>
          <p:nvSpPr>
            <p:cNvPr id="3" name="object 3"/>
            <p:cNvSpPr/>
            <p:nvPr/>
          </p:nvSpPr>
          <p:spPr>
            <a:xfrm>
              <a:off x="8392160" y="1871979"/>
              <a:ext cx="2771140" cy="4160520"/>
            </a:xfrm>
            <a:custGeom>
              <a:avLst/>
              <a:gdLst/>
              <a:ahLst/>
              <a:cxnLst/>
              <a:rect l="l" t="t" r="r" b="b"/>
              <a:pathLst>
                <a:path w="2771140" h="4160520">
                  <a:moveTo>
                    <a:pt x="2771140" y="0"/>
                  </a:moveTo>
                  <a:lnTo>
                    <a:pt x="2735580" y="0"/>
                  </a:lnTo>
                  <a:lnTo>
                    <a:pt x="2591943" y="0"/>
                  </a:lnTo>
                  <a:lnTo>
                    <a:pt x="2556383" y="0"/>
                  </a:lnTo>
                  <a:lnTo>
                    <a:pt x="2556383" y="35560"/>
                  </a:lnTo>
                  <a:lnTo>
                    <a:pt x="2556383" y="3955554"/>
                  </a:lnTo>
                  <a:lnTo>
                    <a:pt x="35560" y="3955542"/>
                  </a:lnTo>
                  <a:lnTo>
                    <a:pt x="0" y="3955542"/>
                  </a:lnTo>
                  <a:lnTo>
                    <a:pt x="0" y="3956050"/>
                  </a:lnTo>
                  <a:lnTo>
                    <a:pt x="0" y="3991102"/>
                  </a:lnTo>
                  <a:lnTo>
                    <a:pt x="0" y="4124960"/>
                  </a:lnTo>
                  <a:lnTo>
                    <a:pt x="0" y="4160520"/>
                  </a:lnTo>
                  <a:lnTo>
                    <a:pt x="35560" y="4160520"/>
                  </a:lnTo>
                  <a:lnTo>
                    <a:pt x="2735580" y="4160520"/>
                  </a:lnTo>
                  <a:lnTo>
                    <a:pt x="2771140" y="4160520"/>
                  </a:lnTo>
                  <a:lnTo>
                    <a:pt x="2771140" y="4124960"/>
                  </a:lnTo>
                  <a:lnTo>
                    <a:pt x="2771140" y="3956050"/>
                  </a:lnTo>
                  <a:lnTo>
                    <a:pt x="2771140" y="35560"/>
                  </a:lnTo>
                  <a:lnTo>
                    <a:pt x="2771140" y="0"/>
                  </a:lnTo>
                  <a:close/>
                </a:path>
              </a:pathLst>
            </a:custGeom>
            <a:solidFill>
              <a:srgbClr val="7692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3400" y="1752599"/>
              <a:ext cx="3152140" cy="4409440"/>
            </a:xfrm>
            <a:custGeom>
              <a:avLst/>
              <a:gdLst/>
              <a:ahLst/>
              <a:cxnLst/>
              <a:rect l="l" t="t" r="r" b="b"/>
              <a:pathLst>
                <a:path w="3152140" h="4409440">
                  <a:moveTo>
                    <a:pt x="3152140" y="0"/>
                  </a:moveTo>
                  <a:lnTo>
                    <a:pt x="2907792" y="0"/>
                  </a:lnTo>
                  <a:lnTo>
                    <a:pt x="2907792" y="4185920"/>
                  </a:lnTo>
                  <a:lnTo>
                    <a:pt x="0" y="4185920"/>
                  </a:lnTo>
                  <a:lnTo>
                    <a:pt x="0" y="4409440"/>
                  </a:lnTo>
                  <a:lnTo>
                    <a:pt x="3152140" y="4409440"/>
                  </a:lnTo>
                  <a:lnTo>
                    <a:pt x="3152140" y="4185920"/>
                  </a:lnTo>
                  <a:lnTo>
                    <a:pt x="3152140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040">
              <a:lnSpc>
                <a:spcPct val="100000"/>
              </a:lnSpc>
              <a:spcBef>
                <a:spcPts val="100"/>
              </a:spcBef>
            </a:pPr>
            <a:r>
              <a:rPr dirty="0"/>
              <a:t>Alasan</a:t>
            </a:r>
            <a:r>
              <a:rPr spc="-100" dirty="0"/>
              <a:t> </a:t>
            </a:r>
            <a:r>
              <a:rPr dirty="0"/>
              <a:t>Penolakan</a:t>
            </a:r>
            <a:r>
              <a:rPr spc="-90" dirty="0"/>
              <a:t> </a:t>
            </a:r>
            <a:r>
              <a:rPr spc="-10" dirty="0"/>
              <a:t>Merek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7720" y="1811020"/>
            <a:ext cx="7713980" cy="3848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545</Words>
  <Application>Microsoft Office PowerPoint</Application>
  <PresentationFormat>Widescreen</PresentationFormat>
  <Paragraphs>51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MT</vt:lpstr>
      <vt:lpstr>Impact</vt:lpstr>
      <vt:lpstr>Lucida Sans Unicode</vt:lpstr>
      <vt:lpstr>Trebuchet MS</vt:lpstr>
      <vt:lpstr>Office Theme</vt:lpstr>
      <vt:lpstr>MEREK</vt:lpstr>
      <vt:lpstr>POKOK BAHASAN</vt:lpstr>
      <vt:lpstr>DEFINISI MEREK</vt:lpstr>
      <vt:lpstr>FUNGSI MEREK</vt:lpstr>
      <vt:lpstr>JENIS MEREK</vt:lpstr>
      <vt:lpstr>SUBJEK MEREK</vt:lpstr>
      <vt:lpstr>Fungsi Pendaftaran Merek</vt:lpstr>
      <vt:lpstr>JANGKA WAKTU PERLINDUNGAN</vt:lpstr>
      <vt:lpstr>Alasan Penolakan Merek</vt:lpstr>
      <vt:lpstr>Alasan Penolakan Merek (Lanjutan…)</vt:lpstr>
      <vt:lpstr>Hapus atau Batalnya Hak Atas Merek</vt:lpstr>
      <vt:lpstr>LISENSI</vt:lpstr>
      <vt:lpstr>CONTOH MEREK</vt:lpstr>
      <vt:lpstr>CONTOH MEREK</vt:lpstr>
      <vt:lpstr>Contoh Merek</vt:lpstr>
      <vt:lpstr>TO BE CONTINUED…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MEREK</dc:title>
  <dc:creator>User</dc:creator>
  <cp:lastModifiedBy>Rika Febri</cp:lastModifiedBy>
  <cp:revision>3</cp:revision>
  <dcterms:created xsi:type="dcterms:W3CDTF">2024-05-31T02:42:51Z</dcterms:created>
  <dcterms:modified xsi:type="dcterms:W3CDTF">2024-05-31T04:44:56Z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2024-05-31T00:00:00Z</vt:filetime>
  </property>
  <property fmtid="{D5CDD505-2E9C-101B-9397-08002B2CF9AE}" pid="5" name="Producer">
    <vt:lpwstr>Microsoft® PowerPoint® 2013</vt:lpwstr>
  </property>
</Properties>
</file>