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2B3B4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2B3B4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2B3B4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93307" y="350520"/>
            <a:ext cx="4024883" cy="685952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2668" y="350520"/>
            <a:ext cx="861059" cy="56586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668" y="4357115"/>
            <a:ext cx="454151" cy="285292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93307" y="350520"/>
            <a:ext cx="4024883" cy="68595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8352" y="3266945"/>
            <a:ext cx="3196694" cy="665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2B3B4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2331" y="3019613"/>
            <a:ext cx="5371465" cy="1919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018" y="3380229"/>
            <a:ext cx="49993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spc="-25" dirty="0">
                <a:latin typeface="Calibri"/>
                <a:cs typeface="Calibri"/>
              </a:rPr>
              <a:t>HUKUM</a:t>
            </a:r>
            <a:r>
              <a:rPr sz="6000" b="1" spc="-65" dirty="0">
                <a:latin typeface="Calibri"/>
                <a:cs typeface="Calibri"/>
              </a:rPr>
              <a:t> </a:t>
            </a:r>
            <a:r>
              <a:rPr sz="6000" b="1" spc="-5" dirty="0">
                <a:latin typeface="Calibri"/>
                <a:cs typeface="Calibri"/>
              </a:rPr>
              <a:t>MEREK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3739" y="4965824"/>
            <a:ext cx="4506161" cy="9560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91030">
              <a:lnSpc>
                <a:spcPct val="135000"/>
              </a:lnSpc>
              <a:spcBef>
                <a:spcPts val="100"/>
              </a:spcBef>
            </a:pPr>
            <a:r>
              <a:rPr sz="2400" spc="-540" dirty="0">
                <a:latin typeface="Trebuchet MS"/>
                <a:cs typeface="Trebuchet MS"/>
              </a:rPr>
              <a:t>O</a:t>
            </a:r>
            <a:r>
              <a:rPr sz="2400" spc="-425" dirty="0">
                <a:latin typeface="Trebuchet MS"/>
                <a:cs typeface="Trebuchet MS"/>
              </a:rPr>
              <a:t>e</a:t>
            </a:r>
            <a:r>
              <a:rPr sz="2400" spc="-405" dirty="0">
                <a:latin typeface="Trebuchet MS"/>
                <a:cs typeface="Trebuchet MS"/>
              </a:rPr>
              <a:t>h</a:t>
            </a:r>
            <a:r>
              <a:rPr sz="2400" spc="-265" dirty="0">
                <a:latin typeface="Trebuchet MS"/>
                <a:cs typeface="Trebuchet MS"/>
              </a:rPr>
              <a:t> </a:t>
            </a:r>
            <a:r>
              <a:rPr sz="2400" spc="-484" dirty="0">
                <a:latin typeface="Trebuchet MS"/>
                <a:cs typeface="Trebuchet MS"/>
              </a:rPr>
              <a:t>:</a:t>
            </a:r>
            <a:r>
              <a:rPr sz="2400" spc="-240" dirty="0">
                <a:latin typeface="Trebuchet MS"/>
                <a:cs typeface="Trebuchet MS"/>
              </a:rPr>
              <a:t> </a:t>
            </a:r>
            <a:r>
              <a:rPr sz="2400" spc="-515" dirty="0">
                <a:latin typeface="Trebuchet MS"/>
                <a:cs typeface="Trebuchet MS"/>
              </a:rPr>
              <a:t>M</a:t>
            </a:r>
            <a:r>
              <a:rPr sz="2400" spc="-380" dirty="0">
                <a:latin typeface="Trebuchet MS"/>
                <a:cs typeface="Trebuchet MS"/>
              </a:rPr>
              <a:t>u</a:t>
            </a:r>
            <a:r>
              <a:rPr sz="2400" spc="-405" dirty="0">
                <a:latin typeface="Trebuchet MS"/>
                <a:cs typeface="Trebuchet MS"/>
              </a:rPr>
              <a:t>n</a:t>
            </a:r>
            <a:r>
              <a:rPr sz="2400" spc="-355" dirty="0">
                <a:latin typeface="Trebuchet MS"/>
                <a:cs typeface="Trebuchet MS"/>
              </a:rPr>
              <a:t>a</a:t>
            </a:r>
            <a:r>
              <a:rPr sz="2400" spc="-570" dirty="0">
                <a:latin typeface="Trebuchet MS"/>
                <a:cs typeface="Trebuchet MS"/>
              </a:rPr>
              <a:t>w</a:t>
            </a:r>
            <a:r>
              <a:rPr sz="2400" spc="-250" dirty="0">
                <a:latin typeface="Trebuchet MS"/>
                <a:cs typeface="Trebuchet MS"/>
              </a:rPr>
              <a:t>ar</a:t>
            </a:r>
            <a:r>
              <a:rPr sz="2400" spc="-280" dirty="0">
                <a:latin typeface="Trebuchet MS"/>
                <a:cs typeface="Trebuchet MS"/>
              </a:rPr>
              <a:t> </a:t>
            </a:r>
            <a:r>
              <a:rPr sz="2400" spc="-450" dirty="0">
                <a:latin typeface="Trebuchet MS"/>
                <a:cs typeface="Trebuchet MS"/>
              </a:rPr>
              <a:t>K</a:t>
            </a:r>
            <a:r>
              <a:rPr sz="2400" spc="-420" dirty="0">
                <a:latin typeface="Trebuchet MS"/>
                <a:cs typeface="Trebuchet MS"/>
              </a:rPr>
              <a:t>h</a:t>
            </a:r>
            <a:r>
              <a:rPr sz="2400" spc="-370" dirty="0">
                <a:latin typeface="Trebuchet MS"/>
                <a:cs typeface="Trebuchet MS"/>
              </a:rPr>
              <a:t>o</a:t>
            </a:r>
            <a:r>
              <a:rPr sz="2400" spc="-295" dirty="0">
                <a:latin typeface="Trebuchet MS"/>
                <a:cs typeface="Trebuchet MS"/>
              </a:rPr>
              <a:t>l</a:t>
            </a:r>
            <a:r>
              <a:rPr sz="2400" spc="-270" dirty="0">
                <a:latin typeface="Trebuchet MS"/>
                <a:cs typeface="Trebuchet MS"/>
              </a:rPr>
              <a:t>i</a:t>
            </a:r>
            <a:r>
              <a:rPr sz="2400" spc="-285" dirty="0">
                <a:latin typeface="Trebuchet MS"/>
                <a:cs typeface="Trebuchet MS"/>
              </a:rPr>
              <a:t>l  </a:t>
            </a:r>
            <a:r>
              <a:rPr sz="2400" spc="-425" dirty="0">
                <a:latin typeface="Trebuchet MS"/>
                <a:cs typeface="Trebuchet MS"/>
              </a:rPr>
              <a:t>D</a:t>
            </a:r>
            <a:r>
              <a:rPr sz="2400" spc="-270" dirty="0">
                <a:latin typeface="Trebuchet MS"/>
                <a:cs typeface="Trebuchet MS"/>
              </a:rPr>
              <a:t>i</a:t>
            </a:r>
            <a:r>
              <a:rPr sz="2400" spc="-114" dirty="0">
                <a:latin typeface="Trebuchet MS"/>
                <a:cs typeface="Trebuchet MS"/>
              </a:rPr>
              <a:t>s</a:t>
            </a:r>
            <a:r>
              <a:rPr sz="2400" spc="-355" dirty="0">
                <a:latin typeface="Trebuchet MS"/>
                <a:cs typeface="Trebuchet MS"/>
              </a:rPr>
              <a:t>a</a:t>
            </a:r>
            <a:r>
              <a:rPr sz="2400" spc="-595" dirty="0">
                <a:latin typeface="Trebuchet MS"/>
                <a:cs typeface="Trebuchet MS"/>
              </a:rPr>
              <a:t>m</a:t>
            </a:r>
            <a:r>
              <a:rPr sz="2400" spc="-440" dirty="0">
                <a:latin typeface="Trebuchet MS"/>
                <a:cs typeface="Trebuchet MS"/>
              </a:rPr>
              <a:t>p</a:t>
            </a:r>
            <a:r>
              <a:rPr sz="2400" spc="-405" dirty="0">
                <a:latin typeface="Trebuchet MS"/>
                <a:cs typeface="Trebuchet MS"/>
              </a:rPr>
              <a:t>a</a:t>
            </a:r>
            <a:r>
              <a:rPr sz="2400" spc="-229" dirty="0">
                <a:latin typeface="Trebuchet MS"/>
                <a:cs typeface="Trebuchet MS"/>
              </a:rPr>
              <a:t>i</a:t>
            </a:r>
            <a:r>
              <a:rPr sz="2400" spc="-390" dirty="0">
                <a:latin typeface="Trebuchet MS"/>
                <a:cs typeface="Trebuchet MS"/>
              </a:rPr>
              <a:t>ka</a:t>
            </a:r>
            <a:r>
              <a:rPr sz="2400" spc="-409" dirty="0">
                <a:latin typeface="Trebuchet MS"/>
                <a:cs typeface="Trebuchet MS"/>
              </a:rPr>
              <a:t>n</a:t>
            </a:r>
            <a:r>
              <a:rPr sz="2400" spc="-280" dirty="0">
                <a:latin typeface="Trebuchet MS"/>
                <a:cs typeface="Trebuchet MS"/>
              </a:rPr>
              <a:t> </a:t>
            </a:r>
            <a:r>
              <a:rPr sz="2400" spc="-455" dirty="0">
                <a:latin typeface="Trebuchet MS"/>
                <a:cs typeface="Trebuchet MS"/>
              </a:rPr>
              <a:t>K</a:t>
            </a:r>
            <a:r>
              <a:rPr sz="2400" spc="-415" dirty="0">
                <a:latin typeface="Trebuchet MS"/>
                <a:cs typeface="Trebuchet MS"/>
              </a:rPr>
              <a:t>e</a:t>
            </a:r>
            <a:r>
              <a:rPr sz="2400" spc="-595" dirty="0">
                <a:latin typeface="Trebuchet MS"/>
                <a:cs typeface="Trebuchet MS"/>
              </a:rPr>
              <a:t>m</a:t>
            </a:r>
            <a:r>
              <a:rPr sz="2400" spc="-420" dirty="0">
                <a:latin typeface="Trebuchet MS"/>
                <a:cs typeface="Trebuchet MS"/>
              </a:rPr>
              <a:t>b</a:t>
            </a:r>
            <a:r>
              <a:rPr sz="2400" spc="-355" dirty="0">
                <a:latin typeface="Trebuchet MS"/>
                <a:cs typeface="Trebuchet MS"/>
              </a:rPr>
              <a:t>a</a:t>
            </a:r>
            <a:r>
              <a:rPr sz="2400" spc="-295" dirty="0">
                <a:latin typeface="Trebuchet MS"/>
                <a:cs typeface="Trebuchet MS"/>
              </a:rPr>
              <a:t>l</a:t>
            </a:r>
            <a:r>
              <a:rPr sz="2400" spc="-260" dirty="0">
                <a:latin typeface="Trebuchet MS"/>
                <a:cs typeface="Trebuchet MS"/>
              </a:rPr>
              <a:t>i</a:t>
            </a:r>
            <a:r>
              <a:rPr sz="2400" spc="-290" dirty="0">
                <a:latin typeface="Trebuchet MS"/>
                <a:cs typeface="Trebuchet MS"/>
              </a:rPr>
              <a:t> </a:t>
            </a:r>
            <a:r>
              <a:rPr sz="2400" spc="-585" dirty="0">
                <a:latin typeface="Trebuchet MS"/>
                <a:cs typeface="Trebuchet MS"/>
              </a:rPr>
              <a:t>O</a:t>
            </a:r>
            <a:r>
              <a:rPr sz="2400" spc="-265" dirty="0">
                <a:latin typeface="Trebuchet MS"/>
                <a:cs typeface="Trebuchet MS"/>
              </a:rPr>
              <a:t>l</a:t>
            </a:r>
            <a:r>
              <a:rPr sz="2400" spc="-405" dirty="0">
                <a:latin typeface="Trebuchet MS"/>
                <a:cs typeface="Trebuchet MS"/>
              </a:rPr>
              <a:t>eh</a:t>
            </a:r>
            <a:r>
              <a:rPr sz="2400" spc="-254" dirty="0">
                <a:latin typeface="Trebuchet MS"/>
                <a:cs typeface="Trebuchet MS"/>
              </a:rPr>
              <a:t> </a:t>
            </a:r>
            <a:r>
              <a:rPr sz="2400" spc="-484" dirty="0">
                <a:latin typeface="Trebuchet MS"/>
                <a:cs typeface="Trebuchet MS"/>
              </a:rPr>
              <a:t>:</a:t>
            </a:r>
            <a:r>
              <a:rPr sz="2400" spc="-250" dirty="0">
                <a:latin typeface="Trebuchet MS"/>
                <a:cs typeface="Trebuchet MS"/>
              </a:rPr>
              <a:t> </a:t>
            </a:r>
            <a:r>
              <a:rPr lang="en-US" sz="2400" spc="-415" dirty="0">
                <a:latin typeface="Trebuchet MS"/>
                <a:cs typeface="Trebuchet MS"/>
              </a:rPr>
              <a:t>Rika Febri </a:t>
            </a:r>
            <a:r>
              <a:rPr lang="en-US" sz="2400" spc="-415" dirty="0" err="1">
                <a:latin typeface="Trebuchet MS"/>
                <a:cs typeface="Trebuchet MS"/>
              </a:rPr>
              <a:t>Sasmita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64181"/>
            <a:ext cx="61004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5ECAEF"/>
                </a:solidFill>
                <a:latin typeface="Calibri"/>
                <a:cs typeface="Calibri"/>
              </a:rPr>
              <a:t>Penyidikan</a:t>
            </a:r>
            <a:r>
              <a:rPr sz="3600" spc="-45" dirty="0">
                <a:solidFill>
                  <a:srgbClr val="5ECAE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5ECAEF"/>
                </a:solidFill>
                <a:latin typeface="Calibri"/>
                <a:cs typeface="Calibri"/>
              </a:rPr>
              <a:t>dan</a:t>
            </a:r>
            <a:r>
              <a:rPr sz="3600" spc="-35" dirty="0">
                <a:solidFill>
                  <a:srgbClr val="5ECAEF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5ECAEF"/>
                </a:solidFill>
                <a:latin typeface="Calibri"/>
                <a:cs typeface="Calibri"/>
              </a:rPr>
              <a:t>Ketentuan</a:t>
            </a:r>
            <a:r>
              <a:rPr sz="3600" spc="-30" dirty="0">
                <a:solidFill>
                  <a:srgbClr val="5ECAE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5ECAEF"/>
                </a:solidFill>
                <a:latin typeface="Calibri"/>
                <a:cs typeface="Calibri"/>
              </a:rPr>
              <a:t>Sanksi </a:t>
            </a:r>
            <a:r>
              <a:rPr sz="3600" spc="-800" dirty="0">
                <a:solidFill>
                  <a:srgbClr val="5ECAEF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Calibri"/>
                <a:cs typeface="Calibri"/>
              </a:rPr>
              <a:t>Pidana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475545"/>
            <a:ext cx="6050915" cy="369125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30480" indent="-342900">
              <a:lnSpc>
                <a:spcPct val="80000"/>
              </a:lnSpc>
              <a:spcBef>
                <a:spcPts val="585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Pejabat 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Kepolisian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Negara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RI, 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Penyidik Pejabat 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PNS/Penyidik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PNS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(PPNS) di lingkungan DJHKI (UU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8/1981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Hukum</a:t>
            </a:r>
            <a:r>
              <a:rPr sz="2000" spc="-1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Acara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Pidana)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Kewenangan: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00"/>
              </a:spcBef>
              <a:tabLst>
                <a:tab pos="75628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Pemeriksaan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atas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kebenaran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aduan</a:t>
            </a:r>
            <a:endParaRPr sz="1700">
              <a:latin typeface="Trebuchet MS"/>
              <a:cs typeface="Trebuchet MS"/>
            </a:endParaRPr>
          </a:p>
          <a:p>
            <a:pPr marL="756285" marR="409575" indent="-287020">
              <a:lnSpc>
                <a:spcPts val="1630"/>
              </a:lnSpc>
              <a:spcBef>
                <a:spcPts val="994"/>
              </a:spcBef>
              <a:tabLst>
                <a:tab pos="75628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Pemeriksaan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orang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atau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badan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hukum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7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diduga </a:t>
            </a:r>
            <a:r>
              <a:rPr sz="1700" spc="-4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melakukan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tindak pidana</a:t>
            </a:r>
            <a:endParaRPr sz="17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05"/>
              </a:spcBef>
              <a:tabLst>
                <a:tab pos="75628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Pemeriksaan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pembukuan,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catatan,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dokumen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lain</a:t>
            </a:r>
            <a:endParaRPr sz="1700">
              <a:latin typeface="Trebuchet MS"/>
              <a:cs typeface="Trebuchet MS"/>
            </a:endParaRPr>
          </a:p>
          <a:p>
            <a:pPr marL="756285" marR="5080" indent="-287020">
              <a:lnSpc>
                <a:spcPts val="1630"/>
              </a:lnSpc>
              <a:spcBef>
                <a:spcPts val="985"/>
              </a:spcBef>
              <a:tabLst>
                <a:tab pos="75628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Pemeriksaan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 tempat diduga terdapat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barang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bukti,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pembukuan, catatan,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dan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dokumen lain, serta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melakukan</a:t>
            </a:r>
            <a:r>
              <a:rPr sz="17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penyitaan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terhadap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bahan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hasil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pelanggaran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dapat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dijadikan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bukti</a:t>
            </a:r>
            <a:endParaRPr sz="17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20"/>
              </a:spcBef>
              <a:tabLst>
                <a:tab pos="75628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Meminta</a:t>
            </a:r>
            <a:r>
              <a:rPr sz="17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bantuan</a:t>
            </a:r>
            <a:r>
              <a:rPr sz="17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ahli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4245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Sanksi</a:t>
            </a:r>
            <a:r>
              <a:rPr sz="3600" spc="-90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30" dirty="0">
                <a:solidFill>
                  <a:srgbClr val="5ECAEF"/>
                </a:solidFill>
                <a:latin typeface="Trebuchet MS"/>
                <a:cs typeface="Trebuchet MS"/>
              </a:rPr>
              <a:t>Tindak</a:t>
            </a:r>
            <a:r>
              <a:rPr sz="3600" spc="-60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Pidana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411537"/>
            <a:ext cx="5748655" cy="1905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Pasal</a:t>
            </a:r>
            <a:r>
              <a:rPr sz="18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90-91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UUM</a:t>
            </a:r>
            <a:r>
              <a:rPr sz="18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2001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IG</a:t>
            </a:r>
            <a:r>
              <a:rPr sz="18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Pasal</a:t>
            </a:r>
            <a:r>
              <a:rPr sz="18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92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ayat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(1),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(2),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Pasal</a:t>
            </a:r>
            <a:r>
              <a:rPr sz="18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93</a:t>
            </a:r>
            <a:endParaRPr sz="18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Bagi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orang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memperdagangkan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atau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jasa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hasil</a:t>
            </a:r>
            <a:r>
              <a:rPr sz="18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pelanggaran</a:t>
            </a:r>
            <a:r>
              <a:rPr sz="18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Pasal</a:t>
            </a:r>
            <a:r>
              <a:rPr sz="18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94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ayat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(1)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Delik</a:t>
            </a:r>
            <a:r>
              <a:rPr sz="18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aduan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025" y="979422"/>
            <a:ext cx="3704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Domain</a:t>
            </a:r>
            <a:r>
              <a:rPr sz="3600" spc="-4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Name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10" dirty="0">
                <a:solidFill>
                  <a:srgbClr val="5ECAEF"/>
                </a:solidFill>
                <a:latin typeface="Trebuchet MS"/>
                <a:cs typeface="Trebuchet MS"/>
              </a:rPr>
              <a:t>1/6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538029"/>
            <a:ext cx="5932170" cy="2265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Domain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name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are internet addresses which were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developed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as a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user-friendly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means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of performing 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the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technical function of establishing connection between </a:t>
            </a:r>
            <a:r>
              <a:rPr sz="1800" spc="-5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computers.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Masalah:</a:t>
            </a:r>
            <a:r>
              <a:rPr sz="18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alamat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internet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=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18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terdaftar</a:t>
            </a:r>
            <a:endParaRPr sz="18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1005"/>
              </a:spcBef>
              <a:buClr>
                <a:srgbClr val="000000"/>
              </a:buClr>
              <a:buSzPct val="78125"/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Nilai ekonomis</a:t>
            </a:r>
            <a:endParaRPr sz="16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994"/>
              </a:spcBef>
              <a:buClr>
                <a:srgbClr val="000000"/>
              </a:buClr>
              <a:buSzPct val="78125"/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On</a:t>
            </a:r>
            <a:r>
              <a:rPr sz="16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line trading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2445065"/>
            <a:ext cx="571563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generic top</a:t>
            </a:r>
            <a:r>
              <a:rPr sz="17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level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domain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(GTLD): .com,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.net,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.org,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578263"/>
            <a:ext cx="5938520" cy="13817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280"/>
              </a:spcBef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.info,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.web,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.nom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Cybersquating</a:t>
            </a:r>
            <a:endParaRPr sz="17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270"/>
              </a:spcBef>
              <a:buClr>
                <a:srgbClr val="000000"/>
              </a:buClr>
              <a:buSzPct val="80000"/>
              <a:buFont typeface="Wingdings"/>
              <a:buChar char="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Itikad</a:t>
            </a:r>
            <a:r>
              <a:rPr sz="15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tidak</a:t>
            </a:r>
            <a:r>
              <a:rPr sz="15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baik</a:t>
            </a:r>
            <a:endParaRPr sz="15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290"/>
              </a:spcBef>
              <a:buClr>
                <a:srgbClr val="000000"/>
              </a:buClr>
              <a:buSzPct val="80000"/>
              <a:buFont typeface="Wingdings"/>
              <a:buChar char=""/>
              <a:tabLst>
                <a:tab pos="756285" algn="l"/>
                <a:tab pos="756920" algn="l"/>
              </a:tabLst>
            </a:pP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Pelanggaran</a:t>
            </a:r>
            <a:r>
              <a:rPr sz="15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terhadap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hak</a:t>
            </a:r>
            <a:r>
              <a:rPr sz="15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pemegang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hak</a:t>
            </a:r>
            <a:r>
              <a:rPr sz="15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(terdafatar)</a:t>
            </a:r>
            <a:endParaRPr sz="15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SzPct val="80000"/>
              <a:buFont typeface="Wingdings"/>
              <a:buChar char=""/>
              <a:tabLst>
                <a:tab pos="756285" algn="l"/>
                <a:tab pos="756920" algn="l"/>
              </a:tabLst>
            </a:pP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Re-sale</a:t>
            </a:r>
            <a:endParaRPr sz="15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2331" y="3956873"/>
            <a:ext cx="612648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Terbatas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1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nama,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tidak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bisa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ada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2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pihak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punya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1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nama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2331" y="4088547"/>
            <a:ext cx="3039110" cy="86550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sama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First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come,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first</a:t>
            </a:r>
            <a:r>
              <a:rPr sz="17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serve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basis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05231" y="4677725"/>
            <a:ext cx="571563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Gugatan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ke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ICANN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(International</a:t>
            </a:r>
            <a:r>
              <a:rPr sz="17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Coorporation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for</a:t>
            </a:r>
            <a:r>
              <a:rPr sz="1700" spc="-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Assigned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5231" y="4833173"/>
            <a:ext cx="527050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Named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and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Numbers)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–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Uniform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Domain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Name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Dispute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05231" y="4988621"/>
            <a:ext cx="469201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Resolution 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Policy</a:t>
            </a:r>
            <a:r>
              <a:rPr sz="17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(UDRP)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.com, .net,</a:t>
            </a:r>
            <a:r>
              <a:rPr sz="17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.org</a:t>
            </a:r>
            <a:r>
              <a:rPr sz="17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(1999)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62331" y="5270562"/>
            <a:ext cx="589153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Australian: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auDRP</a:t>
            </a:r>
            <a:r>
              <a:rPr sz="1700" spc="-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(Australian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Uniform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Dispute 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Resolution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62331" y="5402235"/>
            <a:ext cx="5130165" cy="5924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Policy)</a:t>
            </a:r>
            <a:r>
              <a:rPr sz="17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1700" spc="-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Australian</a:t>
            </a:r>
            <a:r>
              <a:rPr sz="17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country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code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top</a:t>
            </a:r>
            <a:r>
              <a:rPr sz="17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leveldomain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Perlindungan</a:t>
            </a:r>
            <a:r>
              <a:rPr sz="17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hukum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masih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relatif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minim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309931" y="378807"/>
            <a:ext cx="2551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59" dirty="0">
                <a:latin typeface="Georgia"/>
                <a:cs typeface="Georgia"/>
              </a:rPr>
              <a:t>DN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940" dirty="0">
                <a:latin typeface="Georgia"/>
                <a:cs typeface="Georgia"/>
              </a:rPr>
              <a:t>2/6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2416109"/>
            <a:ext cx="59366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ccTLD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(country code</a:t>
            </a:r>
            <a:r>
              <a:rPr sz="22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0" dirty="0">
                <a:solidFill>
                  <a:srgbClr val="3F3F3F"/>
                </a:solidFill>
                <a:latin typeface="Trebuchet MS"/>
                <a:cs typeface="Trebuchet MS"/>
              </a:rPr>
              <a:t>Top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Level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Domain):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.id,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05231" y="2617277"/>
            <a:ext cx="42849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.us,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.uk,</a:t>
            </a:r>
            <a:r>
              <a:rPr sz="22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30" dirty="0">
                <a:solidFill>
                  <a:srgbClr val="3F3F3F"/>
                </a:solidFill>
                <a:latin typeface="Trebuchet MS"/>
                <a:cs typeface="Trebuchet MS"/>
              </a:rPr>
              <a:t>.tv(Tuvalu),</a:t>
            </a:r>
            <a:r>
              <a:rPr sz="22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.ca(canada),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5231" y="2818445"/>
            <a:ext cx="53714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de(germany),</a:t>
            </a:r>
            <a:r>
              <a:rPr sz="22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.ws(Western</a:t>
            </a:r>
            <a:r>
              <a:rPr sz="22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Samoa),</a:t>
            </a:r>
            <a:r>
              <a:rPr sz="22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.nl(the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lnSpc>
                <a:spcPts val="2610"/>
              </a:lnSpc>
              <a:spcBef>
                <a:spcPts val="95"/>
              </a:spcBef>
            </a:pPr>
            <a:r>
              <a:rPr spc="-5" dirty="0"/>
              <a:t>Netherlands).</a:t>
            </a:r>
            <a:r>
              <a:rPr spc="-45" dirty="0"/>
              <a:t> </a:t>
            </a:r>
            <a:r>
              <a:rPr spc="-10" dirty="0"/>
              <a:t>Dll</a:t>
            </a:r>
          </a:p>
          <a:p>
            <a:pPr marL="12700">
              <a:lnSpc>
                <a:spcPts val="2610"/>
              </a:lnSpc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pc="-5" dirty="0"/>
              <a:t>National</a:t>
            </a:r>
            <a:r>
              <a:rPr spc="-45" dirty="0"/>
              <a:t> </a:t>
            </a:r>
            <a:r>
              <a:rPr spc="-10" dirty="0"/>
              <a:t>courts:</a:t>
            </a:r>
            <a:endParaRPr sz="1750">
              <a:latin typeface="Lucida Sans Unicode"/>
              <a:cs typeface="Lucida Sans Unicode"/>
            </a:endParaRPr>
          </a:p>
          <a:p>
            <a:pPr marL="756285" indent="-287020">
              <a:lnSpc>
                <a:spcPct val="100000"/>
              </a:lnSpc>
              <a:spcBef>
                <a:spcPts val="85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20" dirty="0"/>
              <a:t>Perbedaan</a:t>
            </a:r>
            <a:r>
              <a:rPr sz="1900" spc="25" dirty="0"/>
              <a:t> </a:t>
            </a:r>
            <a:r>
              <a:rPr sz="1900" spc="-10" dirty="0"/>
              <a:t>yurisdiksi</a:t>
            </a:r>
            <a:endParaRPr sz="1900"/>
          </a:p>
          <a:p>
            <a:pPr marL="756285" indent="-287020">
              <a:lnSpc>
                <a:spcPct val="100000"/>
              </a:lnSpc>
              <a:spcBef>
                <a:spcPts val="95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10" dirty="0"/>
              <a:t>Sulit</a:t>
            </a:r>
            <a:r>
              <a:rPr sz="1900" spc="-5" dirty="0"/>
              <a:t> untuk</a:t>
            </a:r>
            <a:r>
              <a:rPr sz="1900" spc="5" dirty="0"/>
              <a:t> </a:t>
            </a:r>
            <a:r>
              <a:rPr sz="1900" spc="-10" dirty="0"/>
              <a:t>menggunakan</a:t>
            </a:r>
            <a:r>
              <a:rPr sz="1900" spc="20" dirty="0"/>
              <a:t> </a:t>
            </a:r>
            <a:r>
              <a:rPr sz="1900" spc="-10" dirty="0"/>
              <a:t>HKI</a:t>
            </a:r>
            <a:endParaRPr sz="1900"/>
          </a:p>
          <a:p>
            <a:pPr marL="756285" indent="-287020">
              <a:lnSpc>
                <a:spcPts val="2255"/>
              </a:lnSpc>
              <a:spcBef>
                <a:spcPts val="85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15" dirty="0"/>
              <a:t>Well-know</a:t>
            </a:r>
            <a:r>
              <a:rPr sz="1900" spc="15" dirty="0"/>
              <a:t> </a:t>
            </a:r>
            <a:r>
              <a:rPr sz="1900" spc="-10" dirty="0"/>
              <a:t>marks</a:t>
            </a:r>
            <a:r>
              <a:rPr sz="1900" spc="25" dirty="0"/>
              <a:t> </a:t>
            </a:r>
            <a:r>
              <a:rPr sz="1900" spc="-10" dirty="0"/>
              <a:t>berbeda</a:t>
            </a:r>
            <a:r>
              <a:rPr sz="1900" spc="40" dirty="0"/>
              <a:t> </a:t>
            </a:r>
            <a:r>
              <a:rPr sz="1900" spc="-5" dirty="0"/>
              <a:t>di</a:t>
            </a:r>
            <a:r>
              <a:rPr sz="1900" spc="15" dirty="0"/>
              <a:t> </a:t>
            </a:r>
            <a:r>
              <a:rPr sz="1900" spc="-10" dirty="0"/>
              <a:t>setiap</a:t>
            </a:r>
            <a:r>
              <a:rPr sz="1900" spc="15" dirty="0"/>
              <a:t> </a:t>
            </a:r>
            <a:r>
              <a:rPr sz="1900" spc="-10" dirty="0"/>
              <a:t>negara</a:t>
            </a:r>
            <a:endParaRPr sz="1900"/>
          </a:p>
          <a:p>
            <a:pPr marL="12700">
              <a:lnSpc>
                <a:spcPts val="2615"/>
              </a:lnSpc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pc="-5" dirty="0"/>
              <a:t>UDRP</a:t>
            </a:r>
            <a:r>
              <a:rPr spc="-75" dirty="0"/>
              <a:t> </a:t>
            </a:r>
            <a:r>
              <a:rPr spc="-5" dirty="0"/>
              <a:t>ke</a:t>
            </a:r>
            <a:r>
              <a:rPr spc="-10" dirty="0"/>
              <a:t> </a:t>
            </a:r>
            <a:r>
              <a:rPr spc="-5" dirty="0"/>
              <a:t>National</a:t>
            </a:r>
            <a:r>
              <a:rPr spc="-25" dirty="0"/>
              <a:t> </a:t>
            </a:r>
            <a:r>
              <a:rPr spc="-10" dirty="0"/>
              <a:t>Courts</a:t>
            </a:r>
            <a:endParaRPr sz="175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2331" y="4906325"/>
            <a:ext cx="59226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Australia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auDRP</a:t>
            </a:r>
            <a:r>
              <a:rPr sz="22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konsep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dasar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dari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UDRP</a:t>
            </a:r>
            <a:r>
              <a:rPr sz="22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5231" y="5107494"/>
            <a:ext cx="32854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trademark dan passing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off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62331" y="5435153"/>
            <a:ext cx="52146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2153920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US</a:t>
            </a:r>
            <a:r>
              <a:rPr sz="22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200" spc="-114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Anti	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cybersquating</a:t>
            </a:r>
            <a:r>
              <a:rPr sz="22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Consumer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62331" y="5636321"/>
            <a:ext cx="4792980" cy="689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>
              <a:lnSpc>
                <a:spcPts val="2615"/>
              </a:lnSpc>
              <a:spcBef>
                <a:spcPts val="95"/>
              </a:spcBef>
            </a:pP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Protection</a:t>
            </a:r>
            <a:r>
              <a:rPr sz="2200" spc="-1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Act</a:t>
            </a:r>
            <a:r>
              <a:rPr sz="22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0" dirty="0">
                <a:solidFill>
                  <a:srgbClr val="3F3F3F"/>
                </a:solidFill>
                <a:latin typeface="Trebuchet MS"/>
                <a:cs typeface="Trebuchet MS"/>
              </a:rPr>
              <a:t>(ACPA)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ts val="2615"/>
              </a:lnSpc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UK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trademark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passing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off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309931" y="378807"/>
            <a:ext cx="2551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59" dirty="0">
                <a:latin typeface="Georgia"/>
                <a:cs typeface="Georgia"/>
              </a:rPr>
              <a:t>DN</a:t>
            </a:r>
            <a:r>
              <a:rPr sz="4800" spc="-40" dirty="0">
                <a:latin typeface="Georgia"/>
                <a:cs typeface="Georgia"/>
              </a:rPr>
              <a:t> </a:t>
            </a:r>
            <a:r>
              <a:rPr sz="4800" spc="950" dirty="0">
                <a:latin typeface="Georgia"/>
                <a:cs typeface="Georgia"/>
              </a:rPr>
              <a:t>3/6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2422205"/>
            <a:ext cx="5975350" cy="3790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650"/>
              </a:lnSpc>
              <a:spcBef>
                <a:spcPts val="105"/>
              </a:spcBef>
            </a:pPr>
            <a:r>
              <a:rPr sz="2050" spc="-18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2050" spc="220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IANA</a:t>
            </a:r>
            <a:r>
              <a:rPr sz="2600" spc="-1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(Internet</a:t>
            </a:r>
            <a:r>
              <a:rPr sz="2600" spc="-1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Assigned</a:t>
            </a:r>
            <a:r>
              <a:rPr sz="26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Numbers</a:t>
            </a:r>
            <a:endParaRPr sz="2600">
              <a:latin typeface="Trebuchet MS"/>
              <a:cs typeface="Trebuchet MS"/>
            </a:endParaRPr>
          </a:p>
          <a:p>
            <a:pPr marL="355600">
              <a:lnSpc>
                <a:spcPts val="2185"/>
              </a:lnSpc>
            </a:pP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Authority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–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it</a:t>
            </a:r>
            <a:r>
              <a:rPr sz="26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assigns</a:t>
            </a:r>
            <a:r>
              <a:rPr sz="26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IP</a:t>
            </a:r>
            <a:r>
              <a:rPr sz="26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addresses</a:t>
            </a:r>
            <a:r>
              <a:rPr sz="26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endParaRPr sz="2600">
              <a:latin typeface="Trebuchet MS"/>
              <a:cs typeface="Trebuchet MS"/>
            </a:endParaRPr>
          </a:p>
          <a:p>
            <a:pPr marL="355600">
              <a:lnSpc>
                <a:spcPts val="2185"/>
              </a:lnSpc>
            </a:pP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new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 servers</a:t>
            </a:r>
            <a:r>
              <a:rPr sz="26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entering</a:t>
            </a:r>
            <a:r>
              <a:rPr sz="26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26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internet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endParaRPr sz="2600">
              <a:latin typeface="Trebuchet MS"/>
              <a:cs typeface="Trebuchet MS"/>
            </a:endParaRPr>
          </a:p>
          <a:p>
            <a:pPr marL="355600" marR="934719">
              <a:lnSpc>
                <a:spcPct val="70000"/>
              </a:lnSpc>
              <a:spcBef>
                <a:spcPts val="465"/>
              </a:spcBef>
            </a:pP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organisasi internasional </a:t>
            </a:r>
            <a:r>
              <a:rPr sz="2600" spc="-10" dirty="0">
                <a:solidFill>
                  <a:srgbClr val="3F3F3F"/>
                </a:solidFill>
                <a:latin typeface="Trebuchet MS"/>
                <a:cs typeface="Trebuchet MS"/>
              </a:rPr>
              <a:t>sebagai </a:t>
            </a:r>
            <a:r>
              <a:rPr sz="2600" spc="-7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koordinator</a:t>
            </a:r>
            <a:endParaRPr sz="2600">
              <a:latin typeface="Trebuchet MS"/>
              <a:cs typeface="Trebuchet MS"/>
            </a:endParaRPr>
          </a:p>
          <a:p>
            <a:pPr marL="756285" marR="217804" indent="-287020">
              <a:lnSpc>
                <a:spcPct val="70000"/>
              </a:lnSpc>
              <a:spcBef>
                <a:spcPts val="1000"/>
              </a:spcBef>
              <a:buClr>
                <a:srgbClr val="000000"/>
              </a:buClr>
              <a:buSzPct val="79545"/>
              <a:buFont typeface="Wingdings"/>
              <a:buChar char=""/>
              <a:tabLst>
                <a:tab pos="756920" algn="l"/>
              </a:tabLst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APNIC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(Asia</a:t>
            </a:r>
            <a:r>
              <a:rPr sz="22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25" dirty="0">
                <a:solidFill>
                  <a:srgbClr val="3F3F3F"/>
                </a:solidFill>
                <a:latin typeface="Trebuchet MS"/>
                <a:cs typeface="Trebuchet MS"/>
              </a:rPr>
              <a:t>Pasific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Network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Information </a:t>
            </a:r>
            <a:r>
              <a:rPr sz="2200" spc="-6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Centre)</a:t>
            </a:r>
            <a:r>
              <a:rPr sz="2200" spc="-114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Asia/Pacific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20" dirty="0">
                <a:solidFill>
                  <a:srgbClr val="3F3F3F"/>
                </a:solidFill>
                <a:latin typeface="Trebuchet MS"/>
                <a:cs typeface="Trebuchet MS"/>
              </a:rPr>
              <a:t>Region</a:t>
            </a:r>
            <a:endParaRPr sz="2200">
              <a:latin typeface="Trebuchet MS"/>
              <a:cs typeface="Trebuchet MS"/>
            </a:endParaRPr>
          </a:p>
          <a:p>
            <a:pPr marL="756285" indent="-287020">
              <a:lnSpc>
                <a:spcPts val="2245"/>
              </a:lnSpc>
              <a:spcBef>
                <a:spcPts val="204"/>
              </a:spcBef>
              <a:buClr>
                <a:srgbClr val="000000"/>
              </a:buClr>
              <a:buSzPct val="79545"/>
              <a:buFont typeface="Wingdings"/>
              <a:buChar char=""/>
              <a:tabLst>
                <a:tab pos="756920" algn="l"/>
              </a:tabLst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LACNIC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(Regional</a:t>
            </a:r>
            <a:r>
              <a:rPr sz="22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Latin</a:t>
            </a:r>
            <a:r>
              <a:rPr sz="2200" spc="-1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American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and</a:t>
            </a:r>
            <a:endParaRPr sz="2200">
              <a:latin typeface="Trebuchet MS"/>
              <a:cs typeface="Trebuchet MS"/>
            </a:endParaRPr>
          </a:p>
          <a:p>
            <a:pPr marL="756285" marR="713740">
              <a:lnSpc>
                <a:spcPct val="70000"/>
              </a:lnSpc>
              <a:spcBef>
                <a:spcPts val="395"/>
              </a:spcBef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Caribb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200" spc="-1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Addr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8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gis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ry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) L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  America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 and some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Caribbean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Island</a:t>
            </a:r>
            <a:endParaRPr sz="2200">
              <a:latin typeface="Trebuchet MS"/>
              <a:cs typeface="Trebuchet MS"/>
            </a:endParaRPr>
          </a:p>
          <a:p>
            <a:pPr marL="756285" indent="-287020">
              <a:lnSpc>
                <a:spcPts val="2245"/>
              </a:lnSpc>
              <a:spcBef>
                <a:spcPts val="215"/>
              </a:spcBef>
              <a:buClr>
                <a:srgbClr val="000000"/>
              </a:buClr>
              <a:buSzPct val="79545"/>
              <a:buFont typeface="Wingdings"/>
              <a:buChar char=""/>
              <a:tabLst>
                <a:tab pos="756920" algn="l"/>
              </a:tabLst>
            </a:pP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RIPE</a:t>
            </a:r>
            <a:r>
              <a:rPr sz="22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NCC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20" dirty="0">
                <a:solidFill>
                  <a:srgbClr val="3F3F3F"/>
                </a:solidFill>
                <a:latin typeface="Trebuchet MS"/>
                <a:cs typeface="Trebuchet MS"/>
              </a:rPr>
              <a:t>(Resaux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IP</a:t>
            </a:r>
            <a:r>
              <a:rPr sz="22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Europeens)</a:t>
            </a:r>
            <a:r>
              <a:rPr sz="22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2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Europe,</a:t>
            </a:r>
            <a:endParaRPr sz="2200">
              <a:latin typeface="Trebuchet MS"/>
              <a:cs typeface="Trebuchet MS"/>
            </a:endParaRPr>
          </a:p>
          <a:p>
            <a:pPr marL="756285" marR="6985">
              <a:lnSpc>
                <a:spcPct val="70000"/>
              </a:lnSpc>
              <a:spcBef>
                <a:spcPts val="400"/>
              </a:spcBef>
            </a:pP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 Middle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East,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Central</a:t>
            </a:r>
            <a:r>
              <a:rPr sz="2200" spc="-1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Asia,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and</a:t>
            </a:r>
            <a:r>
              <a:rPr sz="2200" spc="-1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African </a:t>
            </a:r>
            <a:r>
              <a:rPr sz="2200" spc="-6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countried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located</a:t>
            </a:r>
            <a:r>
              <a:rPr sz="22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north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equator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9931" y="378807"/>
            <a:ext cx="2551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59" dirty="0">
                <a:latin typeface="Georgia"/>
                <a:cs typeface="Georgia"/>
              </a:rPr>
              <a:t>DN</a:t>
            </a:r>
            <a:r>
              <a:rPr sz="4800" spc="-45" dirty="0">
                <a:latin typeface="Georgia"/>
                <a:cs typeface="Georgia"/>
              </a:rPr>
              <a:t> </a:t>
            </a:r>
            <a:r>
              <a:rPr sz="4800" spc="930" dirty="0">
                <a:latin typeface="Georgia"/>
                <a:cs typeface="Georgia"/>
              </a:rPr>
              <a:t>4/6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2449637"/>
            <a:ext cx="6059805" cy="3792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039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Pasiing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off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occurs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where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person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misrepresents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his</a:t>
            </a:r>
            <a:endParaRPr sz="2000">
              <a:latin typeface="Trebuchet MS"/>
              <a:cs typeface="Trebuchet MS"/>
            </a:endParaRPr>
          </a:p>
          <a:p>
            <a:pPr marL="355600">
              <a:lnSpc>
                <a:spcPts val="1680"/>
              </a:lnSpc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goods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or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services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are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being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those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another</a:t>
            </a:r>
            <a:endParaRPr sz="2000">
              <a:latin typeface="Trebuchet MS"/>
              <a:cs typeface="Trebuchet MS"/>
            </a:endParaRPr>
          </a:p>
          <a:p>
            <a:pPr marL="355600">
              <a:lnSpc>
                <a:spcPts val="1680"/>
              </a:lnSpc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person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or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that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his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bussiness,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so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as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cause</a:t>
            </a:r>
            <a:endParaRPr sz="2000">
              <a:latin typeface="Trebuchet MS"/>
              <a:cs typeface="Trebuchet MS"/>
            </a:endParaRPr>
          </a:p>
          <a:p>
            <a:pPr marL="355600" marR="167640">
              <a:lnSpc>
                <a:spcPct val="70000"/>
              </a:lnSpc>
              <a:spcBef>
                <a:spcPts val="355"/>
              </a:spcBef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damage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or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lic\kely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damage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to the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other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person’s </a:t>
            </a:r>
            <a:r>
              <a:rPr sz="2000" spc="-5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goodwill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or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reputation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Elemen</a:t>
            </a:r>
            <a:r>
              <a:rPr sz="2000" spc="-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PO</a:t>
            </a:r>
            <a:endParaRPr sz="20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395"/>
              </a:spcBef>
              <a:buClr>
                <a:srgbClr val="000000"/>
              </a:buClr>
              <a:buSzPct val="79411"/>
              <a:buChar char="•"/>
              <a:tabLst>
                <a:tab pos="756285" algn="l"/>
                <a:tab pos="756920" algn="l"/>
              </a:tabLst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Amisrepresentation</a:t>
            </a:r>
            <a:endParaRPr sz="17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384"/>
              </a:spcBef>
              <a:buClr>
                <a:srgbClr val="000000"/>
              </a:buClr>
              <a:buSzPct val="79411"/>
              <a:buChar char="•"/>
              <a:tabLst>
                <a:tab pos="756285" algn="l"/>
                <a:tab pos="756920" algn="l"/>
              </a:tabLst>
            </a:pP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Made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by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trades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in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course of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trade</a:t>
            </a:r>
            <a:endParaRPr sz="1700">
              <a:latin typeface="Trebuchet MS"/>
              <a:cs typeface="Trebuchet MS"/>
            </a:endParaRPr>
          </a:p>
          <a:p>
            <a:pPr marL="756285" marR="109220" indent="-287020">
              <a:lnSpc>
                <a:spcPct val="70000"/>
              </a:lnSpc>
              <a:spcBef>
                <a:spcPts val="1005"/>
              </a:spcBef>
              <a:buClr>
                <a:srgbClr val="000000"/>
              </a:buClr>
              <a:buSzPct val="79411"/>
              <a:buChar char="•"/>
              <a:tabLst>
                <a:tab pos="756285" algn="l"/>
                <a:tab pos="756920" algn="l"/>
              </a:tabLst>
            </a:pPr>
            <a:r>
              <a:rPr sz="1700" spc="-114" dirty="0">
                <a:solidFill>
                  <a:srgbClr val="3F3F3F"/>
                </a:solidFill>
                <a:latin typeface="Trebuchet MS"/>
                <a:cs typeface="Trebuchet MS"/>
              </a:rPr>
              <a:t>To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 prospective</a:t>
            </a:r>
            <a:r>
              <a:rPr sz="17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cutomers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his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or ultimate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consumers </a:t>
            </a:r>
            <a:r>
              <a:rPr sz="1700" spc="-4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of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his goods or services supplied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by him</a:t>
            </a:r>
            <a:endParaRPr sz="1700">
              <a:latin typeface="Trebuchet MS"/>
              <a:cs typeface="Trebuchet MS"/>
            </a:endParaRPr>
          </a:p>
          <a:p>
            <a:pPr marL="756285" marR="129539" indent="-287020">
              <a:lnSpc>
                <a:spcPct val="70000"/>
              </a:lnSpc>
              <a:spcBef>
                <a:spcPts val="994"/>
              </a:spcBef>
              <a:buClr>
                <a:srgbClr val="000000"/>
              </a:buClr>
              <a:buSzPct val="79411"/>
              <a:buChar char="•"/>
              <a:tabLst>
                <a:tab pos="756285" algn="l"/>
                <a:tab pos="756920" algn="l"/>
              </a:tabLst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Which is calculated to injure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the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bussines or goodwill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af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another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trader</a:t>
            </a:r>
            <a:endParaRPr sz="1700">
              <a:latin typeface="Trebuchet MS"/>
              <a:cs typeface="Trebuchet MS"/>
            </a:endParaRPr>
          </a:p>
          <a:p>
            <a:pPr marL="756285" indent="-287020">
              <a:lnSpc>
                <a:spcPts val="1735"/>
              </a:lnSpc>
              <a:spcBef>
                <a:spcPts val="385"/>
              </a:spcBef>
              <a:buClr>
                <a:srgbClr val="000000"/>
              </a:buClr>
              <a:buSzPct val="79411"/>
              <a:buChar char="•"/>
              <a:tabLst>
                <a:tab pos="756285" algn="l"/>
                <a:tab pos="756920" algn="l"/>
              </a:tabLst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Which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causes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actual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damages</a:t>
            </a:r>
            <a:r>
              <a:rPr sz="17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to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 business or goodwill</a:t>
            </a:r>
            <a:endParaRPr sz="1700">
              <a:latin typeface="Trebuchet MS"/>
              <a:cs typeface="Trebuchet MS"/>
            </a:endParaRPr>
          </a:p>
          <a:p>
            <a:pPr marL="756285" marR="1151255">
              <a:lnSpc>
                <a:spcPct val="70000"/>
              </a:lnSpc>
              <a:spcBef>
                <a:spcPts val="305"/>
              </a:spcBef>
            </a:pP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f the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trader by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whom the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action is brought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or….probably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do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so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9931" y="378807"/>
            <a:ext cx="2551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59" dirty="0">
                <a:latin typeface="Georgia"/>
                <a:cs typeface="Georgia"/>
              </a:rPr>
              <a:t>DN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990" dirty="0">
                <a:latin typeface="Georgia"/>
                <a:cs typeface="Georgia"/>
              </a:rPr>
              <a:t>5/6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2381595"/>
            <a:ext cx="6132830" cy="3634740"/>
          </a:xfrm>
          <a:prstGeom prst="rect">
            <a:avLst/>
          </a:prstGeom>
        </p:spPr>
        <p:txBody>
          <a:bodyPr vert="horz" wrap="square" lIns="0" tIns="129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0"/>
              </a:spcBef>
              <a:tabLst>
                <a:tab pos="354965" algn="l"/>
              </a:tabLst>
            </a:pPr>
            <a:r>
              <a:rPr sz="1900" spc="-17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Untuk</a:t>
            </a:r>
            <a:r>
              <a:rPr sz="24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Penggugat:</a:t>
            </a:r>
            <a:endParaRPr sz="2400">
              <a:latin typeface="Trebuchet MS"/>
              <a:cs typeface="Trebuchet MS"/>
            </a:endParaRPr>
          </a:p>
          <a:p>
            <a:pPr marL="756285" marR="41910" indent="-287020">
              <a:lnSpc>
                <a:spcPts val="2160"/>
              </a:lnSpc>
              <a:spcBef>
                <a:spcPts val="1040"/>
              </a:spcBef>
              <a:buClr>
                <a:srgbClr val="000000"/>
              </a:buClr>
              <a:buSzPct val="80000"/>
              <a:buFont typeface="Wingdings"/>
              <a:buChar char=""/>
              <a:tabLst>
                <a:tab pos="756920" algn="l"/>
              </a:tabLst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Sudah punya reputasi (“distetinctive character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accepted by market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dan itikad baik dalam 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barang/jasa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ybs.</a:t>
            </a:r>
            <a:endParaRPr sz="2000">
              <a:latin typeface="Trebuchet MS"/>
              <a:cs typeface="Trebuchet MS"/>
            </a:endParaRPr>
          </a:p>
          <a:p>
            <a:pPr marL="756285" marR="19685" indent="-287020">
              <a:lnSpc>
                <a:spcPts val="2160"/>
              </a:lnSpc>
              <a:spcBef>
                <a:spcPts val="1000"/>
              </a:spcBef>
              <a:buClr>
                <a:srgbClr val="000000"/>
              </a:buClr>
              <a:buSzPct val="80000"/>
              <a:buFont typeface="Wingdings"/>
              <a:buChar char=""/>
              <a:tabLst>
                <a:tab pos="756920" algn="l"/>
              </a:tabLst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Ada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representasi dari tergugat,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baik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sengaja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tidak,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sehingga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konsumen mempercayai bahwa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barang/jasa tergugat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ada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kaitannya dengan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barang/jasa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penggugat</a:t>
            </a:r>
            <a:endParaRPr sz="2000">
              <a:latin typeface="Trebuchet MS"/>
              <a:cs typeface="Trebuchet MS"/>
            </a:endParaRPr>
          </a:p>
          <a:p>
            <a:pPr marL="756285" marR="5080" indent="-287020">
              <a:lnSpc>
                <a:spcPts val="2160"/>
              </a:lnSpc>
              <a:spcBef>
                <a:spcPts val="1005"/>
              </a:spcBef>
              <a:buClr>
                <a:srgbClr val="000000"/>
              </a:buClr>
              <a:buSzPct val="80000"/>
              <a:buFont typeface="Wingdings"/>
              <a:buChar char=""/>
              <a:tabLst>
                <a:tab pos="756920" algn="l"/>
              </a:tabLst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Ada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kerugian yang telah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dialami atau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kerugian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 diperkirakan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akan dialami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oleh penggugat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terhadap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reputasi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niat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baiknya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9931" y="378807"/>
            <a:ext cx="2551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59" dirty="0">
                <a:latin typeface="Georgia"/>
                <a:cs typeface="Georgia"/>
              </a:rPr>
              <a:t>DN</a:t>
            </a:r>
            <a:r>
              <a:rPr sz="4800" spc="-50" dirty="0">
                <a:latin typeface="Georgia"/>
                <a:cs typeface="Georgia"/>
              </a:rPr>
              <a:t> </a:t>
            </a:r>
            <a:r>
              <a:rPr sz="4800" spc="930" dirty="0">
                <a:latin typeface="Georgia"/>
                <a:cs typeface="Georgia"/>
              </a:rPr>
              <a:t>6/6</a:t>
            </a:r>
            <a:endParaRPr sz="4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45700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Faktor</a:t>
            </a:r>
            <a:r>
              <a:rPr sz="3600" spc="-40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Ekonomi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Merek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381595"/>
            <a:ext cx="6073775" cy="3634740"/>
          </a:xfrm>
          <a:prstGeom prst="rect">
            <a:avLst/>
          </a:prstGeom>
        </p:spPr>
        <p:txBody>
          <a:bodyPr vert="horz" wrap="square" lIns="0" tIns="129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0"/>
              </a:spcBef>
              <a:tabLst>
                <a:tab pos="354965" algn="l"/>
              </a:tabLst>
            </a:pPr>
            <a:r>
              <a:rPr sz="1900" spc="-17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berguna</a:t>
            </a:r>
            <a:r>
              <a:rPr sz="2400" spc="-10" dirty="0">
                <a:solidFill>
                  <a:srgbClr val="3F3F3F"/>
                </a:solidFill>
                <a:latin typeface="Trebuchet MS"/>
                <a:cs typeface="Trebuchet MS"/>
              </a:rPr>
              <a:t> bagi:</a:t>
            </a:r>
            <a:endParaRPr sz="2400">
              <a:latin typeface="Trebuchet MS"/>
              <a:cs typeface="Trebuchet MS"/>
            </a:endParaRPr>
          </a:p>
          <a:p>
            <a:pPr marL="756285" marR="507365" indent="-287020">
              <a:lnSpc>
                <a:spcPts val="2160"/>
              </a:lnSpc>
              <a:spcBef>
                <a:spcPts val="1040"/>
              </a:spcBef>
              <a:buClr>
                <a:srgbClr val="000000"/>
              </a:buClr>
              <a:buSzPct val="80000"/>
              <a:buFont typeface="Wingdings"/>
              <a:buChar char=""/>
              <a:tabLst>
                <a:tab pos="756920" algn="l"/>
              </a:tabLst>
            </a:pP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Konsumen: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memudahkan konsumen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dalam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mencari barang (sesuai dengan selera,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mutu/kualitas,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harga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diinginkan)</a:t>
            </a:r>
            <a:endParaRPr sz="2000">
              <a:latin typeface="Trebuchet MS"/>
              <a:cs typeface="Trebuchet MS"/>
            </a:endParaRPr>
          </a:p>
          <a:p>
            <a:pPr marL="756285" marR="5080" indent="-287020">
              <a:lnSpc>
                <a:spcPts val="2160"/>
              </a:lnSpc>
              <a:spcBef>
                <a:spcPts val="1000"/>
              </a:spcBef>
              <a:buClr>
                <a:srgbClr val="000000"/>
              </a:buClr>
              <a:buSzPct val="80000"/>
              <a:buFont typeface="Wingdings"/>
              <a:buChar char=""/>
              <a:tabLst>
                <a:tab pos="756920" algn="l"/>
              </a:tabLst>
            </a:pP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Produsen: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 lebih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mudah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untuk dikenali,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apabila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kualitas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baik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maka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harga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dapat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lebih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mahal sehingga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produsen diuntungkan,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mendapatkan</a:t>
            </a:r>
            <a:r>
              <a:rPr sz="20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fee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dari </a:t>
            </a:r>
            <a:r>
              <a:rPr sz="2000" i="1" spc="-5" dirty="0">
                <a:solidFill>
                  <a:srgbClr val="3F3F3F"/>
                </a:solidFill>
                <a:latin typeface="Trebuchet MS"/>
                <a:cs typeface="Trebuchet MS"/>
              </a:rPr>
              <a:t>licensee</a:t>
            </a:r>
            <a:endParaRPr sz="2000">
              <a:latin typeface="Trebuchet MS"/>
              <a:cs typeface="Trebuchet MS"/>
            </a:endParaRPr>
          </a:p>
          <a:p>
            <a:pPr marL="756285" marR="46355" indent="-287020">
              <a:lnSpc>
                <a:spcPts val="2160"/>
              </a:lnSpc>
              <a:spcBef>
                <a:spcPts val="1005"/>
              </a:spcBef>
              <a:buClr>
                <a:srgbClr val="000000"/>
              </a:buClr>
              <a:buSzPct val="80000"/>
              <a:buFont typeface="Wingdings"/>
              <a:buChar char=""/>
              <a:tabLst>
                <a:tab pos="756920" algn="l"/>
              </a:tabLst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Negara/bangsa: perdagangan berkembang,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 investasi,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untuk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berkualitas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baik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dapat </a:t>
            </a:r>
            <a:r>
              <a:rPr sz="2000" spc="-5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menaikkan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prestige,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ekspor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meningkat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2642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Karakteristik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538029"/>
            <a:ext cx="5968365" cy="1960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58775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menunjukkan</a:t>
            </a:r>
            <a:r>
              <a:rPr sz="18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kualitas/mutu:</a:t>
            </a:r>
            <a:r>
              <a:rPr sz="18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3F3F3F"/>
                </a:solidFill>
                <a:latin typeface="Trebuchet MS"/>
                <a:cs typeface="Trebuchet MS"/>
              </a:rPr>
              <a:t>Sony,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3F3F3F"/>
                </a:solidFill>
                <a:latin typeface="Trebuchet MS"/>
                <a:cs typeface="Trebuchet MS"/>
              </a:rPr>
              <a:t>Roll </a:t>
            </a:r>
            <a:r>
              <a:rPr sz="1800" spc="-5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Royce,</a:t>
            </a: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Rolex,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Mercedes Benz</a:t>
            </a:r>
            <a:r>
              <a:rPr sz="1800" spc="-45" dirty="0">
                <a:solidFill>
                  <a:srgbClr val="3F3F3F"/>
                </a:solidFill>
                <a:latin typeface="Trebuchet MS"/>
                <a:cs typeface="Trebuchet MS"/>
              </a:rPr>
              <a:t> Toyota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▶	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18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8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3F3F3F"/>
                </a:solidFill>
                <a:latin typeface="Trebuchet MS"/>
                <a:cs typeface="Trebuchet MS"/>
              </a:rPr>
              <a:t>menunjukkan:</a:t>
            </a:r>
            <a:endParaRPr sz="18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1005"/>
              </a:spcBef>
              <a:buClr>
                <a:srgbClr val="000000"/>
              </a:buClr>
              <a:buSzPct val="78125"/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Geografis: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Champagne,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Havana,</a:t>
            </a:r>
            <a:r>
              <a:rPr sz="16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35" dirty="0">
                <a:solidFill>
                  <a:srgbClr val="3F3F3F"/>
                </a:solidFill>
                <a:latin typeface="Trebuchet MS"/>
                <a:cs typeface="Trebuchet MS"/>
              </a:rPr>
              <a:t>Toraja,</a:t>
            </a:r>
            <a:r>
              <a:rPr sz="16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Suharti ,dll</a:t>
            </a:r>
            <a:endParaRPr sz="1600">
              <a:latin typeface="Trebuchet MS"/>
              <a:cs typeface="Trebuchet MS"/>
            </a:endParaRPr>
          </a:p>
          <a:p>
            <a:pPr marL="756285" marR="5080" indent="-287020">
              <a:lnSpc>
                <a:spcPct val="100000"/>
              </a:lnSpc>
              <a:spcBef>
                <a:spcPts val="994"/>
              </a:spcBef>
              <a:buClr>
                <a:srgbClr val="000000"/>
              </a:buClr>
              <a:buSzPct val="78125"/>
              <a:buFont typeface="Wingdings"/>
              <a:buChar char=""/>
              <a:tabLst>
                <a:tab pos="756285" algn="l"/>
                <a:tab pos="756920" algn="l"/>
              </a:tabLst>
            </a:pP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Produsen/</a:t>
            </a:r>
            <a:r>
              <a:rPr sz="1600" i="1" spc="-10" dirty="0">
                <a:solidFill>
                  <a:srgbClr val="3F3F3F"/>
                </a:solidFill>
                <a:latin typeface="Trebuchet MS"/>
                <a:cs typeface="Trebuchet MS"/>
              </a:rPr>
              <a:t>Company:</a:t>
            </a:r>
            <a:r>
              <a:rPr sz="1600" i="1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Mitsubidhi,</a:t>
            </a:r>
            <a:r>
              <a:rPr sz="1600" spc="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Djarum,</a:t>
            </a:r>
            <a:r>
              <a:rPr sz="16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Coca-Cola,</a:t>
            </a:r>
            <a:r>
              <a:rPr sz="16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IBM, </a:t>
            </a:r>
            <a:r>
              <a:rPr sz="1600" spc="-4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Gudang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 Garam,</a:t>
            </a:r>
            <a:r>
              <a:rPr sz="16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10" dirty="0">
                <a:solidFill>
                  <a:srgbClr val="3F3F3F"/>
                </a:solidFill>
                <a:latin typeface="Trebuchet MS"/>
                <a:cs typeface="Trebuchet MS"/>
              </a:rPr>
              <a:t>Sampurna,</a:t>
            </a:r>
            <a:r>
              <a:rPr sz="16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F3F3F"/>
                </a:solidFill>
                <a:latin typeface="Trebuchet MS"/>
                <a:cs typeface="Trebuchet MS"/>
              </a:rPr>
              <a:t>dll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6869" y="356106"/>
            <a:ext cx="37147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85" dirty="0">
                <a:solidFill>
                  <a:srgbClr val="5ECAEF"/>
                </a:solidFill>
                <a:latin typeface="Georgia"/>
                <a:cs typeface="Georgia"/>
              </a:rPr>
              <a:t>M</a:t>
            </a:r>
            <a:r>
              <a:rPr sz="4800" cap="small" spc="55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r</a:t>
            </a:r>
            <a:r>
              <a:rPr sz="4800" cap="small" spc="56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k</a:t>
            </a:r>
            <a:r>
              <a:rPr sz="4800" spc="15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4800" spc="1145" dirty="0">
                <a:solidFill>
                  <a:srgbClr val="5ECAEF"/>
                </a:solidFill>
                <a:latin typeface="Georgia"/>
                <a:cs typeface="Georgia"/>
              </a:rPr>
              <a:t>1/6</a:t>
            </a:r>
            <a:endParaRPr sz="4800">
              <a:latin typeface="Georgia"/>
              <a:cs typeface="Georg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23404" y="1343841"/>
            <a:ext cx="3138170" cy="2239645"/>
            <a:chOff x="1223404" y="1343841"/>
            <a:chExt cx="3138170" cy="2239645"/>
          </a:xfrm>
        </p:grpSpPr>
        <p:sp>
          <p:nvSpPr>
            <p:cNvPr id="4" name="object 4"/>
            <p:cNvSpPr/>
            <p:nvPr/>
          </p:nvSpPr>
          <p:spPr>
            <a:xfrm>
              <a:off x="1228167" y="1348604"/>
              <a:ext cx="3128645" cy="2058670"/>
            </a:xfrm>
            <a:custGeom>
              <a:avLst/>
              <a:gdLst/>
              <a:ahLst/>
              <a:cxnLst/>
              <a:rect l="l" t="t" r="r" b="b"/>
              <a:pathLst>
                <a:path w="3128645" h="2058670">
                  <a:moveTo>
                    <a:pt x="285164" y="678315"/>
                  </a:moveTo>
                  <a:lnTo>
                    <a:pt x="280896" y="633457"/>
                  </a:lnTo>
                  <a:lnTo>
                    <a:pt x="281667" y="589340"/>
                  </a:lnTo>
                  <a:lnTo>
                    <a:pt x="287264" y="546205"/>
                  </a:lnTo>
                  <a:lnTo>
                    <a:pt x="297475" y="504293"/>
                  </a:lnTo>
                  <a:lnTo>
                    <a:pt x="312089" y="463846"/>
                  </a:lnTo>
                  <a:lnTo>
                    <a:pt x="330893" y="425105"/>
                  </a:lnTo>
                  <a:lnTo>
                    <a:pt x="353675" y="388310"/>
                  </a:lnTo>
                  <a:lnTo>
                    <a:pt x="380224" y="353703"/>
                  </a:lnTo>
                  <a:lnTo>
                    <a:pt x="410326" y="321525"/>
                  </a:lnTo>
                  <a:lnTo>
                    <a:pt x="443770" y="292017"/>
                  </a:lnTo>
                  <a:lnTo>
                    <a:pt x="480345" y="265420"/>
                  </a:lnTo>
                  <a:lnTo>
                    <a:pt x="519836" y="241975"/>
                  </a:lnTo>
                  <a:lnTo>
                    <a:pt x="562034" y="221923"/>
                  </a:lnTo>
                  <a:lnTo>
                    <a:pt x="606725" y="205506"/>
                  </a:lnTo>
                  <a:lnTo>
                    <a:pt x="653698" y="192964"/>
                  </a:lnTo>
                  <a:lnTo>
                    <a:pt x="702740" y="184539"/>
                  </a:lnTo>
                  <a:lnTo>
                    <a:pt x="756892" y="181096"/>
                  </a:lnTo>
                  <a:lnTo>
                    <a:pt x="810831" y="182902"/>
                  </a:lnTo>
                  <a:lnTo>
                    <a:pt x="864094" y="189873"/>
                  </a:lnTo>
                  <a:lnTo>
                    <a:pt x="916213" y="201924"/>
                  </a:lnTo>
                  <a:lnTo>
                    <a:pt x="966724" y="218970"/>
                  </a:lnTo>
                  <a:lnTo>
                    <a:pt x="1015160" y="240927"/>
                  </a:lnTo>
                  <a:lnTo>
                    <a:pt x="1040644" y="203778"/>
                  </a:lnTo>
                  <a:lnTo>
                    <a:pt x="1070349" y="170496"/>
                  </a:lnTo>
                  <a:lnTo>
                    <a:pt x="1103787" y="141213"/>
                  </a:lnTo>
                  <a:lnTo>
                    <a:pt x="1140471" y="116063"/>
                  </a:lnTo>
                  <a:lnTo>
                    <a:pt x="1179915" y="95179"/>
                  </a:lnTo>
                  <a:lnTo>
                    <a:pt x="1221631" y="78695"/>
                  </a:lnTo>
                  <a:lnTo>
                    <a:pt x="1265132" y="66743"/>
                  </a:lnTo>
                  <a:lnTo>
                    <a:pt x="1309933" y="59457"/>
                  </a:lnTo>
                  <a:lnTo>
                    <a:pt x="1355544" y="56969"/>
                  </a:lnTo>
                  <a:lnTo>
                    <a:pt x="1401481" y="59414"/>
                  </a:lnTo>
                  <a:lnTo>
                    <a:pt x="1447255" y="66923"/>
                  </a:lnTo>
                  <a:lnTo>
                    <a:pt x="1492380" y="79631"/>
                  </a:lnTo>
                  <a:lnTo>
                    <a:pt x="1536368" y="97671"/>
                  </a:lnTo>
                  <a:lnTo>
                    <a:pt x="1584184" y="123960"/>
                  </a:lnTo>
                  <a:lnTo>
                    <a:pt x="1626284" y="157107"/>
                  </a:lnTo>
                  <a:lnTo>
                    <a:pt x="1652837" y="117600"/>
                  </a:lnTo>
                  <a:lnTo>
                    <a:pt x="1685269" y="83370"/>
                  </a:lnTo>
                  <a:lnTo>
                    <a:pt x="1722694" y="54662"/>
                  </a:lnTo>
                  <a:lnTo>
                    <a:pt x="1764225" y="31725"/>
                  </a:lnTo>
                  <a:lnTo>
                    <a:pt x="1808974" y="14804"/>
                  </a:lnTo>
                  <a:lnTo>
                    <a:pt x="1856055" y="4146"/>
                  </a:lnTo>
                  <a:lnTo>
                    <a:pt x="1904580" y="0"/>
                  </a:lnTo>
                  <a:lnTo>
                    <a:pt x="1953664" y="2610"/>
                  </a:lnTo>
                  <a:lnTo>
                    <a:pt x="2002418" y="12225"/>
                  </a:lnTo>
                  <a:lnTo>
                    <a:pt x="2049956" y="29091"/>
                  </a:lnTo>
                  <a:lnTo>
                    <a:pt x="2109964" y="64524"/>
                  </a:lnTo>
                  <a:lnTo>
                    <a:pt x="2159684" y="111387"/>
                  </a:lnTo>
                  <a:lnTo>
                    <a:pt x="2192859" y="80661"/>
                  </a:lnTo>
                  <a:lnTo>
                    <a:pt x="2229499" y="54809"/>
                  </a:lnTo>
                  <a:lnTo>
                    <a:pt x="2269007" y="33877"/>
                  </a:lnTo>
                  <a:lnTo>
                    <a:pt x="2310786" y="17915"/>
                  </a:lnTo>
                  <a:lnTo>
                    <a:pt x="2354237" y="6969"/>
                  </a:lnTo>
                  <a:lnTo>
                    <a:pt x="2398762" y="1088"/>
                  </a:lnTo>
                  <a:lnTo>
                    <a:pt x="2443763" y="318"/>
                  </a:lnTo>
                  <a:lnTo>
                    <a:pt x="2488642" y="4707"/>
                  </a:lnTo>
                  <a:lnTo>
                    <a:pt x="2532802" y="14304"/>
                  </a:lnTo>
                  <a:lnTo>
                    <a:pt x="2575644" y="29155"/>
                  </a:lnTo>
                  <a:lnTo>
                    <a:pt x="2616571" y="49308"/>
                  </a:lnTo>
                  <a:lnTo>
                    <a:pt x="2654984" y="74811"/>
                  </a:lnTo>
                  <a:lnTo>
                    <a:pt x="2689878" y="105255"/>
                  </a:lnTo>
                  <a:lnTo>
                    <a:pt x="2719431" y="139502"/>
                  </a:lnTo>
                  <a:lnTo>
                    <a:pt x="2743425" y="176968"/>
                  </a:lnTo>
                  <a:lnTo>
                    <a:pt x="2761640" y="217067"/>
                  </a:lnTo>
                  <a:lnTo>
                    <a:pt x="2773856" y="259215"/>
                  </a:lnTo>
                  <a:lnTo>
                    <a:pt x="2823460" y="274624"/>
                  </a:lnTo>
                  <a:lnTo>
                    <a:pt x="2869191" y="295368"/>
                  </a:lnTo>
                  <a:lnTo>
                    <a:pt x="2910730" y="320937"/>
                  </a:lnTo>
                  <a:lnTo>
                    <a:pt x="2947762" y="350824"/>
                  </a:lnTo>
                  <a:lnTo>
                    <a:pt x="2979967" y="384522"/>
                  </a:lnTo>
                  <a:lnTo>
                    <a:pt x="3007028" y="421521"/>
                  </a:lnTo>
                  <a:lnTo>
                    <a:pt x="3028629" y="461314"/>
                  </a:lnTo>
                  <a:lnTo>
                    <a:pt x="3044451" y="503394"/>
                  </a:lnTo>
                  <a:lnTo>
                    <a:pt x="3054177" y="547251"/>
                  </a:lnTo>
                  <a:lnTo>
                    <a:pt x="3057490" y="592378"/>
                  </a:lnTo>
                  <a:lnTo>
                    <a:pt x="3054071" y="638268"/>
                  </a:lnTo>
                  <a:lnTo>
                    <a:pt x="3043604" y="684411"/>
                  </a:lnTo>
                  <a:lnTo>
                    <a:pt x="3026840" y="730131"/>
                  </a:lnTo>
                  <a:lnTo>
                    <a:pt x="3055315" y="767066"/>
                  </a:lnTo>
                  <a:lnTo>
                    <a:pt x="3079046" y="805655"/>
                  </a:lnTo>
                  <a:lnTo>
                    <a:pt x="3098076" y="845589"/>
                  </a:lnTo>
                  <a:lnTo>
                    <a:pt x="3112446" y="886555"/>
                  </a:lnTo>
                  <a:lnTo>
                    <a:pt x="3122200" y="928246"/>
                  </a:lnTo>
                  <a:lnTo>
                    <a:pt x="3127380" y="970349"/>
                  </a:lnTo>
                  <a:lnTo>
                    <a:pt x="3128027" y="1012554"/>
                  </a:lnTo>
                  <a:lnTo>
                    <a:pt x="3124186" y="1054553"/>
                  </a:lnTo>
                  <a:lnTo>
                    <a:pt x="3115897" y="1096033"/>
                  </a:lnTo>
                  <a:lnTo>
                    <a:pt x="3103204" y="1136685"/>
                  </a:lnTo>
                  <a:lnTo>
                    <a:pt x="3086149" y="1176198"/>
                  </a:lnTo>
                  <a:lnTo>
                    <a:pt x="3064774" y="1214263"/>
                  </a:lnTo>
                  <a:lnTo>
                    <a:pt x="3039121" y="1250569"/>
                  </a:lnTo>
                  <a:lnTo>
                    <a:pt x="3009234" y="1284805"/>
                  </a:lnTo>
                  <a:lnTo>
                    <a:pt x="2975154" y="1316661"/>
                  </a:lnTo>
                  <a:lnTo>
                    <a:pt x="2936924" y="1345827"/>
                  </a:lnTo>
                  <a:lnTo>
                    <a:pt x="2895289" y="1371235"/>
                  </a:lnTo>
                  <a:lnTo>
                    <a:pt x="2851093" y="1392547"/>
                  </a:lnTo>
                  <a:lnTo>
                    <a:pt x="2804702" y="1409689"/>
                  </a:lnTo>
                  <a:lnTo>
                    <a:pt x="2756483" y="1422588"/>
                  </a:lnTo>
                  <a:lnTo>
                    <a:pt x="2706800" y="1431171"/>
                  </a:lnTo>
                  <a:lnTo>
                    <a:pt x="2703658" y="1474909"/>
                  </a:lnTo>
                  <a:lnTo>
                    <a:pt x="2695097" y="1517110"/>
                  </a:lnTo>
                  <a:lnTo>
                    <a:pt x="2681438" y="1557499"/>
                  </a:lnTo>
                  <a:lnTo>
                    <a:pt x="2663000" y="1595799"/>
                  </a:lnTo>
                  <a:lnTo>
                    <a:pt x="2640103" y="1631732"/>
                  </a:lnTo>
                  <a:lnTo>
                    <a:pt x="2613068" y="1665023"/>
                  </a:lnTo>
                  <a:lnTo>
                    <a:pt x="2582213" y="1695395"/>
                  </a:lnTo>
                  <a:lnTo>
                    <a:pt x="2547860" y="1722571"/>
                  </a:lnTo>
                  <a:lnTo>
                    <a:pt x="2510328" y="1746274"/>
                  </a:lnTo>
                  <a:lnTo>
                    <a:pt x="2469936" y="1766229"/>
                  </a:lnTo>
                  <a:lnTo>
                    <a:pt x="2427005" y="1782158"/>
                  </a:lnTo>
                  <a:lnTo>
                    <a:pt x="2381855" y="1793785"/>
                  </a:lnTo>
                  <a:lnTo>
                    <a:pt x="2334805" y="1800834"/>
                  </a:lnTo>
                  <a:lnTo>
                    <a:pt x="2286176" y="1803027"/>
                  </a:lnTo>
                  <a:lnTo>
                    <a:pt x="2239956" y="1800674"/>
                  </a:lnTo>
                  <a:lnTo>
                    <a:pt x="2194761" y="1793712"/>
                  </a:lnTo>
                  <a:lnTo>
                    <a:pt x="2150882" y="1782288"/>
                  </a:lnTo>
                  <a:lnTo>
                    <a:pt x="2108612" y="1766549"/>
                  </a:lnTo>
                  <a:lnTo>
                    <a:pt x="2068244" y="1746639"/>
                  </a:lnTo>
                  <a:lnTo>
                    <a:pt x="2051168" y="1788870"/>
                  </a:lnTo>
                  <a:lnTo>
                    <a:pt x="2029861" y="1828596"/>
                  </a:lnTo>
                  <a:lnTo>
                    <a:pt x="2004630" y="1865670"/>
                  </a:lnTo>
                  <a:lnTo>
                    <a:pt x="1975780" y="1899944"/>
                  </a:lnTo>
                  <a:lnTo>
                    <a:pt x="1943617" y="1931272"/>
                  </a:lnTo>
                  <a:lnTo>
                    <a:pt x="1908447" y="1959505"/>
                  </a:lnTo>
                  <a:lnTo>
                    <a:pt x="1870576" y="1984497"/>
                  </a:lnTo>
                  <a:lnTo>
                    <a:pt x="1830310" y="2006100"/>
                  </a:lnTo>
                  <a:lnTo>
                    <a:pt x="1787954" y="2024167"/>
                  </a:lnTo>
                  <a:lnTo>
                    <a:pt x="1743814" y="2038551"/>
                  </a:lnTo>
                  <a:lnTo>
                    <a:pt x="1698196" y="2049103"/>
                  </a:lnTo>
                  <a:lnTo>
                    <a:pt x="1651406" y="2055678"/>
                  </a:lnTo>
                  <a:lnTo>
                    <a:pt x="1603751" y="2058127"/>
                  </a:lnTo>
                  <a:lnTo>
                    <a:pt x="1555534" y="2056303"/>
                  </a:lnTo>
                  <a:lnTo>
                    <a:pt x="1507064" y="2050059"/>
                  </a:lnTo>
                  <a:lnTo>
                    <a:pt x="1458644" y="2039247"/>
                  </a:lnTo>
                  <a:lnTo>
                    <a:pt x="1405883" y="2022024"/>
                  </a:lnTo>
                  <a:lnTo>
                    <a:pt x="1356085" y="1999510"/>
                  </a:lnTo>
                  <a:lnTo>
                    <a:pt x="1309673" y="1972001"/>
                  </a:lnTo>
                  <a:lnTo>
                    <a:pt x="1267072" y="1939792"/>
                  </a:lnTo>
                  <a:lnTo>
                    <a:pt x="1228704" y="1903181"/>
                  </a:lnTo>
                  <a:lnTo>
                    <a:pt x="1194992" y="1862463"/>
                  </a:lnTo>
                  <a:lnTo>
                    <a:pt x="1150122" y="1884317"/>
                  </a:lnTo>
                  <a:lnTo>
                    <a:pt x="1104081" y="1902167"/>
                  </a:lnTo>
                  <a:lnTo>
                    <a:pt x="1057141" y="1916071"/>
                  </a:lnTo>
                  <a:lnTo>
                    <a:pt x="1009570" y="1926091"/>
                  </a:lnTo>
                  <a:lnTo>
                    <a:pt x="961639" y="1932284"/>
                  </a:lnTo>
                  <a:lnTo>
                    <a:pt x="913617" y="1934712"/>
                  </a:lnTo>
                  <a:lnTo>
                    <a:pt x="865773" y="1933433"/>
                  </a:lnTo>
                  <a:lnTo>
                    <a:pt x="818378" y="1928507"/>
                  </a:lnTo>
                  <a:lnTo>
                    <a:pt x="771701" y="1919994"/>
                  </a:lnTo>
                  <a:lnTo>
                    <a:pt x="726012" y="1907953"/>
                  </a:lnTo>
                  <a:lnTo>
                    <a:pt x="681580" y="1892444"/>
                  </a:lnTo>
                  <a:lnTo>
                    <a:pt x="638676" y="1873526"/>
                  </a:lnTo>
                  <a:lnTo>
                    <a:pt x="597568" y="1851259"/>
                  </a:lnTo>
                  <a:lnTo>
                    <a:pt x="558527" y="1825703"/>
                  </a:lnTo>
                  <a:lnTo>
                    <a:pt x="521822" y="1796917"/>
                  </a:lnTo>
                  <a:lnTo>
                    <a:pt x="487722" y="1764961"/>
                  </a:lnTo>
                  <a:lnTo>
                    <a:pt x="456499" y="1729893"/>
                  </a:lnTo>
                  <a:lnTo>
                    <a:pt x="428420" y="1691775"/>
                  </a:lnTo>
                  <a:lnTo>
                    <a:pt x="425372" y="1688727"/>
                  </a:lnTo>
                  <a:lnTo>
                    <a:pt x="423848" y="1685679"/>
                  </a:lnTo>
                  <a:lnTo>
                    <a:pt x="422324" y="1682631"/>
                  </a:lnTo>
                  <a:lnTo>
                    <a:pt x="370868" y="1684318"/>
                  </a:lnTo>
                  <a:lnTo>
                    <a:pt x="321204" y="1678754"/>
                  </a:lnTo>
                  <a:lnTo>
                    <a:pt x="274027" y="1666460"/>
                  </a:lnTo>
                  <a:lnTo>
                    <a:pt x="230032" y="1647957"/>
                  </a:lnTo>
                  <a:lnTo>
                    <a:pt x="189914" y="1623767"/>
                  </a:lnTo>
                  <a:lnTo>
                    <a:pt x="154369" y="1594410"/>
                  </a:lnTo>
                  <a:lnTo>
                    <a:pt x="124090" y="1560408"/>
                  </a:lnTo>
                  <a:lnTo>
                    <a:pt x="99773" y="1522282"/>
                  </a:lnTo>
                  <a:lnTo>
                    <a:pt x="82113" y="1480553"/>
                  </a:lnTo>
                  <a:lnTo>
                    <a:pt x="71804" y="1435743"/>
                  </a:lnTo>
                  <a:lnTo>
                    <a:pt x="70280" y="1386536"/>
                  </a:lnTo>
                  <a:lnTo>
                    <a:pt x="78266" y="1338353"/>
                  </a:lnTo>
                  <a:lnTo>
                    <a:pt x="95396" y="1292219"/>
                  </a:lnTo>
                  <a:lnTo>
                    <a:pt x="121304" y="1249157"/>
                  </a:lnTo>
                  <a:lnTo>
                    <a:pt x="155624" y="1210191"/>
                  </a:lnTo>
                  <a:lnTo>
                    <a:pt x="113787" y="1183716"/>
                  </a:lnTo>
                  <a:lnTo>
                    <a:pt x="78059" y="1152377"/>
                  </a:lnTo>
                  <a:lnTo>
                    <a:pt x="48694" y="1116977"/>
                  </a:lnTo>
                  <a:lnTo>
                    <a:pt x="25950" y="1078322"/>
                  </a:lnTo>
                  <a:lnTo>
                    <a:pt x="10082" y="1037217"/>
                  </a:lnTo>
                  <a:lnTo>
                    <a:pt x="1347" y="994466"/>
                  </a:lnTo>
                  <a:lnTo>
                    <a:pt x="0" y="950873"/>
                  </a:lnTo>
                  <a:lnTo>
                    <a:pt x="6297" y="907244"/>
                  </a:lnTo>
                  <a:lnTo>
                    <a:pt x="20494" y="864383"/>
                  </a:lnTo>
                  <a:lnTo>
                    <a:pt x="42848" y="823095"/>
                  </a:lnTo>
                  <a:lnTo>
                    <a:pt x="71049" y="786470"/>
                  </a:lnTo>
                  <a:lnTo>
                    <a:pt x="104881" y="754628"/>
                  </a:lnTo>
                  <a:lnTo>
                    <a:pt x="143623" y="728036"/>
                  </a:lnTo>
                  <a:lnTo>
                    <a:pt x="186556" y="707158"/>
                  </a:lnTo>
                  <a:lnTo>
                    <a:pt x="232960" y="692461"/>
                  </a:lnTo>
                  <a:lnTo>
                    <a:pt x="282116" y="684411"/>
                  </a:lnTo>
                  <a:lnTo>
                    <a:pt x="285164" y="67831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26107" y="3336036"/>
              <a:ext cx="243840" cy="24688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386839" y="1453896"/>
              <a:ext cx="2867025" cy="2024380"/>
            </a:xfrm>
            <a:custGeom>
              <a:avLst/>
              <a:gdLst/>
              <a:ahLst/>
              <a:cxnLst/>
              <a:rect l="l" t="t" r="r" b="b"/>
              <a:pathLst>
                <a:path w="2867025" h="2024379">
                  <a:moveTo>
                    <a:pt x="678179" y="1853183"/>
                  </a:moveTo>
                  <a:lnTo>
                    <a:pt x="672098" y="1898635"/>
                  </a:lnTo>
                  <a:lnTo>
                    <a:pt x="654924" y="1939431"/>
                  </a:lnTo>
                  <a:lnTo>
                    <a:pt x="628268" y="1973960"/>
                  </a:lnTo>
                  <a:lnTo>
                    <a:pt x="593739" y="2000616"/>
                  </a:lnTo>
                  <a:lnTo>
                    <a:pt x="552943" y="2017790"/>
                  </a:lnTo>
                  <a:lnTo>
                    <a:pt x="507491" y="2023871"/>
                  </a:lnTo>
                  <a:lnTo>
                    <a:pt x="461927" y="2017790"/>
                  </a:lnTo>
                  <a:lnTo>
                    <a:pt x="420849" y="2000616"/>
                  </a:lnTo>
                  <a:lnTo>
                    <a:pt x="385952" y="1973960"/>
                  </a:lnTo>
                  <a:lnTo>
                    <a:pt x="358930" y="1939431"/>
                  </a:lnTo>
                  <a:lnTo>
                    <a:pt x="341474" y="1898635"/>
                  </a:lnTo>
                  <a:lnTo>
                    <a:pt x="335279" y="1853183"/>
                  </a:lnTo>
                  <a:lnTo>
                    <a:pt x="341474" y="1807090"/>
                  </a:lnTo>
                  <a:lnTo>
                    <a:pt x="358930" y="1765864"/>
                  </a:lnTo>
                  <a:lnTo>
                    <a:pt x="385952" y="1731073"/>
                  </a:lnTo>
                  <a:lnTo>
                    <a:pt x="420849" y="1704283"/>
                  </a:lnTo>
                  <a:lnTo>
                    <a:pt x="461927" y="1687060"/>
                  </a:lnTo>
                  <a:lnTo>
                    <a:pt x="507491" y="1680971"/>
                  </a:lnTo>
                  <a:lnTo>
                    <a:pt x="552943" y="1687060"/>
                  </a:lnTo>
                  <a:lnTo>
                    <a:pt x="593739" y="1704283"/>
                  </a:lnTo>
                  <a:lnTo>
                    <a:pt x="628268" y="1731073"/>
                  </a:lnTo>
                  <a:lnTo>
                    <a:pt x="654924" y="1765864"/>
                  </a:lnTo>
                  <a:lnTo>
                    <a:pt x="672098" y="1807090"/>
                  </a:lnTo>
                  <a:lnTo>
                    <a:pt x="678179" y="1853183"/>
                  </a:lnTo>
                </a:path>
                <a:path w="2867025" h="2024379">
                  <a:moveTo>
                    <a:pt x="182879" y="1133855"/>
                  </a:moveTo>
                  <a:lnTo>
                    <a:pt x="135016" y="1134141"/>
                  </a:lnTo>
                  <a:lnTo>
                    <a:pt x="88010" y="1128140"/>
                  </a:lnTo>
                  <a:lnTo>
                    <a:pt x="42719" y="1115853"/>
                  </a:lnTo>
                  <a:lnTo>
                    <a:pt x="0" y="1097279"/>
                  </a:lnTo>
                </a:path>
                <a:path w="2867025" h="2024379">
                  <a:moveTo>
                    <a:pt x="344423" y="1549907"/>
                  </a:moveTo>
                  <a:lnTo>
                    <a:pt x="324969" y="1556194"/>
                  </a:lnTo>
                  <a:lnTo>
                    <a:pt x="305371" y="1561337"/>
                  </a:lnTo>
                  <a:lnTo>
                    <a:pt x="285488" y="1565338"/>
                  </a:lnTo>
                  <a:lnTo>
                    <a:pt x="265175" y="1568195"/>
                  </a:lnTo>
                </a:path>
                <a:path w="2867025" h="2024379">
                  <a:moveTo>
                    <a:pt x="1034795" y="1749551"/>
                  </a:moveTo>
                  <a:lnTo>
                    <a:pt x="1021413" y="1729835"/>
                  </a:lnTo>
                  <a:lnTo>
                    <a:pt x="1008887" y="1709546"/>
                  </a:lnTo>
                  <a:lnTo>
                    <a:pt x="997505" y="1688687"/>
                  </a:lnTo>
                  <a:lnTo>
                    <a:pt x="987551" y="1667255"/>
                  </a:lnTo>
                </a:path>
                <a:path w="2867025" h="2024379">
                  <a:moveTo>
                    <a:pt x="1927859" y="1542287"/>
                  </a:moveTo>
                  <a:lnTo>
                    <a:pt x="1925645" y="1566005"/>
                  </a:lnTo>
                  <a:lnTo>
                    <a:pt x="1921573" y="1589150"/>
                  </a:lnTo>
                  <a:lnTo>
                    <a:pt x="1916072" y="1611725"/>
                  </a:lnTo>
                  <a:lnTo>
                    <a:pt x="1909571" y="1633727"/>
                  </a:lnTo>
                </a:path>
                <a:path w="2867025" h="2024379">
                  <a:moveTo>
                    <a:pt x="2311907" y="981455"/>
                  </a:moveTo>
                  <a:lnTo>
                    <a:pt x="2358138" y="1004800"/>
                  </a:lnTo>
                  <a:lnTo>
                    <a:pt x="2400090" y="1032862"/>
                  </a:lnTo>
                  <a:lnTo>
                    <a:pt x="2437440" y="1065163"/>
                  </a:lnTo>
                  <a:lnTo>
                    <a:pt x="2469860" y="1101226"/>
                  </a:lnTo>
                  <a:lnTo>
                    <a:pt x="2497024" y="1140577"/>
                  </a:lnTo>
                  <a:lnTo>
                    <a:pt x="2518607" y="1182736"/>
                  </a:lnTo>
                  <a:lnTo>
                    <a:pt x="2534282" y="1227229"/>
                  </a:lnTo>
                  <a:lnTo>
                    <a:pt x="2543723" y="1273578"/>
                  </a:lnTo>
                  <a:lnTo>
                    <a:pt x="2546603" y="1321307"/>
                  </a:lnTo>
                </a:path>
                <a:path w="2867025" h="2024379">
                  <a:moveTo>
                    <a:pt x="2866643" y="618743"/>
                  </a:moveTo>
                  <a:lnTo>
                    <a:pt x="2846998" y="655034"/>
                  </a:lnTo>
                  <a:lnTo>
                    <a:pt x="2822638" y="688466"/>
                  </a:lnTo>
                  <a:lnTo>
                    <a:pt x="2793991" y="719042"/>
                  </a:lnTo>
                  <a:lnTo>
                    <a:pt x="2761487" y="746759"/>
                  </a:lnTo>
                </a:path>
                <a:path w="2867025" h="2024379">
                  <a:moveTo>
                    <a:pt x="2615183" y="146304"/>
                  </a:moveTo>
                  <a:lnTo>
                    <a:pt x="2618065" y="161186"/>
                  </a:lnTo>
                  <a:lnTo>
                    <a:pt x="2619946" y="176212"/>
                  </a:lnTo>
                  <a:lnTo>
                    <a:pt x="2620970" y="191523"/>
                  </a:lnTo>
                  <a:lnTo>
                    <a:pt x="2621279" y="207264"/>
                  </a:lnTo>
                </a:path>
                <a:path w="2867025" h="2024379">
                  <a:moveTo>
                    <a:pt x="1946147" y="76200"/>
                  </a:moveTo>
                  <a:lnTo>
                    <a:pt x="1957292" y="55935"/>
                  </a:lnTo>
                  <a:lnTo>
                    <a:pt x="1970150" y="36385"/>
                  </a:lnTo>
                  <a:lnTo>
                    <a:pt x="1984724" y="17692"/>
                  </a:lnTo>
                  <a:lnTo>
                    <a:pt x="2001011" y="0"/>
                  </a:lnTo>
                </a:path>
                <a:path w="2867025" h="2024379">
                  <a:moveTo>
                    <a:pt x="1444751" y="112776"/>
                  </a:moveTo>
                  <a:lnTo>
                    <a:pt x="1449871" y="95678"/>
                  </a:lnTo>
                  <a:lnTo>
                    <a:pt x="1455991" y="78867"/>
                  </a:lnTo>
                  <a:lnTo>
                    <a:pt x="1462968" y="62626"/>
                  </a:lnTo>
                  <a:lnTo>
                    <a:pt x="1470659" y="47244"/>
                  </a:lnTo>
                </a:path>
                <a:path w="2867025" h="2024379">
                  <a:moveTo>
                    <a:pt x="856487" y="135636"/>
                  </a:moveTo>
                  <a:lnTo>
                    <a:pt x="881324" y="149280"/>
                  </a:lnTo>
                  <a:lnTo>
                    <a:pt x="905446" y="164782"/>
                  </a:lnTo>
                  <a:lnTo>
                    <a:pt x="928711" y="181713"/>
                  </a:lnTo>
                  <a:lnTo>
                    <a:pt x="950975" y="199644"/>
                  </a:lnTo>
                </a:path>
                <a:path w="2867025" h="2024379">
                  <a:moveTo>
                    <a:pt x="141731" y="640079"/>
                  </a:moveTo>
                  <a:lnTo>
                    <a:pt x="136564" y="623173"/>
                  </a:lnTo>
                  <a:lnTo>
                    <a:pt x="132397" y="606551"/>
                  </a:lnTo>
                  <a:lnTo>
                    <a:pt x="129087" y="589930"/>
                  </a:lnTo>
                  <a:lnTo>
                    <a:pt x="126491" y="573023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756060" y="1678747"/>
            <a:ext cx="18529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Merek Dagang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Merek</a:t>
            </a:r>
            <a:r>
              <a:rPr sz="1800" spc="4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Jasa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Merek Kolektif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Indikasi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Geografis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796027" y="2474976"/>
            <a:ext cx="21590" cy="20320"/>
          </a:xfrm>
          <a:custGeom>
            <a:avLst/>
            <a:gdLst/>
            <a:ahLst/>
            <a:cxnLst/>
            <a:rect l="l" t="t" r="r" b="b"/>
            <a:pathLst>
              <a:path w="21589" h="20319">
                <a:moveTo>
                  <a:pt x="21336" y="9143"/>
                </a:moveTo>
                <a:lnTo>
                  <a:pt x="21336" y="15239"/>
                </a:lnTo>
                <a:lnTo>
                  <a:pt x="16763" y="19812"/>
                </a:lnTo>
                <a:lnTo>
                  <a:pt x="10667" y="19812"/>
                </a:lnTo>
                <a:lnTo>
                  <a:pt x="6096" y="19812"/>
                </a:lnTo>
                <a:lnTo>
                  <a:pt x="0" y="15239"/>
                </a:lnTo>
                <a:lnTo>
                  <a:pt x="0" y="9143"/>
                </a:lnTo>
                <a:lnTo>
                  <a:pt x="0" y="4572"/>
                </a:lnTo>
                <a:lnTo>
                  <a:pt x="6096" y="0"/>
                </a:lnTo>
                <a:lnTo>
                  <a:pt x="10667" y="0"/>
                </a:lnTo>
                <a:lnTo>
                  <a:pt x="16763" y="0"/>
                </a:lnTo>
                <a:lnTo>
                  <a:pt x="21336" y="4572"/>
                </a:lnTo>
                <a:lnTo>
                  <a:pt x="21336" y="9143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44439" y="2263139"/>
            <a:ext cx="43180" cy="43180"/>
          </a:xfrm>
          <a:custGeom>
            <a:avLst/>
            <a:gdLst/>
            <a:ahLst/>
            <a:cxnLst/>
            <a:rect l="l" t="t" r="r" b="b"/>
            <a:pathLst>
              <a:path w="43179" h="43180">
                <a:moveTo>
                  <a:pt x="42672" y="21336"/>
                </a:moveTo>
                <a:lnTo>
                  <a:pt x="41052" y="29813"/>
                </a:lnTo>
                <a:lnTo>
                  <a:pt x="36575" y="36576"/>
                </a:lnTo>
                <a:lnTo>
                  <a:pt x="29813" y="41052"/>
                </a:lnTo>
                <a:lnTo>
                  <a:pt x="21336" y="42672"/>
                </a:lnTo>
                <a:lnTo>
                  <a:pt x="12858" y="41052"/>
                </a:lnTo>
                <a:lnTo>
                  <a:pt x="6095" y="36575"/>
                </a:lnTo>
                <a:lnTo>
                  <a:pt x="1619" y="29813"/>
                </a:lnTo>
                <a:lnTo>
                  <a:pt x="0" y="21336"/>
                </a:lnTo>
                <a:lnTo>
                  <a:pt x="1619" y="12858"/>
                </a:lnTo>
                <a:lnTo>
                  <a:pt x="6096" y="6095"/>
                </a:lnTo>
                <a:lnTo>
                  <a:pt x="12858" y="1619"/>
                </a:lnTo>
                <a:lnTo>
                  <a:pt x="21336" y="0"/>
                </a:lnTo>
                <a:lnTo>
                  <a:pt x="29813" y="1619"/>
                </a:lnTo>
                <a:lnTo>
                  <a:pt x="36576" y="6096"/>
                </a:lnTo>
                <a:lnTo>
                  <a:pt x="41052" y="12858"/>
                </a:lnTo>
                <a:lnTo>
                  <a:pt x="42672" y="21336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5044" y="2034539"/>
            <a:ext cx="73152" cy="73151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4658928" y="1495213"/>
            <a:ext cx="2364740" cy="381635"/>
          </a:xfrm>
          <a:custGeom>
            <a:avLst/>
            <a:gdLst/>
            <a:ahLst/>
            <a:cxnLst/>
            <a:rect l="l" t="t" r="r" b="b"/>
            <a:pathLst>
              <a:path w="2364740" h="381635">
                <a:moveTo>
                  <a:pt x="213299" y="126322"/>
                </a:moveTo>
                <a:lnTo>
                  <a:pt x="248098" y="79575"/>
                </a:lnTo>
                <a:lnTo>
                  <a:pt x="285498" y="66315"/>
                </a:lnTo>
                <a:lnTo>
                  <a:pt x="333686" y="54840"/>
                </a:lnTo>
                <a:lnTo>
                  <a:pt x="391392" y="45526"/>
                </a:lnTo>
                <a:lnTo>
                  <a:pt x="457350" y="38749"/>
                </a:lnTo>
                <a:lnTo>
                  <a:pt x="530291" y="34882"/>
                </a:lnTo>
                <a:lnTo>
                  <a:pt x="579583" y="33943"/>
                </a:lnTo>
                <a:lnTo>
                  <a:pt x="628363" y="34687"/>
                </a:lnTo>
                <a:lnTo>
                  <a:pt x="676119" y="36967"/>
                </a:lnTo>
                <a:lnTo>
                  <a:pt x="722339" y="40637"/>
                </a:lnTo>
                <a:lnTo>
                  <a:pt x="766511" y="45550"/>
                </a:lnTo>
                <a:lnTo>
                  <a:pt x="799473" y="34495"/>
                </a:lnTo>
                <a:lnTo>
                  <a:pt x="840186" y="25405"/>
                </a:lnTo>
                <a:lnTo>
                  <a:pt x="887115" y="18386"/>
                </a:lnTo>
                <a:lnTo>
                  <a:pt x="938723" y="13546"/>
                </a:lnTo>
                <a:lnTo>
                  <a:pt x="993473" y="10992"/>
                </a:lnTo>
                <a:lnTo>
                  <a:pt x="1049832" y="10832"/>
                </a:lnTo>
                <a:lnTo>
                  <a:pt x="1106261" y="13171"/>
                </a:lnTo>
                <a:lnTo>
                  <a:pt x="1161227" y="18118"/>
                </a:lnTo>
                <a:lnTo>
                  <a:pt x="1212876" y="25619"/>
                </a:lnTo>
                <a:lnTo>
                  <a:pt x="1228283" y="28786"/>
                </a:lnTo>
                <a:lnTo>
                  <a:pt x="1264478" y="17144"/>
                </a:lnTo>
                <a:lnTo>
                  <a:pt x="1311595" y="8297"/>
                </a:lnTo>
                <a:lnTo>
                  <a:pt x="1366586" y="2497"/>
                </a:lnTo>
                <a:lnTo>
                  <a:pt x="1426403" y="0"/>
                </a:lnTo>
                <a:lnTo>
                  <a:pt x="1487998" y="1058"/>
                </a:lnTo>
                <a:lnTo>
                  <a:pt x="1548323" y="5926"/>
                </a:lnTo>
                <a:lnTo>
                  <a:pt x="1594233" y="12403"/>
                </a:lnTo>
                <a:lnTo>
                  <a:pt x="1632143" y="21166"/>
                </a:lnTo>
                <a:lnTo>
                  <a:pt x="1676738" y="12027"/>
                </a:lnTo>
                <a:lnTo>
                  <a:pt x="1728026" y="5526"/>
                </a:lnTo>
                <a:lnTo>
                  <a:pt x="1783738" y="1692"/>
                </a:lnTo>
                <a:lnTo>
                  <a:pt x="1841610" y="550"/>
                </a:lnTo>
                <a:lnTo>
                  <a:pt x="1899376" y="2127"/>
                </a:lnTo>
                <a:lnTo>
                  <a:pt x="1954768" y="6450"/>
                </a:lnTo>
                <a:lnTo>
                  <a:pt x="2005522" y="13546"/>
                </a:lnTo>
                <a:lnTo>
                  <a:pt x="2064196" y="29358"/>
                </a:lnTo>
                <a:lnTo>
                  <a:pt x="2095438" y="48598"/>
                </a:lnTo>
                <a:lnTo>
                  <a:pt x="2167511" y="55202"/>
                </a:lnTo>
                <a:lnTo>
                  <a:pt x="2227010" y="65362"/>
                </a:lnTo>
                <a:lnTo>
                  <a:pt x="2272032" y="78316"/>
                </a:lnTo>
                <a:lnTo>
                  <a:pt x="2300670" y="93302"/>
                </a:lnTo>
                <a:lnTo>
                  <a:pt x="2311021" y="109558"/>
                </a:lnTo>
                <a:lnTo>
                  <a:pt x="2301178" y="126322"/>
                </a:lnTo>
                <a:lnTo>
                  <a:pt x="2296606" y="129370"/>
                </a:lnTo>
                <a:lnTo>
                  <a:pt x="2292034" y="132418"/>
                </a:lnTo>
                <a:lnTo>
                  <a:pt x="2287462" y="135466"/>
                </a:lnTo>
                <a:lnTo>
                  <a:pt x="2331570" y="151395"/>
                </a:lnTo>
                <a:lnTo>
                  <a:pt x="2357042" y="168656"/>
                </a:lnTo>
                <a:lnTo>
                  <a:pt x="2325651" y="221241"/>
                </a:lnTo>
                <a:lnTo>
                  <a:pt x="2280584" y="236637"/>
                </a:lnTo>
                <a:lnTo>
                  <a:pt x="2218882" y="249766"/>
                </a:lnTo>
                <a:lnTo>
                  <a:pt x="2179544" y="255148"/>
                </a:lnTo>
                <a:lnTo>
                  <a:pt x="2137348" y="259672"/>
                </a:lnTo>
                <a:lnTo>
                  <a:pt x="2092867" y="263054"/>
                </a:lnTo>
                <a:lnTo>
                  <a:pt x="2046670" y="265006"/>
                </a:lnTo>
                <a:lnTo>
                  <a:pt x="2037660" y="280882"/>
                </a:lnTo>
                <a:lnTo>
                  <a:pt x="1975251" y="308473"/>
                </a:lnTo>
                <a:lnTo>
                  <a:pt x="1925692" y="319230"/>
                </a:lnTo>
                <a:lnTo>
                  <a:pt x="1866456" y="327321"/>
                </a:lnTo>
                <a:lnTo>
                  <a:pt x="1799463" y="332267"/>
                </a:lnTo>
                <a:lnTo>
                  <a:pt x="1726631" y="333586"/>
                </a:lnTo>
                <a:lnTo>
                  <a:pt x="1683554" y="333015"/>
                </a:lnTo>
                <a:lnTo>
                  <a:pt x="1641477" y="331300"/>
                </a:lnTo>
                <a:lnTo>
                  <a:pt x="1600829" y="328443"/>
                </a:lnTo>
                <a:lnTo>
                  <a:pt x="1562039" y="324442"/>
                </a:lnTo>
                <a:lnTo>
                  <a:pt x="1537023" y="337962"/>
                </a:lnTo>
                <a:lnTo>
                  <a:pt x="1459648" y="360284"/>
                </a:lnTo>
                <a:lnTo>
                  <a:pt x="1409873" y="368762"/>
                </a:lnTo>
                <a:lnTo>
                  <a:pt x="1354427" y="375232"/>
                </a:lnTo>
                <a:lnTo>
                  <a:pt x="1294605" y="379532"/>
                </a:lnTo>
                <a:lnTo>
                  <a:pt x="1231696" y="381499"/>
                </a:lnTo>
                <a:lnTo>
                  <a:pt x="1166994" y="380970"/>
                </a:lnTo>
                <a:lnTo>
                  <a:pt x="1101791" y="377782"/>
                </a:lnTo>
                <a:lnTo>
                  <a:pt x="1042521" y="372996"/>
                </a:lnTo>
                <a:lnTo>
                  <a:pt x="988824" y="365781"/>
                </a:lnTo>
                <a:lnTo>
                  <a:pt x="941699" y="356565"/>
                </a:lnTo>
                <a:lnTo>
                  <a:pt x="902147" y="345778"/>
                </a:lnTo>
                <a:lnTo>
                  <a:pt x="851083" y="351435"/>
                </a:lnTo>
                <a:lnTo>
                  <a:pt x="798183" y="355473"/>
                </a:lnTo>
                <a:lnTo>
                  <a:pt x="744151" y="357923"/>
                </a:lnTo>
                <a:lnTo>
                  <a:pt x="689690" y="358817"/>
                </a:lnTo>
                <a:lnTo>
                  <a:pt x="635504" y="358187"/>
                </a:lnTo>
                <a:lnTo>
                  <a:pt x="582297" y="356065"/>
                </a:lnTo>
                <a:lnTo>
                  <a:pt x="530773" y="352483"/>
                </a:lnTo>
                <a:lnTo>
                  <a:pt x="481635" y="347472"/>
                </a:lnTo>
                <a:lnTo>
                  <a:pt x="435588" y="341063"/>
                </a:lnTo>
                <a:lnTo>
                  <a:pt x="393335" y="333290"/>
                </a:lnTo>
                <a:lnTo>
                  <a:pt x="355580" y="324183"/>
                </a:lnTo>
                <a:lnTo>
                  <a:pt x="321503" y="312250"/>
                </a:lnTo>
                <a:lnTo>
                  <a:pt x="319979" y="312250"/>
                </a:lnTo>
                <a:lnTo>
                  <a:pt x="318455" y="312250"/>
                </a:lnTo>
                <a:lnTo>
                  <a:pt x="254362" y="311827"/>
                </a:lnTo>
                <a:lnTo>
                  <a:pt x="194841" y="307848"/>
                </a:lnTo>
                <a:lnTo>
                  <a:pt x="142433" y="300820"/>
                </a:lnTo>
                <a:lnTo>
                  <a:pt x="99676" y="291253"/>
                </a:lnTo>
                <a:lnTo>
                  <a:pt x="53279" y="266530"/>
                </a:lnTo>
                <a:lnTo>
                  <a:pt x="53183" y="255148"/>
                </a:lnTo>
                <a:lnTo>
                  <a:pt x="63947" y="244051"/>
                </a:lnTo>
                <a:lnTo>
                  <a:pt x="84997" y="233526"/>
                </a:lnTo>
                <a:lnTo>
                  <a:pt x="115763" y="223858"/>
                </a:lnTo>
                <a:lnTo>
                  <a:pt x="57302" y="213629"/>
                </a:lnTo>
                <a:lnTo>
                  <a:pt x="18227" y="200181"/>
                </a:lnTo>
                <a:lnTo>
                  <a:pt x="0" y="184685"/>
                </a:lnTo>
                <a:lnTo>
                  <a:pt x="4084" y="168311"/>
                </a:lnTo>
                <a:lnTo>
                  <a:pt x="65613" y="142824"/>
                </a:lnTo>
                <a:lnTo>
                  <a:pt x="108143" y="135276"/>
                </a:lnTo>
                <a:lnTo>
                  <a:pt x="157530" y="129727"/>
                </a:lnTo>
                <a:lnTo>
                  <a:pt x="211775" y="126322"/>
                </a:lnTo>
                <a:lnTo>
                  <a:pt x="213299" y="126322"/>
                </a:lnTo>
                <a:close/>
              </a:path>
              <a:path w="2364740" h="381635">
                <a:moveTo>
                  <a:pt x="257495" y="229954"/>
                </a:moveTo>
                <a:lnTo>
                  <a:pt x="221038" y="230264"/>
                </a:lnTo>
                <a:lnTo>
                  <a:pt x="185295" y="229002"/>
                </a:lnTo>
                <a:lnTo>
                  <a:pt x="150981" y="226311"/>
                </a:lnTo>
                <a:lnTo>
                  <a:pt x="118811" y="222334"/>
                </a:lnTo>
              </a:path>
              <a:path w="2364740" h="381635">
                <a:moveTo>
                  <a:pt x="379415" y="306154"/>
                </a:moveTo>
                <a:lnTo>
                  <a:pt x="364532" y="307940"/>
                </a:lnTo>
                <a:lnTo>
                  <a:pt x="349506" y="309012"/>
                </a:lnTo>
                <a:lnTo>
                  <a:pt x="334195" y="309797"/>
                </a:lnTo>
                <a:lnTo>
                  <a:pt x="318455" y="310726"/>
                </a:lnTo>
              </a:path>
              <a:path w="2364740" h="381635">
                <a:moveTo>
                  <a:pt x="902147" y="344254"/>
                </a:moveTo>
                <a:lnTo>
                  <a:pt x="891288" y="340587"/>
                </a:lnTo>
                <a:lnTo>
                  <a:pt x="881573" y="336634"/>
                </a:lnTo>
                <a:lnTo>
                  <a:pt x="873000" y="332681"/>
                </a:lnTo>
                <a:lnTo>
                  <a:pt x="865571" y="329014"/>
                </a:lnTo>
              </a:path>
              <a:path w="2364740" h="381635">
                <a:moveTo>
                  <a:pt x="1577279" y="306154"/>
                </a:moveTo>
                <a:lnTo>
                  <a:pt x="1574231" y="310726"/>
                </a:lnTo>
                <a:lnTo>
                  <a:pt x="1569659" y="316822"/>
                </a:lnTo>
                <a:lnTo>
                  <a:pt x="1562039" y="322918"/>
                </a:lnTo>
              </a:path>
              <a:path w="2364740" h="381635">
                <a:moveTo>
                  <a:pt x="1866839" y="200998"/>
                </a:moveTo>
                <a:lnTo>
                  <a:pt x="1940991" y="212285"/>
                </a:lnTo>
                <a:lnTo>
                  <a:pt x="1997140" y="227287"/>
                </a:lnTo>
                <a:lnTo>
                  <a:pt x="2032716" y="245147"/>
                </a:lnTo>
                <a:lnTo>
                  <a:pt x="2045146" y="265006"/>
                </a:lnTo>
              </a:path>
              <a:path w="2364740" h="381635">
                <a:moveTo>
                  <a:pt x="2285938" y="133942"/>
                </a:moveTo>
                <a:lnTo>
                  <a:pt x="2271413" y="140753"/>
                </a:lnTo>
                <a:lnTo>
                  <a:pt x="2253172" y="147277"/>
                </a:lnTo>
                <a:lnTo>
                  <a:pt x="2231503" y="153230"/>
                </a:lnTo>
                <a:lnTo>
                  <a:pt x="2206690" y="158326"/>
                </a:lnTo>
              </a:path>
              <a:path w="2364740" h="381635">
                <a:moveTo>
                  <a:pt x="2096962" y="47074"/>
                </a:moveTo>
                <a:lnTo>
                  <a:pt x="2100010" y="50122"/>
                </a:lnTo>
                <a:lnTo>
                  <a:pt x="2100010" y="54694"/>
                </a:lnTo>
                <a:lnTo>
                  <a:pt x="2100010" y="57742"/>
                </a:lnTo>
              </a:path>
              <a:path w="2364740" h="381635">
                <a:moveTo>
                  <a:pt x="1590995" y="33358"/>
                </a:moveTo>
                <a:lnTo>
                  <a:pt x="1599543" y="29929"/>
                </a:lnTo>
                <a:lnTo>
                  <a:pt x="1609092" y="26500"/>
                </a:lnTo>
                <a:lnTo>
                  <a:pt x="1619498" y="23071"/>
                </a:lnTo>
                <a:lnTo>
                  <a:pt x="1630619" y="19642"/>
                </a:lnTo>
              </a:path>
              <a:path w="2364740" h="381635">
                <a:moveTo>
                  <a:pt x="1211519" y="40978"/>
                </a:moveTo>
                <a:lnTo>
                  <a:pt x="1216091" y="36406"/>
                </a:lnTo>
                <a:lnTo>
                  <a:pt x="1222187" y="31834"/>
                </a:lnTo>
                <a:lnTo>
                  <a:pt x="1231331" y="28786"/>
                </a:lnTo>
              </a:path>
              <a:path w="2364740" h="381635">
                <a:moveTo>
                  <a:pt x="766511" y="45550"/>
                </a:moveTo>
                <a:lnTo>
                  <a:pt x="785394" y="47860"/>
                </a:lnTo>
                <a:lnTo>
                  <a:pt x="803277" y="50313"/>
                </a:lnTo>
                <a:lnTo>
                  <a:pt x="820303" y="53051"/>
                </a:lnTo>
                <a:lnTo>
                  <a:pt x="836615" y="56218"/>
                </a:lnTo>
              </a:path>
              <a:path w="2364740" h="381635">
                <a:moveTo>
                  <a:pt x="227015" y="138514"/>
                </a:moveTo>
                <a:lnTo>
                  <a:pt x="220919" y="133942"/>
                </a:lnTo>
                <a:lnTo>
                  <a:pt x="216347" y="129370"/>
                </a:lnTo>
                <a:lnTo>
                  <a:pt x="213299" y="126322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433991" y="1577980"/>
            <a:ext cx="648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90" dirty="0">
                <a:latin typeface="Arial MT"/>
                <a:cs typeface="Arial MT"/>
              </a:rPr>
              <a:t>T</a:t>
            </a:r>
            <a:r>
              <a:rPr sz="1800" spc="-5" dirty="0">
                <a:latin typeface="Arial MT"/>
                <a:cs typeface="Arial MT"/>
              </a:rPr>
              <a:t>and</a:t>
            </a:r>
            <a:r>
              <a:rPr sz="1800" dirty="0">
                <a:latin typeface="Arial MT"/>
                <a:cs typeface="Arial MT"/>
              </a:rPr>
              <a:t>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93481" y="1722661"/>
            <a:ext cx="2590800" cy="1356360"/>
          </a:xfrm>
          <a:custGeom>
            <a:avLst/>
            <a:gdLst/>
            <a:ahLst/>
            <a:cxnLst/>
            <a:rect l="l" t="t" r="r" b="b"/>
            <a:pathLst>
              <a:path w="2590800" h="1356360">
                <a:moveTo>
                  <a:pt x="733554" y="1355818"/>
                </a:moveTo>
                <a:lnTo>
                  <a:pt x="866142" y="666970"/>
                </a:lnTo>
                <a:lnTo>
                  <a:pt x="792458" y="659483"/>
                </a:lnTo>
                <a:lnTo>
                  <a:pt x="721491" y="650939"/>
                </a:lnTo>
                <a:lnTo>
                  <a:pt x="653325" y="641384"/>
                </a:lnTo>
                <a:lnTo>
                  <a:pt x="588043" y="630864"/>
                </a:lnTo>
                <a:lnTo>
                  <a:pt x="525727" y="619427"/>
                </a:lnTo>
                <a:lnTo>
                  <a:pt x="466461" y="607118"/>
                </a:lnTo>
                <a:lnTo>
                  <a:pt x="410328" y="593984"/>
                </a:lnTo>
                <a:lnTo>
                  <a:pt x="357411" y="580071"/>
                </a:lnTo>
                <a:lnTo>
                  <a:pt x="307793" y="565426"/>
                </a:lnTo>
                <a:lnTo>
                  <a:pt x="261558" y="550096"/>
                </a:lnTo>
                <a:lnTo>
                  <a:pt x="218789" y="534126"/>
                </a:lnTo>
                <a:lnTo>
                  <a:pt x="179568" y="517564"/>
                </a:lnTo>
                <a:lnTo>
                  <a:pt x="143979" y="500455"/>
                </a:lnTo>
                <a:lnTo>
                  <a:pt x="84031" y="464784"/>
                </a:lnTo>
                <a:lnTo>
                  <a:pt x="39608" y="427485"/>
                </a:lnTo>
                <a:lnTo>
                  <a:pt x="11375" y="388930"/>
                </a:lnTo>
                <a:lnTo>
                  <a:pt x="0" y="349491"/>
                </a:lnTo>
                <a:lnTo>
                  <a:pt x="841" y="329556"/>
                </a:lnTo>
                <a:lnTo>
                  <a:pt x="15996" y="289486"/>
                </a:lnTo>
                <a:lnTo>
                  <a:pt x="49671" y="249461"/>
                </a:lnTo>
                <a:lnTo>
                  <a:pt x="95795" y="214068"/>
                </a:lnTo>
                <a:lnTo>
                  <a:pt x="147547" y="184391"/>
                </a:lnTo>
                <a:lnTo>
                  <a:pt x="208702" y="156587"/>
                </a:lnTo>
                <a:lnTo>
                  <a:pt x="278567" y="130748"/>
                </a:lnTo>
                <a:lnTo>
                  <a:pt x="316550" y="118592"/>
                </a:lnTo>
                <a:lnTo>
                  <a:pt x="356450" y="106961"/>
                </a:lnTo>
                <a:lnTo>
                  <a:pt x="398182" y="95865"/>
                </a:lnTo>
                <a:lnTo>
                  <a:pt x="441659" y="85316"/>
                </a:lnTo>
                <a:lnTo>
                  <a:pt x="486794" y="75325"/>
                </a:lnTo>
                <a:lnTo>
                  <a:pt x="533501" y="65903"/>
                </a:lnTo>
                <a:lnTo>
                  <a:pt x="581693" y="57061"/>
                </a:lnTo>
                <a:lnTo>
                  <a:pt x="631284" y="48811"/>
                </a:lnTo>
                <a:lnTo>
                  <a:pt x="682187" y="41163"/>
                </a:lnTo>
                <a:lnTo>
                  <a:pt x="734316" y="34129"/>
                </a:lnTo>
                <a:lnTo>
                  <a:pt x="787583" y="27720"/>
                </a:lnTo>
                <a:lnTo>
                  <a:pt x="841903" y="21947"/>
                </a:lnTo>
                <a:lnTo>
                  <a:pt x="897189" y="16821"/>
                </a:lnTo>
                <a:lnTo>
                  <a:pt x="953355" y="12353"/>
                </a:lnTo>
                <a:lnTo>
                  <a:pt x="1010313" y="8555"/>
                </a:lnTo>
                <a:lnTo>
                  <a:pt x="1067978" y="5438"/>
                </a:lnTo>
                <a:lnTo>
                  <a:pt x="1126262" y="3013"/>
                </a:lnTo>
                <a:lnTo>
                  <a:pt x="1185080" y="1290"/>
                </a:lnTo>
                <a:lnTo>
                  <a:pt x="1244344" y="282"/>
                </a:lnTo>
                <a:lnTo>
                  <a:pt x="1303968" y="0"/>
                </a:lnTo>
                <a:lnTo>
                  <a:pt x="1363866" y="453"/>
                </a:lnTo>
                <a:lnTo>
                  <a:pt x="1423951" y="1655"/>
                </a:lnTo>
                <a:lnTo>
                  <a:pt x="1484137" y="3616"/>
                </a:lnTo>
                <a:lnTo>
                  <a:pt x="1544337" y="6346"/>
                </a:lnTo>
                <a:lnTo>
                  <a:pt x="1604464" y="9858"/>
                </a:lnTo>
                <a:lnTo>
                  <a:pt x="1664431" y="14162"/>
                </a:lnTo>
                <a:lnTo>
                  <a:pt x="1724154" y="19270"/>
                </a:lnTo>
                <a:lnTo>
                  <a:pt x="1797837" y="26757"/>
                </a:lnTo>
                <a:lnTo>
                  <a:pt x="1868804" y="35301"/>
                </a:lnTo>
                <a:lnTo>
                  <a:pt x="1936970" y="44856"/>
                </a:lnTo>
                <a:lnTo>
                  <a:pt x="2002253" y="55376"/>
                </a:lnTo>
                <a:lnTo>
                  <a:pt x="2064569" y="66813"/>
                </a:lnTo>
                <a:lnTo>
                  <a:pt x="2123835" y="79122"/>
                </a:lnTo>
                <a:lnTo>
                  <a:pt x="2179968" y="92256"/>
                </a:lnTo>
                <a:lnTo>
                  <a:pt x="2232884" y="106169"/>
                </a:lnTo>
                <a:lnTo>
                  <a:pt x="2282502" y="120814"/>
                </a:lnTo>
                <a:lnTo>
                  <a:pt x="2328737" y="136144"/>
                </a:lnTo>
                <a:lnTo>
                  <a:pt x="2371506" y="152114"/>
                </a:lnTo>
                <a:lnTo>
                  <a:pt x="2410727" y="168676"/>
                </a:lnTo>
                <a:lnTo>
                  <a:pt x="2446316" y="185785"/>
                </a:lnTo>
                <a:lnTo>
                  <a:pt x="2506264" y="221456"/>
                </a:lnTo>
                <a:lnTo>
                  <a:pt x="2550688" y="258755"/>
                </a:lnTo>
                <a:lnTo>
                  <a:pt x="2578920" y="297310"/>
                </a:lnTo>
                <a:lnTo>
                  <a:pt x="2590296" y="336749"/>
                </a:lnTo>
                <a:lnTo>
                  <a:pt x="2589455" y="356684"/>
                </a:lnTo>
                <a:lnTo>
                  <a:pt x="2574299" y="396754"/>
                </a:lnTo>
                <a:lnTo>
                  <a:pt x="2540624" y="436778"/>
                </a:lnTo>
                <a:lnTo>
                  <a:pt x="2493440" y="473006"/>
                </a:lnTo>
                <a:lnTo>
                  <a:pt x="2438481" y="504298"/>
                </a:lnTo>
                <a:lnTo>
                  <a:pt x="2372727" y="533597"/>
                </a:lnTo>
                <a:lnTo>
                  <a:pt x="2336040" y="547455"/>
                </a:lnTo>
                <a:lnTo>
                  <a:pt x="2296939" y="560761"/>
                </a:lnTo>
                <a:lnTo>
                  <a:pt x="2255522" y="573498"/>
                </a:lnTo>
                <a:lnTo>
                  <a:pt x="2211881" y="585647"/>
                </a:lnTo>
                <a:lnTo>
                  <a:pt x="2166114" y="597191"/>
                </a:lnTo>
                <a:lnTo>
                  <a:pt x="2118314" y="608112"/>
                </a:lnTo>
                <a:lnTo>
                  <a:pt x="2068578" y="618392"/>
                </a:lnTo>
                <a:lnTo>
                  <a:pt x="2017000" y="628014"/>
                </a:lnTo>
                <a:lnTo>
                  <a:pt x="1963676" y="636958"/>
                </a:lnTo>
                <a:lnTo>
                  <a:pt x="1908700" y="645208"/>
                </a:lnTo>
                <a:lnTo>
                  <a:pt x="1852170" y="652746"/>
                </a:lnTo>
                <a:lnTo>
                  <a:pt x="1794178" y="659553"/>
                </a:lnTo>
                <a:lnTo>
                  <a:pt x="1734822" y="665613"/>
                </a:lnTo>
                <a:lnTo>
                  <a:pt x="1674195" y="670906"/>
                </a:lnTo>
                <a:lnTo>
                  <a:pt x="1612394" y="675415"/>
                </a:lnTo>
                <a:lnTo>
                  <a:pt x="1549513" y="679123"/>
                </a:lnTo>
                <a:lnTo>
                  <a:pt x="1485648" y="682012"/>
                </a:lnTo>
                <a:lnTo>
                  <a:pt x="1420893" y="684062"/>
                </a:lnTo>
                <a:lnTo>
                  <a:pt x="1355346" y="685258"/>
                </a:lnTo>
                <a:lnTo>
                  <a:pt x="733554" y="135581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289153" y="1849474"/>
            <a:ext cx="1599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Daya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Pembeda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532918" y="3477601"/>
            <a:ext cx="2747010" cy="763270"/>
          </a:xfrm>
          <a:custGeom>
            <a:avLst/>
            <a:gdLst/>
            <a:ahLst/>
            <a:cxnLst/>
            <a:rect l="l" t="t" r="r" b="b"/>
            <a:pathLst>
              <a:path w="2747010" h="763270">
                <a:moveTo>
                  <a:pt x="250161" y="251626"/>
                </a:moveTo>
                <a:lnTo>
                  <a:pt x="253538" y="199835"/>
                </a:lnTo>
                <a:lnTo>
                  <a:pt x="298027" y="152578"/>
                </a:lnTo>
                <a:lnTo>
                  <a:pt x="333791" y="131611"/>
                </a:lnTo>
                <a:lnTo>
                  <a:pt x="377555" y="112930"/>
                </a:lnTo>
                <a:lnTo>
                  <a:pt x="428562" y="96919"/>
                </a:lnTo>
                <a:lnTo>
                  <a:pt x="486052" y="83962"/>
                </a:lnTo>
                <a:lnTo>
                  <a:pt x="549266" y="74443"/>
                </a:lnTo>
                <a:lnTo>
                  <a:pt x="617445" y="68746"/>
                </a:lnTo>
                <a:lnTo>
                  <a:pt x="674358" y="67454"/>
                </a:lnTo>
                <a:lnTo>
                  <a:pt x="731123" y="69014"/>
                </a:lnTo>
                <a:lnTo>
                  <a:pt x="786865" y="73355"/>
                </a:lnTo>
                <a:lnTo>
                  <a:pt x="840705" y="80402"/>
                </a:lnTo>
                <a:lnTo>
                  <a:pt x="891765" y="90082"/>
                </a:lnTo>
                <a:lnTo>
                  <a:pt x="925306" y="70692"/>
                </a:lnTo>
                <a:lnTo>
                  <a:pt x="966146" y="54288"/>
                </a:lnTo>
                <a:lnTo>
                  <a:pt x="1013008" y="41032"/>
                </a:lnTo>
                <a:lnTo>
                  <a:pt x="1064611" y="31087"/>
                </a:lnTo>
                <a:lnTo>
                  <a:pt x="1119675" y="24617"/>
                </a:lnTo>
                <a:lnTo>
                  <a:pt x="1176923" y="21784"/>
                </a:lnTo>
                <a:lnTo>
                  <a:pt x="1235073" y="22752"/>
                </a:lnTo>
                <a:lnTo>
                  <a:pt x="1292847" y="27684"/>
                </a:lnTo>
                <a:lnTo>
                  <a:pt x="1348965" y="36742"/>
                </a:lnTo>
                <a:lnTo>
                  <a:pt x="1390875" y="46267"/>
                </a:lnTo>
                <a:lnTo>
                  <a:pt x="1428213" y="58078"/>
                </a:lnTo>
                <a:lnTo>
                  <a:pt x="1458256" y="40109"/>
                </a:lnTo>
                <a:lnTo>
                  <a:pt x="1495960" y="25193"/>
                </a:lnTo>
                <a:lnTo>
                  <a:pt x="1539843" y="13528"/>
                </a:lnTo>
                <a:lnTo>
                  <a:pt x="1588424" y="5310"/>
                </a:lnTo>
                <a:lnTo>
                  <a:pt x="1640219" y="735"/>
                </a:lnTo>
                <a:lnTo>
                  <a:pt x="1693746" y="0"/>
                </a:lnTo>
                <a:lnTo>
                  <a:pt x="1747524" y="3301"/>
                </a:lnTo>
                <a:lnTo>
                  <a:pt x="1800069" y="10834"/>
                </a:lnTo>
                <a:lnTo>
                  <a:pt x="1853409" y="24360"/>
                </a:lnTo>
                <a:lnTo>
                  <a:pt x="1897605" y="41314"/>
                </a:lnTo>
                <a:lnTo>
                  <a:pt x="1937085" y="26645"/>
                </a:lnTo>
                <a:lnTo>
                  <a:pt x="1981569" y="15174"/>
                </a:lnTo>
                <a:lnTo>
                  <a:pt x="2029855" y="6940"/>
                </a:lnTo>
                <a:lnTo>
                  <a:pt x="2080736" y="1979"/>
                </a:lnTo>
                <a:lnTo>
                  <a:pt x="2133010" y="329"/>
                </a:lnTo>
                <a:lnTo>
                  <a:pt x="2185472" y="2029"/>
                </a:lnTo>
                <a:lnTo>
                  <a:pt x="2236918" y="7115"/>
                </a:lnTo>
                <a:lnTo>
                  <a:pt x="2286144" y="15626"/>
                </a:lnTo>
                <a:lnTo>
                  <a:pt x="2331945" y="27598"/>
                </a:lnTo>
                <a:lnTo>
                  <a:pt x="2369569" y="42386"/>
                </a:lnTo>
                <a:lnTo>
                  <a:pt x="2421956" y="77104"/>
                </a:lnTo>
                <a:lnTo>
                  <a:pt x="2435577" y="96178"/>
                </a:lnTo>
                <a:lnTo>
                  <a:pt x="2499424" y="105361"/>
                </a:lnTo>
                <a:lnTo>
                  <a:pt x="2555449" y="118776"/>
                </a:lnTo>
                <a:lnTo>
                  <a:pt x="2602687" y="135799"/>
                </a:lnTo>
                <a:lnTo>
                  <a:pt x="2640174" y="155805"/>
                </a:lnTo>
                <a:lnTo>
                  <a:pt x="2682037" y="202263"/>
                </a:lnTo>
                <a:lnTo>
                  <a:pt x="2684483" y="227465"/>
                </a:lnTo>
                <a:lnTo>
                  <a:pt x="2673321" y="253150"/>
                </a:lnTo>
                <a:lnTo>
                  <a:pt x="2668749" y="259246"/>
                </a:lnTo>
                <a:lnTo>
                  <a:pt x="2664177" y="265342"/>
                </a:lnTo>
                <a:lnTo>
                  <a:pt x="2658081" y="269914"/>
                </a:lnTo>
                <a:lnTo>
                  <a:pt x="2699716" y="294812"/>
                </a:lnTo>
                <a:lnTo>
                  <a:pt x="2728244" y="321329"/>
                </a:lnTo>
                <a:lnTo>
                  <a:pt x="2743877" y="348824"/>
                </a:lnTo>
                <a:lnTo>
                  <a:pt x="2746829" y="376657"/>
                </a:lnTo>
                <a:lnTo>
                  <a:pt x="2737312" y="404189"/>
                </a:lnTo>
                <a:lnTo>
                  <a:pt x="2681729" y="455792"/>
                </a:lnTo>
                <a:lnTo>
                  <a:pt x="2636089" y="478583"/>
                </a:lnTo>
                <a:lnTo>
                  <a:pt x="2578833" y="498514"/>
                </a:lnTo>
                <a:lnTo>
                  <a:pt x="2532613" y="509944"/>
                </a:lnTo>
                <a:lnTo>
                  <a:pt x="2483393" y="519088"/>
                </a:lnTo>
                <a:lnTo>
                  <a:pt x="2431601" y="525946"/>
                </a:lnTo>
                <a:lnTo>
                  <a:pt x="2377665" y="530518"/>
                </a:lnTo>
                <a:lnTo>
                  <a:pt x="2371237" y="555341"/>
                </a:lnTo>
                <a:lnTo>
                  <a:pt x="2326019" y="600284"/>
                </a:lnTo>
                <a:lnTo>
                  <a:pt x="2289336" y="619575"/>
                </a:lnTo>
                <a:lnTo>
                  <a:pt x="2244676" y="636195"/>
                </a:lnTo>
                <a:lnTo>
                  <a:pt x="2193092" y="649729"/>
                </a:lnTo>
                <a:lnTo>
                  <a:pt x="2135638" y="659763"/>
                </a:lnTo>
                <a:lnTo>
                  <a:pt x="2073367" y="665884"/>
                </a:lnTo>
                <a:lnTo>
                  <a:pt x="2007333" y="667678"/>
                </a:lnTo>
                <a:lnTo>
                  <a:pt x="1957184" y="666297"/>
                </a:lnTo>
                <a:lnTo>
                  <a:pt x="1907892" y="662344"/>
                </a:lnTo>
                <a:lnTo>
                  <a:pt x="1860315" y="656105"/>
                </a:lnTo>
                <a:lnTo>
                  <a:pt x="1815309" y="647866"/>
                </a:lnTo>
                <a:lnTo>
                  <a:pt x="1792512" y="670206"/>
                </a:lnTo>
                <a:lnTo>
                  <a:pt x="1724852" y="708759"/>
                </a:lnTo>
                <a:lnTo>
                  <a:pt x="1681651" y="724627"/>
                </a:lnTo>
                <a:lnTo>
                  <a:pt x="1633311" y="737995"/>
                </a:lnTo>
                <a:lnTo>
                  <a:pt x="1580664" y="748691"/>
                </a:lnTo>
                <a:lnTo>
                  <a:pt x="1524540" y="756542"/>
                </a:lnTo>
                <a:lnTo>
                  <a:pt x="1465772" y="761377"/>
                </a:lnTo>
                <a:lnTo>
                  <a:pt x="1405190" y="763025"/>
                </a:lnTo>
                <a:lnTo>
                  <a:pt x="1343625" y="761313"/>
                </a:lnTo>
                <a:lnTo>
                  <a:pt x="1281909" y="756070"/>
                </a:lnTo>
                <a:lnTo>
                  <a:pt x="1226058" y="748084"/>
                </a:lnTo>
                <a:lnTo>
                  <a:pt x="1174156" y="737173"/>
                </a:lnTo>
                <a:lnTo>
                  <a:pt x="1126864" y="723700"/>
                </a:lnTo>
                <a:lnTo>
                  <a:pt x="1084838" y="708034"/>
                </a:lnTo>
                <a:lnTo>
                  <a:pt x="1048737" y="690538"/>
                </a:lnTo>
                <a:lnTo>
                  <a:pt x="998110" y="700717"/>
                </a:lnTo>
                <a:lnTo>
                  <a:pt x="945847" y="708426"/>
                </a:lnTo>
                <a:lnTo>
                  <a:pt x="892458" y="713716"/>
                </a:lnTo>
                <a:lnTo>
                  <a:pt x="838452" y="716637"/>
                </a:lnTo>
                <a:lnTo>
                  <a:pt x="784339" y="717239"/>
                </a:lnTo>
                <a:lnTo>
                  <a:pt x="730630" y="715571"/>
                </a:lnTo>
                <a:lnTo>
                  <a:pt x="677834" y="711684"/>
                </a:lnTo>
                <a:lnTo>
                  <a:pt x="626460" y="705627"/>
                </a:lnTo>
                <a:lnTo>
                  <a:pt x="577020" y="697451"/>
                </a:lnTo>
                <a:lnTo>
                  <a:pt x="530022" y="687206"/>
                </a:lnTo>
                <a:lnTo>
                  <a:pt x="485976" y="674941"/>
                </a:lnTo>
                <a:lnTo>
                  <a:pt x="445393" y="660707"/>
                </a:lnTo>
                <a:lnTo>
                  <a:pt x="408782" y="644553"/>
                </a:lnTo>
                <a:lnTo>
                  <a:pt x="375129" y="625006"/>
                </a:lnTo>
                <a:lnTo>
                  <a:pt x="372081" y="625006"/>
                </a:lnTo>
                <a:lnTo>
                  <a:pt x="370557" y="623482"/>
                </a:lnTo>
                <a:lnTo>
                  <a:pt x="306962" y="623376"/>
                </a:lnTo>
                <a:lnTo>
                  <a:pt x="246780" y="618150"/>
                </a:lnTo>
                <a:lnTo>
                  <a:pt x="191929" y="608287"/>
                </a:lnTo>
                <a:lnTo>
                  <a:pt x="144330" y="594264"/>
                </a:lnTo>
                <a:lnTo>
                  <a:pt x="105901" y="576563"/>
                </a:lnTo>
                <a:lnTo>
                  <a:pt x="64233" y="532042"/>
                </a:lnTo>
                <a:lnTo>
                  <a:pt x="63876" y="509301"/>
                </a:lnTo>
                <a:lnTo>
                  <a:pt x="76235" y="487275"/>
                </a:lnTo>
                <a:lnTo>
                  <a:pt x="100881" y="466677"/>
                </a:lnTo>
                <a:lnTo>
                  <a:pt x="137385" y="448222"/>
                </a:lnTo>
                <a:lnTo>
                  <a:pt x="78612" y="431049"/>
                </a:lnTo>
                <a:lnTo>
                  <a:pt x="35503" y="409388"/>
                </a:lnTo>
                <a:lnTo>
                  <a:pt x="8988" y="384595"/>
                </a:lnTo>
                <a:lnTo>
                  <a:pt x="0" y="358024"/>
                </a:lnTo>
                <a:lnTo>
                  <a:pt x="9468" y="331029"/>
                </a:lnTo>
                <a:lnTo>
                  <a:pt x="38325" y="304966"/>
                </a:lnTo>
                <a:lnTo>
                  <a:pt x="77378" y="285297"/>
                </a:lnTo>
                <a:lnTo>
                  <a:pt x="126717" y="269914"/>
                </a:lnTo>
                <a:lnTo>
                  <a:pt x="184058" y="259103"/>
                </a:lnTo>
                <a:lnTo>
                  <a:pt x="247113" y="253150"/>
                </a:lnTo>
                <a:lnTo>
                  <a:pt x="250161" y="251626"/>
                </a:lnTo>
                <a:close/>
              </a:path>
              <a:path w="2747010" h="763270">
                <a:moveTo>
                  <a:pt x="300453" y="458890"/>
                </a:moveTo>
                <a:lnTo>
                  <a:pt x="258281" y="459533"/>
                </a:lnTo>
                <a:lnTo>
                  <a:pt x="216824" y="457176"/>
                </a:lnTo>
                <a:lnTo>
                  <a:pt x="176795" y="452246"/>
                </a:lnTo>
                <a:lnTo>
                  <a:pt x="138909" y="445174"/>
                </a:lnTo>
              </a:path>
              <a:path w="2747010" h="763270">
                <a:moveTo>
                  <a:pt x="442185" y="612814"/>
                </a:moveTo>
                <a:lnTo>
                  <a:pt x="425016" y="615719"/>
                </a:lnTo>
                <a:lnTo>
                  <a:pt x="407705" y="617767"/>
                </a:lnTo>
                <a:lnTo>
                  <a:pt x="390107" y="619244"/>
                </a:lnTo>
                <a:lnTo>
                  <a:pt x="372081" y="620434"/>
                </a:lnTo>
              </a:path>
              <a:path w="2747010" h="763270">
                <a:moveTo>
                  <a:pt x="1048737" y="687490"/>
                </a:moveTo>
                <a:lnTo>
                  <a:pt x="1036712" y="680370"/>
                </a:lnTo>
                <a:lnTo>
                  <a:pt x="1025687" y="672822"/>
                </a:lnTo>
                <a:lnTo>
                  <a:pt x="1015519" y="664987"/>
                </a:lnTo>
                <a:lnTo>
                  <a:pt x="1006065" y="657010"/>
                </a:lnTo>
              </a:path>
              <a:path w="2747010" h="763270">
                <a:moveTo>
                  <a:pt x="1833597" y="611290"/>
                </a:moveTo>
                <a:lnTo>
                  <a:pt x="1830740" y="619529"/>
                </a:lnTo>
                <a:lnTo>
                  <a:pt x="1826739" y="628054"/>
                </a:lnTo>
                <a:lnTo>
                  <a:pt x="1821596" y="636579"/>
                </a:lnTo>
                <a:lnTo>
                  <a:pt x="1815309" y="644818"/>
                </a:lnTo>
              </a:path>
              <a:path w="2747010" h="763270">
                <a:moveTo>
                  <a:pt x="2170401" y="402502"/>
                </a:moveTo>
                <a:lnTo>
                  <a:pt x="2240517" y="419900"/>
                </a:lnTo>
                <a:lnTo>
                  <a:pt x="2297905" y="442199"/>
                </a:lnTo>
                <a:lnTo>
                  <a:pt x="2340809" y="468449"/>
                </a:lnTo>
                <a:lnTo>
                  <a:pt x="2367473" y="497697"/>
                </a:lnTo>
                <a:lnTo>
                  <a:pt x="2376141" y="528994"/>
                </a:lnTo>
              </a:path>
              <a:path w="2747010" h="763270">
                <a:moveTo>
                  <a:pt x="2656557" y="268390"/>
                </a:moveTo>
                <a:lnTo>
                  <a:pt x="2639484" y="281773"/>
                </a:lnTo>
                <a:lnTo>
                  <a:pt x="2618267" y="294298"/>
                </a:lnTo>
                <a:lnTo>
                  <a:pt x="2593335" y="305681"/>
                </a:lnTo>
                <a:lnTo>
                  <a:pt x="2565117" y="315634"/>
                </a:lnTo>
              </a:path>
              <a:path w="2747010" h="763270">
                <a:moveTo>
                  <a:pt x="2435577" y="93130"/>
                </a:moveTo>
                <a:lnTo>
                  <a:pt x="2440149" y="100750"/>
                </a:lnTo>
                <a:lnTo>
                  <a:pt x="2441673" y="108370"/>
                </a:lnTo>
                <a:lnTo>
                  <a:pt x="2440149" y="115990"/>
                </a:lnTo>
              </a:path>
              <a:path w="2747010" h="763270">
                <a:moveTo>
                  <a:pt x="1848837" y="67222"/>
                </a:moveTo>
                <a:lnTo>
                  <a:pt x="1858577" y="59507"/>
                </a:lnTo>
                <a:lnTo>
                  <a:pt x="1869602" y="52363"/>
                </a:lnTo>
                <a:lnTo>
                  <a:pt x="1882056" y="45791"/>
                </a:lnTo>
                <a:lnTo>
                  <a:pt x="1896081" y="39790"/>
                </a:lnTo>
              </a:path>
              <a:path w="2747010" h="763270">
                <a:moveTo>
                  <a:pt x="1408401" y="80938"/>
                </a:moveTo>
                <a:lnTo>
                  <a:pt x="1412402" y="74985"/>
                </a:lnTo>
                <a:lnTo>
                  <a:pt x="1417545" y="68746"/>
                </a:lnTo>
                <a:lnTo>
                  <a:pt x="1423832" y="62507"/>
                </a:lnTo>
                <a:lnTo>
                  <a:pt x="1431261" y="56554"/>
                </a:lnTo>
              </a:path>
              <a:path w="2747010" h="763270">
                <a:moveTo>
                  <a:pt x="891765" y="90082"/>
                </a:moveTo>
                <a:lnTo>
                  <a:pt x="913411" y="94940"/>
                </a:lnTo>
                <a:lnTo>
                  <a:pt x="934628" y="100369"/>
                </a:lnTo>
                <a:lnTo>
                  <a:pt x="954987" y="106370"/>
                </a:lnTo>
                <a:lnTo>
                  <a:pt x="974061" y="112942"/>
                </a:lnTo>
              </a:path>
              <a:path w="2747010" h="763270">
                <a:moveTo>
                  <a:pt x="263877" y="276010"/>
                </a:moveTo>
                <a:lnTo>
                  <a:pt x="259591" y="270057"/>
                </a:lnTo>
                <a:lnTo>
                  <a:pt x="255876" y="263818"/>
                </a:lnTo>
                <a:lnTo>
                  <a:pt x="252733" y="257579"/>
                </a:lnTo>
                <a:lnTo>
                  <a:pt x="250161" y="251626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1376270" y="4454652"/>
            <a:ext cx="3366135" cy="1239520"/>
            <a:chOff x="1376270" y="4454652"/>
            <a:chExt cx="3366135" cy="1239520"/>
          </a:xfrm>
        </p:grpSpPr>
        <p:sp>
          <p:nvSpPr>
            <p:cNvPr id="17" name="object 17"/>
            <p:cNvSpPr/>
            <p:nvPr/>
          </p:nvSpPr>
          <p:spPr>
            <a:xfrm>
              <a:off x="1609343" y="5131308"/>
              <a:ext cx="43180" cy="41275"/>
            </a:xfrm>
            <a:custGeom>
              <a:avLst/>
              <a:gdLst/>
              <a:ahLst/>
              <a:cxnLst/>
              <a:rect l="l" t="t" r="r" b="b"/>
              <a:pathLst>
                <a:path w="43180" h="41275">
                  <a:moveTo>
                    <a:pt x="42671" y="19812"/>
                  </a:moveTo>
                  <a:lnTo>
                    <a:pt x="41052" y="28289"/>
                  </a:lnTo>
                  <a:lnTo>
                    <a:pt x="36575" y="35052"/>
                  </a:lnTo>
                  <a:lnTo>
                    <a:pt x="29813" y="39528"/>
                  </a:lnTo>
                  <a:lnTo>
                    <a:pt x="21336" y="41148"/>
                  </a:lnTo>
                  <a:lnTo>
                    <a:pt x="12858" y="39528"/>
                  </a:lnTo>
                  <a:lnTo>
                    <a:pt x="6096" y="35052"/>
                  </a:lnTo>
                  <a:lnTo>
                    <a:pt x="1619" y="28289"/>
                  </a:lnTo>
                  <a:lnTo>
                    <a:pt x="0" y="19812"/>
                  </a:lnTo>
                  <a:lnTo>
                    <a:pt x="1619" y="12215"/>
                  </a:lnTo>
                  <a:lnTo>
                    <a:pt x="6096" y="5905"/>
                  </a:lnTo>
                  <a:lnTo>
                    <a:pt x="12858" y="1595"/>
                  </a:lnTo>
                  <a:lnTo>
                    <a:pt x="21336" y="0"/>
                  </a:lnTo>
                  <a:lnTo>
                    <a:pt x="29813" y="1595"/>
                  </a:lnTo>
                  <a:lnTo>
                    <a:pt x="36575" y="5905"/>
                  </a:lnTo>
                  <a:lnTo>
                    <a:pt x="41052" y="12215"/>
                  </a:lnTo>
                  <a:lnTo>
                    <a:pt x="42671" y="19812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9091" y="4805172"/>
              <a:ext cx="92964" cy="9448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82367" y="4454652"/>
              <a:ext cx="135636" cy="13716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380842" y="4470440"/>
              <a:ext cx="3356610" cy="1219200"/>
            </a:xfrm>
            <a:custGeom>
              <a:avLst/>
              <a:gdLst/>
              <a:ahLst/>
              <a:cxnLst/>
              <a:rect l="l" t="t" r="r" b="b"/>
              <a:pathLst>
                <a:path w="3356610" h="1219200">
                  <a:moveTo>
                    <a:pt x="304701" y="401787"/>
                  </a:moveTo>
                  <a:lnTo>
                    <a:pt x="299761" y="369015"/>
                  </a:lnTo>
                  <a:lnTo>
                    <a:pt x="302945" y="336992"/>
                  </a:lnTo>
                  <a:lnTo>
                    <a:pt x="313829" y="305981"/>
                  </a:lnTo>
                  <a:lnTo>
                    <a:pt x="356997" y="248041"/>
                  </a:lnTo>
                  <a:lnTo>
                    <a:pt x="388433" y="221637"/>
                  </a:lnTo>
                  <a:lnTo>
                    <a:pt x="425871" y="197294"/>
                  </a:lnTo>
                  <a:lnTo>
                    <a:pt x="468885" y="175272"/>
                  </a:lnTo>
                  <a:lnTo>
                    <a:pt x="517053" y="155836"/>
                  </a:lnTo>
                  <a:lnTo>
                    <a:pt x="569948" y="139246"/>
                  </a:lnTo>
                  <a:lnTo>
                    <a:pt x="627147" y="125765"/>
                  </a:lnTo>
                  <a:lnTo>
                    <a:pt x="688225" y="115655"/>
                  </a:lnTo>
                  <a:lnTo>
                    <a:pt x="752757" y="109179"/>
                  </a:lnTo>
                  <a:lnTo>
                    <a:pt x="803005" y="107117"/>
                  </a:lnTo>
                  <a:lnTo>
                    <a:pt x="852986" y="107428"/>
                  </a:lnTo>
                  <a:lnTo>
                    <a:pt x="902434" y="110059"/>
                  </a:lnTo>
                  <a:lnTo>
                    <a:pt x="951082" y="114955"/>
                  </a:lnTo>
                  <a:lnTo>
                    <a:pt x="998663" y="122064"/>
                  </a:lnTo>
                  <a:lnTo>
                    <a:pt x="1044912" y="131333"/>
                  </a:lnTo>
                  <a:lnTo>
                    <a:pt x="1089561" y="142707"/>
                  </a:lnTo>
                  <a:lnTo>
                    <a:pt x="1119106" y="118880"/>
                  </a:lnTo>
                  <a:lnTo>
                    <a:pt x="1153957" y="97756"/>
                  </a:lnTo>
                  <a:lnTo>
                    <a:pt x="1193455" y="79437"/>
                  </a:lnTo>
                  <a:lnTo>
                    <a:pt x="1236938" y="64023"/>
                  </a:lnTo>
                  <a:lnTo>
                    <a:pt x="1283743" y="51615"/>
                  </a:lnTo>
                  <a:lnTo>
                    <a:pt x="1333211" y="42314"/>
                  </a:lnTo>
                  <a:lnTo>
                    <a:pt x="1384678" y="36218"/>
                  </a:lnTo>
                  <a:lnTo>
                    <a:pt x="1437485" y="33431"/>
                  </a:lnTo>
                  <a:lnTo>
                    <a:pt x="1490969" y="34051"/>
                  </a:lnTo>
                  <a:lnTo>
                    <a:pt x="1544468" y="38179"/>
                  </a:lnTo>
                  <a:lnTo>
                    <a:pt x="1597322" y="45916"/>
                  </a:lnTo>
                  <a:lnTo>
                    <a:pt x="1648869" y="57363"/>
                  </a:lnTo>
                  <a:lnTo>
                    <a:pt x="1699161" y="73175"/>
                  </a:lnTo>
                  <a:lnTo>
                    <a:pt x="1744881" y="92415"/>
                  </a:lnTo>
                  <a:lnTo>
                    <a:pt x="1773439" y="69215"/>
                  </a:lnTo>
                  <a:lnTo>
                    <a:pt x="1808206" y="49097"/>
                  </a:lnTo>
                  <a:lnTo>
                    <a:pt x="1848259" y="32216"/>
                  </a:lnTo>
                  <a:lnTo>
                    <a:pt x="1892673" y="18727"/>
                  </a:lnTo>
                  <a:lnTo>
                    <a:pt x="1940525" y="8786"/>
                  </a:lnTo>
                  <a:lnTo>
                    <a:pt x="1990891" y="2548"/>
                  </a:lnTo>
                  <a:lnTo>
                    <a:pt x="2042849" y="169"/>
                  </a:lnTo>
                  <a:lnTo>
                    <a:pt x="2095474" y="1804"/>
                  </a:lnTo>
                  <a:lnTo>
                    <a:pt x="2147844" y="7609"/>
                  </a:lnTo>
                  <a:lnTo>
                    <a:pt x="2199033" y="17739"/>
                  </a:lnTo>
                  <a:lnTo>
                    <a:pt x="2264184" y="37932"/>
                  </a:lnTo>
                  <a:lnTo>
                    <a:pt x="2317905" y="64983"/>
                  </a:lnTo>
                  <a:lnTo>
                    <a:pt x="2356913" y="45490"/>
                  </a:lnTo>
                  <a:lnTo>
                    <a:pt x="2400236" y="29426"/>
                  </a:lnTo>
                  <a:lnTo>
                    <a:pt x="2447048" y="16817"/>
                  </a:lnTo>
                  <a:lnTo>
                    <a:pt x="2496526" y="7692"/>
                  </a:lnTo>
                  <a:lnTo>
                    <a:pt x="2547845" y="2077"/>
                  </a:lnTo>
                  <a:lnTo>
                    <a:pt x="2600181" y="0"/>
                  </a:lnTo>
                  <a:lnTo>
                    <a:pt x="2652709" y="1488"/>
                  </a:lnTo>
                  <a:lnTo>
                    <a:pt x="2704605" y="6570"/>
                  </a:lnTo>
                  <a:lnTo>
                    <a:pt x="2755045" y="15272"/>
                  </a:lnTo>
                  <a:lnTo>
                    <a:pt x="2803204" y="27622"/>
                  </a:lnTo>
                  <a:lnTo>
                    <a:pt x="2848257" y="43647"/>
                  </a:lnTo>
                  <a:lnTo>
                    <a:pt x="2894406" y="67007"/>
                  </a:lnTo>
                  <a:lnTo>
                    <a:pt x="2931696" y="93368"/>
                  </a:lnTo>
                  <a:lnTo>
                    <a:pt x="2959271" y="122300"/>
                  </a:lnTo>
                  <a:lnTo>
                    <a:pt x="2976273" y="153375"/>
                  </a:lnTo>
                  <a:lnTo>
                    <a:pt x="3039726" y="164490"/>
                  </a:lnTo>
                  <a:lnTo>
                    <a:pt x="3097108" y="180112"/>
                  </a:lnTo>
                  <a:lnTo>
                    <a:pt x="3147833" y="199721"/>
                  </a:lnTo>
                  <a:lnTo>
                    <a:pt x="3191316" y="222796"/>
                  </a:lnTo>
                  <a:lnTo>
                    <a:pt x="3226971" y="248816"/>
                  </a:lnTo>
                  <a:lnTo>
                    <a:pt x="3254214" y="277258"/>
                  </a:lnTo>
                  <a:lnTo>
                    <a:pt x="3281122" y="339327"/>
                  </a:lnTo>
                  <a:lnTo>
                    <a:pt x="3279616" y="371912"/>
                  </a:lnTo>
                  <a:lnTo>
                    <a:pt x="3262761" y="411693"/>
                  </a:lnTo>
                  <a:lnTo>
                    <a:pt x="3247545" y="432267"/>
                  </a:lnTo>
                  <a:lnTo>
                    <a:pt x="3287188" y="461786"/>
                  </a:lnTo>
                  <a:lnTo>
                    <a:pt x="3317797" y="492902"/>
                  </a:lnTo>
                  <a:lnTo>
                    <a:pt x="3339485" y="525183"/>
                  </a:lnTo>
                  <a:lnTo>
                    <a:pt x="3352363" y="558195"/>
                  </a:lnTo>
                  <a:lnTo>
                    <a:pt x="3356540" y="591502"/>
                  </a:lnTo>
                  <a:lnTo>
                    <a:pt x="3352130" y="624672"/>
                  </a:lnTo>
                  <a:lnTo>
                    <a:pt x="3317988" y="688863"/>
                  </a:lnTo>
                  <a:lnTo>
                    <a:pt x="3288479" y="719017"/>
                  </a:lnTo>
                  <a:lnTo>
                    <a:pt x="3250826" y="747298"/>
                  </a:lnTo>
                  <a:lnTo>
                    <a:pt x="3205140" y="773271"/>
                  </a:lnTo>
                  <a:lnTo>
                    <a:pt x="3151533" y="796503"/>
                  </a:lnTo>
                  <a:lnTo>
                    <a:pt x="3106984" y="811841"/>
                  </a:lnTo>
                  <a:lnTo>
                    <a:pt x="3059581" y="824837"/>
                  </a:lnTo>
                  <a:lnTo>
                    <a:pt x="3009765" y="835347"/>
                  </a:lnTo>
                  <a:lnTo>
                    <a:pt x="2957973" y="843223"/>
                  </a:lnTo>
                  <a:lnTo>
                    <a:pt x="2904645" y="848319"/>
                  </a:lnTo>
                  <a:lnTo>
                    <a:pt x="2900163" y="878278"/>
                  </a:lnTo>
                  <a:lnTo>
                    <a:pt x="2868212" y="934258"/>
                  </a:lnTo>
                  <a:lnTo>
                    <a:pt x="2809210" y="983190"/>
                  </a:lnTo>
                  <a:lnTo>
                    <a:pt x="2770914" y="1004339"/>
                  </a:lnTo>
                  <a:lnTo>
                    <a:pt x="2727475" y="1022915"/>
                  </a:lnTo>
                  <a:lnTo>
                    <a:pt x="2679432" y="1038650"/>
                  </a:lnTo>
                  <a:lnTo>
                    <a:pt x="2627325" y="1051273"/>
                  </a:lnTo>
                  <a:lnTo>
                    <a:pt x="2571694" y="1060515"/>
                  </a:lnTo>
                  <a:lnTo>
                    <a:pt x="2513078" y="1066105"/>
                  </a:lnTo>
                  <a:lnTo>
                    <a:pt x="2452017" y="1067775"/>
                  </a:lnTo>
                  <a:lnTo>
                    <a:pt x="2402896" y="1066336"/>
                  </a:lnTo>
                  <a:lnTo>
                    <a:pt x="2354579" y="1062118"/>
                  </a:lnTo>
                  <a:lnTo>
                    <a:pt x="2307505" y="1055266"/>
                  </a:lnTo>
                  <a:lnTo>
                    <a:pt x="2262115" y="1045927"/>
                  </a:lnTo>
                  <a:lnTo>
                    <a:pt x="2218845" y="1034247"/>
                  </a:lnTo>
                  <a:lnTo>
                    <a:pt x="2199364" y="1060869"/>
                  </a:lnTo>
                  <a:lnTo>
                    <a:pt x="2145291" y="1108935"/>
                  </a:lnTo>
                  <a:lnTo>
                    <a:pt x="2111496" y="1130168"/>
                  </a:lnTo>
                  <a:lnTo>
                    <a:pt x="2073727" y="1149394"/>
                  </a:lnTo>
                  <a:lnTo>
                    <a:pt x="2032381" y="1166506"/>
                  </a:lnTo>
                  <a:lnTo>
                    <a:pt x="1987857" y="1181399"/>
                  </a:lnTo>
                  <a:lnTo>
                    <a:pt x="1940553" y="1193968"/>
                  </a:lnTo>
                  <a:lnTo>
                    <a:pt x="1890868" y="1204106"/>
                  </a:lnTo>
                  <a:lnTo>
                    <a:pt x="1839200" y="1211708"/>
                  </a:lnTo>
                  <a:lnTo>
                    <a:pt x="1785947" y="1216669"/>
                  </a:lnTo>
                  <a:lnTo>
                    <a:pt x="1731507" y="1218883"/>
                  </a:lnTo>
                  <a:lnTo>
                    <a:pt x="1676278" y="1218243"/>
                  </a:lnTo>
                  <a:lnTo>
                    <a:pt x="1620660" y="1214645"/>
                  </a:lnTo>
                  <a:lnTo>
                    <a:pt x="1565049" y="1207983"/>
                  </a:lnTo>
                  <a:lnTo>
                    <a:pt x="1508492" y="1197872"/>
                  </a:lnTo>
                  <a:lnTo>
                    <a:pt x="1454983" y="1184502"/>
                  </a:lnTo>
                  <a:lnTo>
                    <a:pt x="1405029" y="1168169"/>
                  </a:lnTo>
                  <a:lnTo>
                    <a:pt x="1359140" y="1149168"/>
                  </a:lnTo>
                  <a:lnTo>
                    <a:pt x="1317823" y="1127797"/>
                  </a:lnTo>
                  <a:lnTo>
                    <a:pt x="1281585" y="1104351"/>
                  </a:lnTo>
                  <a:lnTo>
                    <a:pt x="1230734" y="1117805"/>
                  </a:lnTo>
                  <a:lnTo>
                    <a:pt x="1178457" y="1128613"/>
                  </a:lnTo>
                  <a:lnTo>
                    <a:pt x="1125101" y="1136817"/>
                  </a:lnTo>
                  <a:lnTo>
                    <a:pt x="1071011" y="1142459"/>
                  </a:lnTo>
                  <a:lnTo>
                    <a:pt x="1016534" y="1145584"/>
                  </a:lnTo>
                  <a:lnTo>
                    <a:pt x="962016" y="1146233"/>
                  </a:lnTo>
                  <a:lnTo>
                    <a:pt x="907804" y="1144450"/>
                  </a:lnTo>
                  <a:lnTo>
                    <a:pt x="854242" y="1140277"/>
                  </a:lnTo>
                  <a:lnTo>
                    <a:pt x="801679" y="1133757"/>
                  </a:lnTo>
                  <a:lnTo>
                    <a:pt x="750459" y="1124933"/>
                  </a:lnTo>
                  <a:lnTo>
                    <a:pt x="700929" y="1113847"/>
                  </a:lnTo>
                  <a:lnTo>
                    <a:pt x="653435" y="1100543"/>
                  </a:lnTo>
                  <a:lnTo>
                    <a:pt x="608324" y="1085063"/>
                  </a:lnTo>
                  <a:lnTo>
                    <a:pt x="565941" y="1067451"/>
                  </a:lnTo>
                  <a:lnTo>
                    <a:pt x="526633" y="1047748"/>
                  </a:lnTo>
                  <a:lnTo>
                    <a:pt x="490746" y="1025998"/>
                  </a:lnTo>
                  <a:lnTo>
                    <a:pt x="458625" y="1002243"/>
                  </a:lnTo>
                  <a:lnTo>
                    <a:pt x="457101" y="1000719"/>
                  </a:lnTo>
                  <a:lnTo>
                    <a:pt x="454053" y="997671"/>
                  </a:lnTo>
                  <a:lnTo>
                    <a:pt x="452529" y="996147"/>
                  </a:lnTo>
                  <a:lnTo>
                    <a:pt x="391406" y="996950"/>
                  </a:lnTo>
                  <a:lnTo>
                    <a:pt x="332691" y="992522"/>
                  </a:lnTo>
                  <a:lnTo>
                    <a:pt x="277439" y="983278"/>
                  </a:lnTo>
                  <a:lnTo>
                    <a:pt x="226701" y="969631"/>
                  </a:lnTo>
                  <a:lnTo>
                    <a:pt x="181533" y="951995"/>
                  </a:lnTo>
                  <a:lnTo>
                    <a:pt x="142988" y="930784"/>
                  </a:lnTo>
                  <a:lnTo>
                    <a:pt x="112119" y="906413"/>
                  </a:lnTo>
                  <a:lnTo>
                    <a:pt x="77625" y="849843"/>
                  </a:lnTo>
                  <a:lnTo>
                    <a:pt x="76649" y="813481"/>
                  </a:lnTo>
                  <a:lnTo>
                    <a:pt x="91532" y="778406"/>
                  </a:lnTo>
                  <a:lnTo>
                    <a:pt x="121559" y="745901"/>
                  </a:lnTo>
                  <a:lnTo>
                    <a:pt x="166017" y="717255"/>
                  </a:lnTo>
                  <a:lnTo>
                    <a:pt x="111025" y="697053"/>
                  </a:lnTo>
                  <a:lnTo>
                    <a:pt x="66410" y="672511"/>
                  </a:lnTo>
                  <a:lnTo>
                    <a:pt x="32688" y="644576"/>
                  </a:lnTo>
                  <a:lnTo>
                    <a:pt x="10379" y="614195"/>
                  </a:lnTo>
                  <a:lnTo>
                    <a:pt x="0" y="582313"/>
                  </a:lnTo>
                  <a:lnTo>
                    <a:pt x="2068" y="549877"/>
                  </a:lnTo>
                  <a:lnTo>
                    <a:pt x="45621" y="487131"/>
                  </a:lnTo>
                  <a:lnTo>
                    <a:pt x="83075" y="461601"/>
                  </a:lnTo>
                  <a:lnTo>
                    <a:pt x="128722" y="440167"/>
                  </a:lnTo>
                  <a:lnTo>
                    <a:pt x="181245" y="423269"/>
                  </a:lnTo>
                  <a:lnTo>
                    <a:pt x="239328" y="411346"/>
                  </a:lnTo>
                  <a:lnTo>
                    <a:pt x="301653" y="404835"/>
                  </a:lnTo>
                  <a:lnTo>
                    <a:pt x="304701" y="401787"/>
                  </a:lnTo>
                  <a:close/>
                </a:path>
                <a:path w="3356610" h="1219200">
                  <a:moveTo>
                    <a:pt x="365661" y="734019"/>
                  </a:moveTo>
                  <a:lnTo>
                    <a:pt x="314369" y="734305"/>
                  </a:lnTo>
                  <a:lnTo>
                    <a:pt x="263934" y="730590"/>
                  </a:lnTo>
                  <a:lnTo>
                    <a:pt x="215214" y="722875"/>
                  </a:lnTo>
                  <a:lnTo>
                    <a:pt x="169065" y="711159"/>
                  </a:lnTo>
                </a:path>
                <a:path w="3356610" h="1219200">
                  <a:moveTo>
                    <a:pt x="539397" y="980907"/>
                  </a:moveTo>
                  <a:lnTo>
                    <a:pt x="518561" y="984288"/>
                  </a:lnTo>
                  <a:lnTo>
                    <a:pt x="497297" y="987384"/>
                  </a:lnTo>
                  <a:lnTo>
                    <a:pt x="475746" y="989908"/>
                  </a:lnTo>
                  <a:lnTo>
                    <a:pt x="454053" y="991575"/>
                  </a:lnTo>
                </a:path>
                <a:path w="3356610" h="1219200">
                  <a:moveTo>
                    <a:pt x="1281585" y="1098255"/>
                  </a:moveTo>
                  <a:lnTo>
                    <a:pt x="1266417" y="1086563"/>
                  </a:lnTo>
                  <a:lnTo>
                    <a:pt x="1252820" y="1074443"/>
                  </a:lnTo>
                  <a:lnTo>
                    <a:pt x="1240652" y="1062036"/>
                  </a:lnTo>
                  <a:lnTo>
                    <a:pt x="1229769" y="1049487"/>
                  </a:lnTo>
                </a:path>
                <a:path w="3356610" h="1219200">
                  <a:moveTo>
                    <a:pt x="2240181" y="976335"/>
                  </a:moveTo>
                  <a:lnTo>
                    <a:pt x="2237062" y="990027"/>
                  </a:lnTo>
                  <a:lnTo>
                    <a:pt x="2232371" y="1003577"/>
                  </a:lnTo>
                  <a:lnTo>
                    <a:pt x="2226251" y="1016840"/>
                  </a:lnTo>
                  <a:lnTo>
                    <a:pt x="2218845" y="1029675"/>
                  </a:lnTo>
                </a:path>
                <a:path w="3356610" h="1219200">
                  <a:moveTo>
                    <a:pt x="2651661" y="644103"/>
                  </a:moveTo>
                  <a:lnTo>
                    <a:pt x="2714616" y="662284"/>
                  </a:lnTo>
                  <a:lnTo>
                    <a:pt x="2769760" y="685051"/>
                  </a:lnTo>
                  <a:lnTo>
                    <a:pt x="2816373" y="711763"/>
                  </a:lnTo>
                  <a:lnTo>
                    <a:pt x="2853736" y="741781"/>
                  </a:lnTo>
                  <a:lnTo>
                    <a:pt x="2881128" y="774465"/>
                  </a:lnTo>
                  <a:lnTo>
                    <a:pt x="2897829" y="809175"/>
                  </a:lnTo>
                  <a:lnTo>
                    <a:pt x="2903121" y="845271"/>
                  </a:lnTo>
                </a:path>
                <a:path w="3356610" h="1219200">
                  <a:moveTo>
                    <a:pt x="3246021" y="429219"/>
                  </a:moveTo>
                  <a:lnTo>
                    <a:pt x="3224971" y="450317"/>
                  </a:lnTo>
                  <a:lnTo>
                    <a:pt x="3198777" y="469986"/>
                  </a:lnTo>
                  <a:lnTo>
                    <a:pt x="3168011" y="487941"/>
                  </a:lnTo>
                  <a:lnTo>
                    <a:pt x="3133245" y="503895"/>
                  </a:lnTo>
                </a:path>
                <a:path w="3356610" h="1219200">
                  <a:moveTo>
                    <a:pt x="2976273" y="148803"/>
                  </a:moveTo>
                  <a:lnTo>
                    <a:pt x="2979155" y="157923"/>
                  </a:lnTo>
                  <a:lnTo>
                    <a:pt x="2981036" y="166901"/>
                  </a:lnTo>
                  <a:lnTo>
                    <a:pt x="2982060" y="175592"/>
                  </a:lnTo>
                  <a:lnTo>
                    <a:pt x="2982369" y="183855"/>
                  </a:lnTo>
                </a:path>
                <a:path w="3356610" h="1219200">
                  <a:moveTo>
                    <a:pt x="2258469" y="107655"/>
                  </a:moveTo>
                  <a:lnTo>
                    <a:pt x="2270733" y="95368"/>
                  </a:lnTo>
                  <a:lnTo>
                    <a:pt x="2284568" y="83652"/>
                  </a:lnTo>
                  <a:lnTo>
                    <a:pt x="2299832" y="72508"/>
                  </a:lnTo>
                  <a:lnTo>
                    <a:pt x="2316381" y="61935"/>
                  </a:lnTo>
                </a:path>
                <a:path w="3356610" h="1219200">
                  <a:moveTo>
                    <a:pt x="1720497" y="128991"/>
                  </a:moveTo>
                  <a:lnTo>
                    <a:pt x="1725641" y="118728"/>
                  </a:lnTo>
                  <a:lnTo>
                    <a:pt x="1731927" y="108608"/>
                  </a:lnTo>
                  <a:lnTo>
                    <a:pt x="1739357" y="98773"/>
                  </a:lnTo>
                  <a:lnTo>
                    <a:pt x="1747929" y="89367"/>
                  </a:lnTo>
                </a:path>
                <a:path w="3356610" h="1219200">
                  <a:moveTo>
                    <a:pt x="1088037" y="142707"/>
                  </a:moveTo>
                  <a:lnTo>
                    <a:pt x="1115136" y="151018"/>
                  </a:lnTo>
                  <a:lnTo>
                    <a:pt x="1141377" y="160043"/>
                  </a:lnTo>
                  <a:lnTo>
                    <a:pt x="1166476" y="169925"/>
                  </a:lnTo>
                  <a:lnTo>
                    <a:pt x="1190145" y="180807"/>
                  </a:lnTo>
                </a:path>
                <a:path w="3356610" h="1219200">
                  <a:moveTo>
                    <a:pt x="322989" y="441411"/>
                  </a:moveTo>
                  <a:lnTo>
                    <a:pt x="316917" y="431148"/>
                  </a:lnTo>
                  <a:lnTo>
                    <a:pt x="312131" y="421028"/>
                  </a:lnTo>
                  <a:lnTo>
                    <a:pt x="308202" y="411193"/>
                  </a:lnTo>
                  <a:lnTo>
                    <a:pt x="304701" y="401787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112190" y="3616717"/>
            <a:ext cx="1394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6703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Merek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(UU</a:t>
            </a:r>
            <a:r>
              <a:rPr sz="1800" spc="-8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15/2001)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453895" y="5769864"/>
            <a:ext cx="7934325" cy="1138555"/>
            <a:chOff x="1453895" y="5769864"/>
            <a:chExt cx="7934325" cy="1138555"/>
          </a:xfrm>
        </p:grpSpPr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54479" y="6425184"/>
              <a:ext cx="76200" cy="7620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92223" y="6134100"/>
              <a:ext cx="144780" cy="143255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80259" y="5795772"/>
              <a:ext cx="211836" cy="21183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832347" y="6560820"/>
              <a:ext cx="111252" cy="109728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031991" y="6204204"/>
              <a:ext cx="213360" cy="211835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301739" y="5774436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304799" y="152399"/>
                  </a:moveTo>
                  <a:lnTo>
                    <a:pt x="296997" y="200436"/>
                  </a:lnTo>
                  <a:lnTo>
                    <a:pt x="275295" y="242255"/>
                  </a:lnTo>
                  <a:lnTo>
                    <a:pt x="242255" y="275295"/>
                  </a:lnTo>
                  <a:lnTo>
                    <a:pt x="200436" y="296997"/>
                  </a:lnTo>
                  <a:lnTo>
                    <a:pt x="152400" y="304799"/>
                  </a:lnTo>
                  <a:lnTo>
                    <a:pt x="104363" y="296997"/>
                  </a:lnTo>
                  <a:lnTo>
                    <a:pt x="62544" y="275295"/>
                  </a:lnTo>
                  <a:lnTo>
                    <a:pt x="29504" y="242255"/>
                  </a:lnTo>
                  <a:lnTo>
                    <a:pt x="7802" y="200436"/>
                  </a:lnTo>
                  <a:lnTo>
                    <a:pt x="0" y="152399"/>
                  </a:lnTo>
                  <a:lnTo>
                    <a:pt x="7802" y="104363"/>
                  </a:lnTo>
                  <a:lnTo>
                    <a:pt x="29504" y="62544"/>
                  </a:lnTo>
                  <a:lnTo>
                    <a:pt x="62544" y="29504"/>
                  </a:lnTo>
                  <a:lnTo>
                    <a:pt x="104363" y="7802"/>
                  </a:lnTo>
                  <a:lnTo>
                    <a:pt x="152400" y="0"/>
                  </a:lnTo>
                  <a:lnTo>
                    <a:pt x="200436" y="7802"/>
                  </a:lnTo>
                  <a:lnTo>
                    <a:pt x="242255" y="29504"/>
                  </a:lnTo>
                  <a:lnTo>
                    <a:pt x="275295" y="62544"/>
                  </a:lnTo>
                  <a:lnTo>
                    <a:pt x="296997" y="104363"/>
                  </a:lnTo>
                  <a:lnTo>
                    <a:pt x="304799" y="15239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58467" y="5913120"/>
              <a:ext cx="7924800" cy="990600"/>
            </a:xfrm>
            <a:custGeom>
              <a:avLst/>
              <a:gdLst/>
              <a:ahLst/>
              <a:cxnLst/>
              <a:rect l="l" t="t" r="r" b="b"/>
              <a:pathLst>
                <a:path w="7924800" h="990600">
                  <a:moveTo>
                    <a:pt x="0" y="330707"/>
                  </a:moveTo>
                  <a:lnTo>
                    <a:pt x="2971799" y="330707"/>
                  </a:lnTo>
                  <a:lnTo>
                    <a:pt x="2971799" y="166115"/>
                  </a:lnTo>
                  <a:lnTo>
                    <a:pt x="1981199" y="166115"/>
                  </a:lnTo>
                  <a:lnTo>
                    <a:pt x="3962399" y="0"/>
                  </a:lnTo>
                  <a:lnTo>
                    <a:pt x="5943599" y="166115"/>
                  </a:lnTo>
                  <a:lnTo>
                    <a:pt x="4952999" y="166115"/>
                  </a:lnTo>
                  <a:lnTo>
                    <a:pt x="4952999" y="330707"/>
                  </a:lnTo>
                  <a:lnTo>
                    <a:pt x="7924799" y="330707"/>
                  </a:lnTo>
                  <a:lnTo>
                    <a:pt x="7924799" y="990599"/>
                  </a:lnTo>
                  <a:lnTo>
                    <a:pt x="0" y="990599"/>
                  </a:lnTo>
                  <a:lnTo>
                    <a:pt x="0" y="330707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040604" y="4676363"/>
            <a:ext cx="18021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Digunakan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dalam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perdagangan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barang/jasa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719652" y="2863886"/>
            <a:ext cx="3441700" cy="1203960"/>
            <a:chOff x="5719652" y="2863886"/>
            <a:chExt cx="3441700" cy="1203960"/>
          </a:xfrm>
        </p:grpSpPr>
        <p:sp>
          <p:nvSpPr>
            <p:cNvPr id="32" name="object 32"/>
            <p:cNvSpPr/>
            <p:nvPr/>
          </p:nvSpPr>
          <p:spPr>
            <a:xfrm>
              <a:off x="5724414" y="2868648"/>
              <a:ext cx="3432175" cy="838200"/>
            </a:xfrm>
            <a:custGeom>
              <a:avLst/>
              <a:gdLst/>
              <a:ahLst/>
              <a:cxnLst/>
              <a:rect l="l" t="t" r="r" b="b"/>
              <a:pathLst>
                <a:path w="3432175" h="838200">
                  <a:moveTo>
                    <a:pt x="312148" y="275363"/>
                  </a:moveTo>
                  <a:lnTo>
                    <a:pt x="306913" y="251178"/>
                  </a:lnTo>
                  <a:lnTo>
                    <a:pt x="311415" y="227554"/>
                  </a:lnTo>
                  <a:lnTo>
                    <a:pt x="325102" y="204735"/>
                  </a:lnTo>
                  <a:lnTo>
                    <a:pt x="377836" y="162483"/>
                  </a:lnTo>
                  <a:lnTo>
                    <a:pt x="415780" y="143537"/>
                  </a:lnTo>
                  <a:lnTo>
                    <a:pt x="460710" y="126369"/>
                  </a:lnTo>
                  <a:lnTo>
                    <a:pt x="512075" y="111222"/>
                  </a:lnTo>
                  <a:lnTo>
                    <a:pt x="569323" y="98340"/>
                  </a:lnTo>
                  <a:lnTo>
                    <a:pt x="631906" y="87967"/>
                  </a:lnTo>
                  <a:lnTo>
                    <a:pt x="699273" y="80345"/>
                  </a:lnTo>
                  <a:lnTo>
                    <a:pt x="770872" y="75719"/>
                  </a:lnTo>
                  <a:lnTo>
                    <a:pt x="821858" y="73946"/>
                  </a:lnTo>
                  <a:lnTo>
                    <a:pt x="872709" y="73852"/>
                  </a:lnTo>
                  <a:lnTo>
                    <a:pt x="923108" y="75439"/>
                  </a:lnTo>
                  <a:lnTo>
                    <a:pt x="972734" y="78704"/>
                  </a:lnTo>
                  <a:lnTo>
                    <a:pt x="1021266" y="83650"/>
                  </a:lnTo>
                  <a:lnTo>
                    <a:pt x="1068386" y="90274"/>
                  </a:lnTo>
                  <a:lnTo>
                    <a:pt x="1113772" y="98579"/>
                  </a:lnTo>
                  <a:lnTo>
                    <a:pt x="1144140" y="82304"/>
                  </a:lnTo>
                  <a:lnTo>
                    <a:pt x="1179925" y="67823"/>
                  </a:lnTo>
                  <a:lnTo>
                    <a:pt x="1220452" y="55216"/>
                  </a:lnTo>
                  <a:lnTo>
                    <a:pt x="1265044" y="44561"/>
                  </a:lnTo>
                  <a:lnTo>
                    <a:pt x="1313021" y="35938"/>
                  </a:lnTo>
                  <a:lnTo>
                    <a:pt x="1363708" y="29427"/>
                  </a:lnTo>
                  <a:lnTo>
                    <a:pt x="1416428" y="25106"/>
                  </a:lnTo>
                  <a:lnTo>
                    <a:pt x="1470501" y="23056"/>
                  </a:lnTo>
                  <a:lnTo>
                    <a:pt x="1525252" y="23355"/>
                  </a:lnTo>
                  <a:lnTo>
                    <a:pt x="1580004" y="26083"/>
                  </a:lnTo>
                  <a:lnTo>
                    <a:pt x="1634077" y="31319"/>
                  </a:lnTo>
                  <a:lnTo>
                    <a:pt x="1686796" y="39143"/>
                  </a:lnTo>
                  <a:lnTo>
                    <a:pt x="1737850" y="50763"/>
                  </a:lnTo>
                  <a:lnTo>
                    <a:pt x="1784332" y="63527"/>
                  </a:lnTo>
                  <a:lnTo>
                    <a:pt x="1813477" y="47633"/>
                  </a:lnTo>
                  <a:lnTo>
                    <a:pt x="1849060" y="33851"/>
                  </a:lnTo>
                  <a:lnTo>
                    <a:pt x="1890110" y="22283"/>
                  </a:lnTo>
                  <a:lnTo>
                    <a:pt x="1935660" y="13027"/>
                  </a:lnTo>
                  <a:lnTo>
                    <a:pt x="1984738" y="6186"/>
                  </a:lnTo>
                  <a:lnTo>
                    <a:pt x="2036378" y="1859"/>
                  </a:lnTo>
                  <a:lnTo>
                    <a:pt x="2089608" y="148"/>
                  </a:lnTo>
                  <a:lnTo>
                    <a:pt x="2143460" y="1152"/>
                  </a:lnTo>
                  <a:lnTo>
                    <a:pt x="2196965" y="4973"/>
                  </a:lnTo>
                  <a:lnTo>
                    <a:pt x="2249152" y="11711"/>
                  </a:lnTo>
                  <a:lnTo>
                    <a:pt x="2315065" y="26189"/>
                  </a:lnTo>
                  <a:lnTo>
                    <a:pt x="2369548" y="45239"/>
                  </a:lnTo>
                  <a:lnTo>
                    <a:pt x="2409803" y="31831"/>
                  </a:lnTo>
                  <a:lnTo>
                    <a:pt x="2454373" y="20724"/>
                  </a:lnTo>
                  <a:lnTo>
                    <a:pt x="2502432" y="11953"/>
                  </a:lnTo>
                  <a:lnTo>
                    <a:pt x="2553157" y="5553"/>
                  </a:lnTo>
                  <a:lnTo>
                    <a:pt x="2605723" y="1557"/>
                  </a:lnTo>
                  <a:lnTo>
                    <a:pt x="2659305" y="0"/>
                  </a:lnTo>
                  <a:lnTo>
                    <a:pt x="2713080" y="916"/>
                  </a:lnTo>
                  <a:lnTo>
                    <a:pt x="2766224" y="4339"/>
                  </a:lnTo>
                  <a:lnTo>
                    <a:pt x="2817910" y="10305"/>
                  </a:lnTo>
                  <a:lnTo>
                    <a:pt x="2867316" y="18846"/>
                  </a:lnTo>
                  <a:lnTo>
                    <a:pt x="2913616" y="29999"/>
                  </a:lnTo>
                  <a:lnTo>
                    <a:pt x="2960646" y="45953"/>
                  </a:lnTo>
                  <a:lnTo>
                    <a:pt x="2998389" y="63908"/>
                  </a:lnTo>
                  <a:lnTo>
                    <a:pt x="3043156" y="104675"/>
                  </a:lnTo>
                  <a:lnTo>
                    <a:pt x="3114809" y="113794"/>
                  </a:lnTo>
                  <a:lnTo>
                    <a:pt x="3178824" y="126600"/>
                  </a:lnTo>
                  <a:lnTo>
                    <a:pt x="3234334" y="142605"/>
                  </a:lnTo>
                  <a:lnTo>
                    <a:pt x="3280474" y="161320"/>
                  </a:lnTo>
                  <a:lnTo>
                    <a:pt x="3316379" y="182254"/>
                  </a:lnTo>
                  <a:lnTo>
                    <a:pt x="3354021" y="228827"/>
                  </a:lnTo>
                  <a:lnTo>
                    <a:pt x="3354027" y="253487"/>
                  </a:lnTo>
                  <a:lnTo>
                    <a:pt x="3340336" y="278411"/>
                  </a:lnTo>
                  <a:lnTo>
                    <a:pt x="3336622" y="282983"/>
                  </a:lnTo>
                  <a:lnTo>
                    <a:pt x="3332335" y="287555"/>
                  </a:lnTo>
                  <a:lnTo>
                    <a:pt x="3327478" y="292127"/>
                  </a:lnTo>
                  <a:lnTo>
                    <a:pt x="3322048" y="296699"/>
                  </a:lnTo>
                  <a:lnTo>
                    <a:pt x="3365564" y="319043"/>
                  </a:lnTo>
                  <a:lnTo>
                    <a:pt x="3398122" y="342604"/>
                  </a:lnTo>
                  <a:lnTo>
                    <a:pt x="3419874" y="367010"/>
                  </a:lnTo>
                  <a:lnTo>
                    <a:pt x="3430970" y="391890"/>
                  </a:lnTo>
                  <a:lnTo>
                    <a:pt x="3431562" y="416872"/>
                  </a:lnTo>
                  <a:lnTo>
                    <a:pt x="3421801" y="441587"/>
                  </a:lnTo>
                  <a:lnTo>
                    <a:pt x="3371824" y="488729"/>
                  </a:lnTo>
                  <a:lnTo>
                    <a:pt x="3331910" y="510415"/>
                  </a:lnTo>
                  <a:lnTo>
                    <a:pt x="3282248" y="530348"/>
                  </a:lnTo>
                  <a:lnTo>
                    <a:pt x="3222988" y="548159"/>
                  </a:lnTo>
                  <a:lnTo>
                    <a:pt x="3176939" y="558388"/>
                  </a:lnTo>
                  <a:lnTo>
                    <a:pt x="3128549" y="567081"/>
                  </a:lnTo>
                  <a:lnTo>
                    <a:pt x="3078038" y="574164"/>
                  </a:lnTo>
                  <a:lnTo>
                    <a:pt x="3025624" y="579565"/>
                  </a:lnTo>
                  <a:lnTo>
                    <a:pt x="2971528" y="583211"/>
                  </a:lnTo>
                  <a:lnTo>
                    <a:pt x="2965753" y="605652"/>
                  </a:lnTo>
                  <a:lnTo>
                    <a:pt x="2926681" y="647277"/>
                  </a:lnTo>
                  <a:lnTo>
                    <a:pt x="2855677" y="682912"/>
                  </a:lnTo>
                  <a:lnTo>
                    <a:pt x="2809987" y="697864"/>
                  </a:lnTo>
                  <a:lnTo>
                    <a:pt x="2758457" y="710577"/>
                  </a:lnTo>
                  <a:lnTo>
                    <a:pt x="2701802" y="720803"/>
                  </a:lnTo>
                  <a:lnTo>
                    <a:pt x="2640737" y="728295"/>
                  </a:lnTo>
                  <a:lnTo>
                    <a:pt x="2575975" y="732805"/>
                  </a:lnTo>
                  <a:lnTo>
                    <a:pt x="2508232" y="734087"/>
                  </a:lnTo>
                  <a:lnTo>
                    <a:pt x="2457453" y="733172"/>
                  </a:lnTo>
                  <a:lnTo>
                    <a:pt x="2407770" y="730429"/>
                  </a:lnTo>
                  <a:lnTo>
                    <a:pt x="2359551" y="725857"/>
                  </a:lnTo>
                  <a:lnTo>
                    <a:pt x="2313160" y="719456"/>
                  </a:lnTo>
                  <a:lnTo>
                    <a:pt x="2268964" y="711227"/>
                  </a:lnTo>
                  <a:lnTo>
                    <a:pt x="2247190" y="730829"/>
                  </a:lnTo>
                  <a:lnTo>
                    <a:pt x="2186174" y="765896"/>
                  </a:lnTo>
                  <a:lnTo>
                    <a:pt x="2147924" y="781180"/>
                  </a:lnTo>
                  <a:lnTo>
                    <a:pt x="2105176" y="794844"/>
                  </a:lnTo>
                  <a:lnTo>
                    <a:pt x="2058426" y="806799"/>
                  </a:lnTo>
                  <a:lnTo>
                    <a:pt x="2008170" y="816954"/>
                  </a:lnTo>
                  <a:lnTo>
                    <a:pt x="1954905" y="825220"/>
                  </a:lnTo>
                  <a:lnTo>
                    <a:pt x="1899127" y="831506"/>
                  </a:lnTo>
                  <a:lnTo>
                    <a:pt x="1841334" y="835724"/>
                  </a:lnTo>
                  <a:lnTo>
                    <a:pt x="1782020" y="837781"/>
                  </a:lnTo>
                  <a:lnTo>
                    <a:pt x="1721684" y="837590"/>
                  </a:lnTo>
                  <a:lnTo>
                    <a:pt x="1660821" y="835059"/>
                  </a:lnTo>
                  <a:lnTo>
                    <a:pt x="1599928" y="830099"/>
                  </a:lnTo>
                  <a:lnTo>
                    <a:pt x="1541967" y="823523"/>
                  </a:lnTo>
                  <a:lnTo>
                    <a:pt x="1487265" y="814576"/>
                  </a:lnTo>
                  <a:lnTo>
                    <a:pt x="1436289" y="803429"/>
                  </a:lnTo>
                  <a:lnTo>
                    <a:pt x="1389504" y="790249"/>
                  </a:lnTo>
                  <a:lnTo>
                    <a:pt x="1347375" y="775206"/>
                  </a:lnTo>
                  <a:lnTo>
                    <a:pt x="1310368" y="758471"/>
                  </a:lnTo>
                  <a:lnTo>
                    <a:pt x="1258412" y="768015"/>
                  </a:lnTo>
                  <a:lnTo>
                    <a:pt x="1204977" y="775693"/>
                  </a:lnTo>
                  <a:lnTo>
                    <a:pt x="1150422" y="781536"/>
                  </a:lnTo>
                  <a:lnTo>
                    <a:pt x="1095104" y="785576"/>
                  </a:lnTo>
                  <a:lnTo>
                    <a:pt x="1039380" y="787843"/>
                  </a:lnTo>
                  <a:lnTo>
                    <a:pt x="983608" y="788371"/>
                  </a:lnTo>
                  <a:lnTo>
                    <a:pt x="928144" y="787189"/>
                  </a:lnTo>
                  <a:lnTo>
                    <a:pt x="873347" y="784331"/>
                  </a:lnTo>
                  <a:lnTo>
                    <a:pt x="819574" y="779828"/>
                  </a:lnTo>
                  <a:lnTo>
                    <a:pt x="767182" y="773711"/>
                  </a:lnTo>
                  <a:lnTo>
                    <a:pt x="716528" y="766011"/>
                  </a:lnTo>
                  <a:lnTo>
                    <a:pt x="667969" y="756762"/>
                  </a:lnTo>
                  <a:lnTo>
                    <a:pt x="621864" y="745994"/>
                  </a:lnTo>
                  <a:lnTo>
                    <a:pt x="578569" y="733739"/>
                  </a:lnTo>
                  <a:lnTo>
                    <a:pt x="538442" y="720028"/>
                  </a:lnTo>
                  <a:lnTo>
                    <a:pt x="501840" y="704893"/>
                  </a:lnTo>
                  <a:lnTo>
                    <a:pt x="469120" y="688367"/>
                  </a:lnTo>
                  <a:lnTo>
                    <a:pt x="467596" y="688367"/>
                  </a:lnTo>
                  <a:lnTo>
                    <a:pt x="464548" y="686843"/>
                  </a:lnTo>
                  <a:lnTo>
                    <a:pt x="463024" y="685319"/>
                  </a:lnTo>
                  <a:lnTo>
                    <a:pt x="400384" y="685933"/>
                  </a:lnTo>
                  <a:lnTo>
                    <a:pt x="340189" y="682898"/>
                  </a:lnTo>
                  <a:lnTo>
                    <a:pt x="283531" y="676513"/>
                  </a:lnTo>
                  <a:lnTo>
                    <a:pt x="231502" y="667081"/>
                  </a:lnTo>
                  <a:lnTo>
                    <a:pt x="185192" y="654901"/>
                  </a:lnTo>
                  <a:lnTo>
                    <a:pt x="145694" y="640276"/>
                  </a:lnTo>
                  <a:lnTo>
                    <a:pt x="91495" y="604892"/>
                  </a:lnTo>
                  <a:lnTo>
                    <a:pt x="78262" y="559731"/>
                  </a:lnTo>
                  <a:lnTo>
                    <a:pt x="93835" y="535586"/>
                  </a:lnTo>
                  <a:lnTo>
                    <a:pt x="124839" y="513154"/>
                  </a:lnTo>
                  <a:lnTo>
                    <a:pt x="170416" y="493295"/>
                  </a:lnTo>
                  <a:lnTo>
                    <a:pt x="106635" y="477317"/>
                  </a:lnTo>
                  <a:lnTo>
                    <a:pt x="56903" y="457474"/>
                  </a:lnTo>
                  <a:lnTo>
                    <a:pt x="22020" y="434752"/>
                  </a:lnTo>
                  <a:lnTo>
                    <a:pt x="2785" y="410137"/>
                  </a:lnTo>
                  <a:lnTo>
                    <a:pt x="0" y="384615"/>
                  </a:lnTo>
                  <a:lnTo>
                    <a:pt x="14462" y="359174"/>
                  </a:lnTo>
                  <a:lnTo>
                    <a:pt x="46972" y="334799"/>
                  </a:lnTo>
                  <a:lnTo>
                    <a:pt x="84768" y="317084"/>
                  </a:lnTo>
                  <a:lnTo>
                    <a:pt x="131341" y="302441"/>
                  </a:lnTo>
                  <a:lnTo>
                    <a:pt x="185230" y="291017"/>
                  </a:lnTo>
                  <a:lnTo>
                    <a:pt x="244971" y="282958"/>
                  </a:lnTo>
                  <a:lnTo>
                    <a:pt x="309100" y="278411"/>
                  </a:lnTo>
                  <a:lnTo>
                    <a:pt x="312148" y="275363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380987" y="3706368"/>
              <a:ext cx="147828" cy="149351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5897879" y="2910840"/>
              <a:ext cx="3145790" cy="1152525"/>
            </a:xfrm>
            <a:custGeom>
              <a:avLst/>
              <a:gdLst/>
              <a:ahLst/>
              <a:cxnLst/>
              <a:rect l="l" t="t" r="r" b="b"/>
              <a:pathLst>
                <a:path w="3145790" h="1152525">
                  <a:moveTo>
                    <a:pt x="201167" y="463295"/>
                  </a:moveTo>
                  <a:lnTo>
                    <a:pt x="148732" y="463057"/>
                  </a:lnTo>
                  <a:lnTo>
                    <a:pt x="97154" y="460247"/>
                  </a:lnTo>
                  <a:lnTo>
                    <a:pt x="47291" y="455152"/>
                  </a:lnTo>
                  <a:lnTo>
                    <a:pt x="0" y="448055"/>
                  </a:lnTo>
                </a:path>
                <a:path w="3145790" h="1152525">
                  <a:moveTo>
                    <a:pt x="377951" y="632459"/>
                  </a:moveTo>
                  <a:lnTo>
                    <a:pt x="356877" y="634722"/>
                  </a:lnTo>
                  <a:lnTo>
                    <a:pt x="335089" y="636841"/>
                  </a:lnTo>
                  <a:lnTo>
                    <a:pt x="313015" y="638675"/>
                  </a:lnTo>
                  <a:lnTo>
                    <a:pt x="291083" y="640079"/>
                  </a:lnTo>
                </a:path>
                <a:path w="3145790" h="1152525">
                  <a:moveTo>
                    <a:pt x="1136903" y="713231"/>
                  </a:moveTo>
                  <a:lnTo>
                    <a:pt x="1121497" y="705207"/>
                  </a:lnTo>
                  <a:lnTo>
                    <a:pt x="1107376" y="697039"/>
                  </a:lnTo>
                  <a:lnTo>
                    <a:pt x="1094684" y="688586"/>
                  </a:lnTo>
                  <a:lnTo>
                    <a:pt x="1083563" y="679703"/>
                  </a:lnTo>
                </a:path>
                <a:path w="3145790" h="1152525">
                  <a:moveTo>
                    <a:pt x="2116835" y="629411"/>
                  </a:moveTo>
                  <a:lnTo>
                    <a:pt x="2113716" y="638555"/>
                  </a:lnTo>
                  <a:lnTo>
                    <a:pt x="2109025" y="647699"/>
                  </a:lnTo>
                  <a:lnTo>
                    <a:pt x="2102905" y="656843"/>
                  </a:lnTo>
                  <a:lnTo>
                    <a:pt x="2095499" y="665987"/>
                  </a:lnTo>
                </a:path>
                <a:path w="3145790" h="1152525">
                  <a:moveTo>
                    <a:pt x="2537459" y="400811"/>
                  </a:moveTo>
                  <a:lnTo>
                    <a:pt x="2601712" y="413532"/>
                  </a:lnTo>
                  <a:lnTo>
                    <a:pt x="2658100" y="429239"/>
                  </a:lnTo>
                  <a:lnTo>
                    <a:pt x="2705850" y="447558"/>
                  </a:lnTo>
                  <a:lnTo>
                    <a:pt x="2744190" y="468116"/>
                  </a:lnTo>
                  <a:lnTo>
                    <a:pt x="2789546" y="514458"/>
                  </a:lnTo>
                  <a:lnTo>
                    <a:pt x="2795015" y="539495"/>
                  </a:lnTo>
                </a:path>
                <a:path w="3145790" h="1152525">
                  <a:moveTo>
                    <a:pt x="3145535" y="252983"/>
                  </a:moveTo>
                  <a:lnTo>
                    <a:pt x="3124461" y="267509"/>
                  </a:lnTo>
                  <a:lnTo>
                    <a:pt x="3098101" y="281177"/>
                  </a:lnTo>
                  <a:lnTo>
                    <a:pt x="3066883" y="293703"/>
                  </a:lnTo>
                  <a:lnTo>
                    <a:pt x="3031235" y="304799"/>
                  </a:lnTo>
                </a:path>
                <a:path w="3145790" h="1152525">
                  <a:moveTo>
                    <a:pt x="2871215" y="60960"/>
                  </a:moveTo>
                  <a:lnTo>
                    <a:pt x="2873430" y="66698"/>
                  </a:lnTo>
                  <a:lnTo>
                    <a:pt x="2875216" y="72580"/>
                  </a:lnTo>
                  <a:lnTo>
                    <a:pt x="2876145" y="78747"/>
                  </a:lnTo>
                  <a:lnTo>
                    <a:pt x="2875787" y="85343"/>
                  </a:lnTo>
                </a:path>
                <a:path w="3145790" h="1152525">
                  <a:moveTo>
                    <a:pt x="2136647" y="32003"/>
                  </a:moveTo>
                  <a:lnTo>
                    <a:pt x="2148935" y="23145"/>
                  </a:lnTo>
                  <a:lnTo>
                    <a:pt x="2162936" y="14859"/>
                  </a:lnTo>
                  <a:lnTo>
                    <a:pt x="2178653" y="7143"/>
                  </a:lnTo>
                  <a:lnTo>
                    <a:pt x="2196083" y="0"/>
                  </a:lnTo>
                </a:path>
                <a:path w="3145790" h="1152525">
                  <a:moveTo>
                    <a:pt x="1586483" y="47243"/>
                  </a:moveTo>
                  <a:lnTo>
                    <a:pt x="1591627" y="39528"/>
                  </a:lnTo>
                  <a:lnTo>
                    <a:pt x="1597913" y="32384"/>
                  </a:lnTo>
                  <a:lnTo>
                    <a:pt x="1605343" y="25812"/>
                  </a:lnTo>
                  <a:lnTo>
                    <a:pt x="1613915" y="19812"/>
                  </a:lnTo>
                </a:path>
                <a:path w="3145790" h="1152525">
                  <a:moveTo>
                    <a:pt x="940307" y="56387"/>
                  </a:moveTo>
                  <a:lnTo>
                    <a:pt x="967406" y="61507"/>
                  </a:lnTo>
                  <a:lnTo>
                    <a:pt x="993647" y="67627"/>
                  </a:lnTo>
                  <a:lnTo>
                    <a:pt x="1018746" y="74604"/>
                  </a:lnTo>
                  <a:lnTo>
                    <a:pt x="1042415" y="82296"/>
                  </a:lnTo>
                </a:path>
                <a:path w="3145790" h="1152525">
                  <a:moveTo>
                    <a:pt x="155447" y="260603"/>
                  </a:moveTo>
                  <a:lnTo>
                    <a:pt x="150042" y="254603"/>
                  </a:lnTo>
                  <a:lnTo>
                    <a:pt x="145351" y="248030"/>
                  </a:lnTo>
                  <a:lnTo>
                    <a:pt x="141517" y="240887"/>
                  </a:lnTo>
                  <a:lnTo>
                    <a:pt x="138683" y="233171"/>
                  </a:lnTo>
                </a:path>
                <a:path w="3145790" h="1152525">
                  <a:moveTo>
                    <a:pt x="65532" y="1127759"/>
                  </a:moveTo>
                  <a:lnTo>
                    <a:pt x="63888" y="1137356"/>
                  </a:lnTo>
                  <a:lnTo>
                    <a:pt x="59245" y="1145095"/>
                  </a:lnTo>
                  <a:lnTo>
                    <a:pt x="52030" y="1150262"/>
                  </a:lnTo>
                  <a:lnTo>
                    <a:pt x="42672" y="1152143"/>
                  </a:lnTo>
                  <a:lnTo>
                    <a:pt x="33956" y="1150262"/>
                  </a:lnTo>
                  <a:lnTo>
                    <a:pt x="26669" y="1145095"/>
                  </a:lnTo>
                  <a:lnTo>
                    <a:pt x="21669" y="1137356"/>
                  </a:lnTo>
                  <a:lnTo>
                    <a:pt x="19812" y="1127759"/>
                  </a:lnTo>
                  <a:lnTo>
                    <a:pt x="21669" y="1119044"/>
                  </a:lnTo>
                  <a:lnTo>
                    <a:pt x="26670" y="1111757"/>
                  </a:lnTo>
                  <a:lnTo>
                    <a:pt x="33956" y="1106757"/>
                  </a:lnTo>
                  <a:lnTo>
                    <a:pt x="42672" y="1104899"/>
                  </a:lnTo>
                  <a:lnTo>
                    <a:pt x="52030" y="1106757"/>
                  </a:lnTo>
                  <a:lnTo>
                    <a:pt x="59245" y="1111757"/>
                  </a:lnTo>
                  <a:lnTo>
                    <a:pt x="63888" y="1119044"/>
                  </a:lnTo>
                  <a:lnTo>
                    <a:pt x="65532" y="112775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26479" y="3869436"/>
              <a:ext cx="102108" cy="102108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6545695" y="3018625"/>
            <a:ext cx="15481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10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tahun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dapat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diperpanjang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495376" y="3862882"/>
            <a:ext cx="3813810" cy="1829435"/>
          </a:xfrm>
          <a:custGeom>
            <a:avLst/>
            <a:gdLst/>
            <a:ahLst/>
            <a:cxnLst/>
            <a:rect l="l" t="t" r="r" b="b"/>
            <a:pathLst>
              <a:path w="3813809" h="1829435">
                <a:moveTo>
                  <a:pt x="346115" y="602437"/>
                </a:moveTo>
                <a:lnTo>
                  <a:pt x="341112" y="564990"/>
                </a:lnTo>
                <a:lnTo>
                  <a:pt x="341558" y="528075"/>
                </a:lnTo>
                <a:lnTo>
                  <a:pt x="347240" y="491877"/>
                </a:lnTo>
                <a:lnTo>
                  <a:pt x="373454" y="422367"/>
                </a:lnTo>
                <a:lnTo>
                  <a:pt x="393559" y="389424"/>
                </a:lnTo>
                <a:lnTo>
                  <a:pt x="418042" y="357935"/>
                </a:lnTo>
                <a:lnTo>
                  <a:pt x="446691" y="328083"/>
                </a:lnTo>
                <a:lnTo>
                  <a:pt x="479291" y="300054"/>
                </a:lnTo>
                <a:lnTo>
                  <a:pt x="515629" y="274031"/>
                </a:lnTo>
                <a:lnTo>
                  <a:pt x="555489" y="250198"/>
                </a:lnTo>
                <a:lnTo>
                  <a:pt x="598659" y="228741"/>
                </a:lnTo>
                <a:lnTo>
                  <a:pt x="644924" y="209842"/>
                </a:lnTo>
                <a:lnTo>
                  <a:pt x="694070" y="193687"/>
                </a:lnTo>
                <a:lnTo>
                  <a:pt x="745884" y="180460"/>
                </a:lnTo>
                <a:lnTo>
                  <a:pt x="800150" y="170344"/>
                </a:lnTo>
                <a:lnTo>
                  <a:pt x="856655" y="163525"/>
                </a:lnTo>
                <a:lnTo>
                  <a:pt x="905905" y="160810"/>
                </a:lnTo>
                <a:lnTo>
                  <a:pt x="955191" y="160667"/>
                </a:lnTo>
                <a:lnTo>
                  <a:pt x="1004263" y="163096"/>
                </a:lnTo>
                <a:lnTo>
                  <a:pt x="1052870" y="168097"/>
                </a:lnTo>
                <a:lnTo>
                  <a:pt x="1100763" y="175669"/>
                </a:lnTo>
                <a:lnTo>
                  <a:pt x="1147691" y="185813"/>
                </a:lnTo>
                <a:lnTo>
                  <a:pt x="1193406" y="198529"/>
                </a:lnTo>
                <a:lnTo>
                  <a:pt x="1237655" y="213817"/>
                </a:lnTo>
                <a:lnTo>
                  <a:pt x="1266197" y="183229"/>
                </a:lnTo>
                <a:lnTo>
                  <a:pt x="1299250" y="155540"/>
                </a:lnTo>
                <a:lnTo>
                  <a:pt x="1336336" y="130851"/>
                </a:lnTo>
                <a:lnTo>
                  <a:pt x="1376974" y="109260"/>
                </a:lnTo>
                <a:lnTo>
                  <a:pt x="1420685" y="90869"/>
                </a:lnTo>
                <a:lnTo>
                  <a:pt x="1466988" y="75777"/>
                </a:lnTo>
                <a:lnTo>
                  <a:pt x="1515404" y="64084"/>
                </a:lnTo>
                <a:lnTo>
                  <a:pt x="1565453" y="55889"/>
                </a:lnTo>
                <a:lnTo>
                  <a:pt x="1616655" y="51294"/>
                </a:lnTo>
                <a:lnTo>
                  <a:pt x="1668529" y="50398"/>
                </a:lnTo>
                <a:lnTo>
                  <a:pt x="1720598" y="53300"/>
                </a:lnTo>
                <a:lnTo>
                  <a:pt x="1772379" y="60101"/>
                </a:lnTo>
                <a:lnTo>
                  <a:pt x="1823394" y="70902"/>
                </a:lnTo>
                <a:lnTo>
                  <a:pt x="1873163" y="85801"/>
                </a:lnTo>
                <a:lnTo>
                  <a:pt x="1931456" y="110185"/>
                </a:lnTo>
                <a:lnTo>
                  <a:pt x="1982891" y="139141"/>
                </a:lnTo>
                <a:lnTo>
                  <a:pt x="2009267" y="109476"/>
                </a:lnTo>
                <a:lnTo>
                  <a:pt x="2040740" y="83056"/>
                </a:lnTo>
                <a:lnTo>
                  <a:pt x="2076689" y="60012"/>
                </a:lnTo>
                <a:lnTo>
                  <a:pt x="2116495" y="40476"/>
                </a:lnTo>
                <a:lnTo>
                  <a:pt x="2159540" y="24580"/>
                </a:lnTo>
                <a:lnTo>
                  <a:pt x="2205205" y="12458"/>
                </a:lnTo>
                <a:lnTo>
                  <a:pt x="2252869" y="4241"/>
                </a:lnTo>
                <a:lnTo>
                  <a:pt x="2301915" y="62"/>
                </a:lnTo>
                <a:lnTo>
                  <a:pt x="2351723" y="52"/>
                </a:lnTo>
                <a:lnTo>
                  <a:pt x="2401674" y="4344"/>
                </a:lnTo>
                <a:lnTo>
                  <a:pt x="2451148" y="13071"/>
                </a:lnTo>
                <a:lnTo>
                  <a:pt x="2499527" y="26365"/>
                </a:lnTo>
                <a:lnTo>
                  <a:pt x="2537198" y="40343"/>
                </a:lnTo>
                <a:lnTo>
                  <a:pt x="2572298" y="57035"/>
                </a:lnTo>
                <a:lnTo>
                  <a:pt x="2633639" y="97993"/>
                </a:lnTo>
                <a:lnTo>
                  <a:pt x="2670823" y="72756"/>
                </a:lnTo>
                <a:lnTo>
                  <a:pt x="2711652" y="51224"/>
                </a:lnTo>
                <a:lnTo>
                  <a:pt x="2755554" y="33421"/>
                </a:lnTo>
                <a:lnTo>
                  <a:pt x="2801952" y="19372"/>
                </a:lnTo>
                <a:lnTo>
                  <a:pt x="2850273" y="9102"/>
                </a:lnTo>
                <a:lnTo>
                  <a:pt x="2899943" y="2636"/>
                </a:lnTo>
                <a:lnTo>
                  <a:pt x="2950387" y="0"/>
                </a:lnTo>
                <a:lnTo>
                  <a:pt x="3001031" y="1217"/>
                </a:lnTo>
                <a:lnTo>
                  <a:pt x="3051300" y="6313"/>
                </a:lnTo>
                <a:lnTo>
                  <a:pt x="3100620" y="15314"/>
                </a:lnTo>
                <a:lnTo>
                  <a:pt x="3148417" y="28243"/>
                </a:lnTo>
                <a:lnTo>
                  <a:pt x="3194116" y="45126"/>
                </a:lnTo>
                <a:lnTo>
                  <a:pt x="3237143" y="65989"/>
                </a:lnTo>
                <a:lnTo>
                  <a:pt x="3279705" y="93335"/>
                </a:lnTo>
                <a:lnTo>
                  <a:pt x="3315757" y="123827"/>
                </a:lnTo>
                <a:lnTo>
                  <a:pt x="3345006" y="156953"/>
                </a:lnTo>
                <a:lnTo>
                  <a:pt x="3367159" y="192200"/>
                </a:lnTo>
                <a:lnTo>
                  <a:pt x="3381923" y="229057"/>
                </a:lnTo>
                <a:lnTo>
                  <a:pt x="3437737" y="241740"/>
                </a:lnTo>
                <a:lnTo>
                  <a:pt x="3489617" y="258452"/>
                </a:lnTo>
                <a:lnTo>
                  <a:pt x="3537257" y="278839"/>
                </a:lnTo>
                <a:lnTo>
                  <a:pt x="3580347" y="302547"/>
                </a:lnTo>
                <a:lnTo>
                  <a:pt x="3618580" y="329223"/>
                </a:lnTo>
                <a:lnTo>
                  <a:pt x="3651648" y="358513"/>
                </a:lnTo>
                <a:lnTo>
                  <a:pt x="3679243" y="390062"/>
                </a:lnTo>
                <a:lnTo>
                  <a:pt x="3701057" y="423518"/>
                </a:lnTo>
                <a:lnTo>
                  <a:pt x="3716782" y="458526"/>
                </a:lnTo>
                <a:lnTo>
                  <a:pt x="3728733" y="531785"/>
                </a:lnTo>
                <a:lnTo>
                  <a:pt x="3724342" y="569328"/>
                </a:lnTo>
                <a:lnTo>
                  <a:pt x="3712631" y="607009"/>
                </a:lnTo>
                <a:lnTo>
                  <a:pt x="3691295" y="648157"/>
                </a:lnTo>
                <a:lnTo>
                  <a:pt x="3725826" y="680990"/>
                </a:lnTo>
                <a:lnTo>
                  <a:pt x="3754586" y="715296"/>
                </a:lnTo>
                <a:lnTo>
                  <a:pt x="3777626" y="750799"/>
                </a:lnTo>
                <a:lnTo>
                  <a:pt x="3794998" y="787222"/>
                </a:lnTo>
                <a:lnTo>
                  <a:pt x="3806754" y="824287"/>
                </a:lnTo>
                <a:lnTo>
                  <a:pt x="3813620" y="899240"/>
                </a:lnTo>
                <a:lnTo>
                  <a:pt x="3808834" y="936574"/>
                </a:lnTo>
                <a:lnTo>
                  <a:pt x="3798635" y="973443"/>
                </a:lnTo>
                <a:lnTo>
                  <a:pt x="3783077" y="1009571"/>
                </a:lnTo>
                <a:lnTo>
                  <a:pt x="3762211" y="1044681"/>
                </a:lnTo>
                <a:lnTo>
                  <a:pt x="3736086" y="1078496"/>
                </a:lnTo>
                <a:lnTo>
                  <a:pt x="3704756" y="1110740"/>
                </a:lnTo>
                <a:lnTo>
                  <a:pt x="3668271" y="1141135"/>
                </a:lnTo>
                <a:lnTo>
                  <a:pt x="3626683" y="1169405"/>
                </a:lnTo>
                <a:lnTo>
                  <a:pt x="3580043" y="1195273"/>
                </a:lnTo>
                <a:lnTo>
                  <a:pt x="3538429" y="1214570"/>
                </a:lnTo>
                <a:lnTo>
                  <a:pt x="3494530" y="1231284"/>
                </a:lnTo>
                <a:lnTo>
                  <a:pt x="3448598" y="1245374"/>
                </a:lnTo>
                <a:lnTo>
                  <a:pt x="3400888" y="1256797"/>
                </a:lnTo>
                <a:lnTo>
                  <a:pt x="3351655" y="1265511"/>
                </a:lnTo>
                <a:lnTo>
                  <a:pt x="3301151" y="1271473"/>
                </a:lnTo>
                <a:lnTo>
                  <a:pt x="3297851" y="1307832"/>
                </a:lnTo>
                <a:lnTo>
                  <a:pt x="3274219" y="1376824"/>
                </a:lnTo>
                <a:lnTo>
                  <a:pt x="3229975" y="1439508"/>
                </a:lnTo>
                <a:lnTo>
                  <a:pt x="3200908" y="1467983"/>
                </a:lnTo>
                <a:lnTo>
                  <a:pt x="3167632" y="1494280"/>
                </a:lnTo>
                <a:lnTo>
                  <a:pt x="3130459" y="1518199"/>
                </a:lnTo>
                <a:lnTo>
                  <a:pt x="3089705" y="1539538"/>
                </a:lnTo>
                <a:lnTo>
                  <a:pt x="3045684" y="1558097"/>
                </a:lnTo>
                <a:lnTo>
                  <a:pt x="2998709" y="1573677"/>
                </a:lnTo>
                <a:lnTo>
                  <a:pt x="2949095" y="1586075"/>
                </a:lnTo>
                <a:lnTo>
                  <a:pt x="2897157" y="1595092"/>
                </a:lnTo>
                <a:lnTo>
                  <a:pt x="2843208" y="1600527"/>
                </a:lnTo>
                <a:lnTo>
                  <a:pt x="2787563" y="1602181"/>
                </a:lnTo>
                <a:lnTo>
                  <a:pt x="2731151" y="1600023"/>
                </a:lnTo>
                <a:lnTo>
                  <a:pt x="2675689" y="1593695"/>
                </a:lnTo>
                <a:lnTo>
                  <a:pt x="2621764" y="1583417"/>
                </a:lnTo>
                <a:lnTo>
                  <a:pt x="2569960" y="1569408"/>
                </a:lnTo>
                <a:lnTo>
                  <a:pt x="2520863" y="1551889"/>
                </a:lnTo>
                <a:lnTo>
                  <a:pt x="2502718" y="1585344"/>
                </a:lnTo>
                <a:lnTo>
                  <a:pt x="2480459" y="1617069"/>
                </a:lnTo>
                <a:lnTo>
                  <a:pt x="2454350" y="1646969"/>
                </a:lnTo>
                <a:lnTo>
                  <a:pt x="2424652" y="1674950"/>
                </a:lnTo>
                <a:lnTo>
                  <a:pt x="2391628" y="1700918"/>
                </a:lnTo>
                <a:lnTo>
                  <a:pt x="2355537" y="1724778"/>
                </a:lnTo>
                <a:lnTo>
                  <a:pt x="2316644" y="1746437"/>
                </a:lnTo>
                <a:lnTo>
                  <a:pt x="2275209" y="1765800"/>
                </a:lnTo>
                <a:lnTo>
                  <a:pt x="2231494" y="1782775"/>
                </a:lnTo>
                <a:lnTo>
                  <a:pt x="2185761" y="1797265"/>
                </a:lnTo>
                <a:lnTo>
                  <a:pt x="2138272" y="1809178"/>
                </a:lnTo>
                <a:lnTo>
                  <a:pt x="2089289" y="1818419"/>
                </a:lnTo>
                <a:lnTo>
                  <a:pt x="2039073" y="1824895"/>
                </a:lnTo>
                <a:lnTo>
                  <a:pt x="1987887" y="1828510"/>
                </a:lnTo>
                <a:lnTo>
                  <a:pt x="1935993" y="1829172"/>
                </a:lnTo>
                <a:lnTo>
                  <a:pt x="1883651" y="1826786"/>
                </a:lnTo>
                <a:lnTo>
                  <a:pt x="1831125" y="1821257"/>
                </a:lnTo>
                <a:lnTo>
                  <a:pt x="1778675" y="1812493"/>
                </a:lnTo>
                <a:lnTo>
                  <a:pt x="1723029" y="1799559"/>
                </a:lnTo>
                <a:lnTo>
                  <a:pt x="1669969" y="1783106"/>
                </a:lnTo>
                <a:lnTo>
                  <a:pt x="1619841" y="1763347"/>
                </a:lnTo>
                <a:lnTo>
                  <a:pt x="1572993" y="1740496"/>
                </a:lnTo>
                <a:lnTo>
                  <a:pt x="1529770" y="1714766"/>
                </a:lnTo>
                <a:lnTo>
                  <a:pt x="1490519" y="1686369"/>
                </a:lnTo>
                <a:lnTo>
                  <a:pt x="1455587" y="1655521"/>
                </a:lnTo>
                <a:lnTo>
                  <a:pt x="1409021" y="1672279"/>
                </a:lnTo>
                <a:lnTo>
                  <a:pt x="1361337" y="1686437"/>
                </a:lnTo>
                <a:lnTo>
                  <a:pt x="1312744" y="1698024"/>
                </a:lnTo>
                <a:lnTo>
                  <a:pt x="1263453" y="1707072"/>
                </a:lnTo>
                <a:lnTo>
                  <a:pt x="1213672" y="1713614"/>
                </a:lnTo>
                <a:lnTo>
                  <a:pt x="1163610" y="1717680"/>
                </a:lnTo>
                <a:lnTo>
                  <a:pt x="1113477" y="1719303"/>
                </a:lnTo>
                <a:lnTo>
                  <a:pt x="1063483" y="1718513"/>
                </a:lnTo>
                <a:lnTo>
                  <a:pt x="1013836" y="1715343"/>
                </a:lnTo>
                <a:lnTo>
                  <a:pt x="964746" y="1709824"/>
                </a:lnTo>
                <a:lnTo>
                  <a:pt x="916422" y="1701988"/>
                </a:lnTo>
                <a:lnTo>
                  <a:pt x="869074" y="1691866"/>
                </a:lnTo>
                <a:lnTo>
                  <a:pt x="822910" y="1679489"/>
                </a:lnTo>
                <a:lnTo>
                  <a:pt x="778141" y="1664890"/>
                </a:lnTo>
                <a:lnTo>
                  <a:pt x="734975" y="1648101"/>
                </a:lnTo>
                <a:lnTo>
                  <a:pt x="693622" y="1629151"/>
                </a:lnTo>
                <a:lnTo>
                  <a:pt x="654291" y="1608074"/>
                </a:lnTo>
                <a:lnTo>
                  <a:pt x="617192" y="1584901"/>
                </a:lnTo>
                <a:lnTo>
                  <a:pt x="582533" y="1559663"/>
                </a:lnTo>
                <a:lnTo>
                  <a:pt x="550524" y="1532393"/>
                </a:lnTo>
                <a:lnTo>
                  <a:pt x="521375" y="1503121"/>
                </a:lnTo>
                <a:lnTo>
                  <a:pt x="519851" y="1500073"/>
                </a:lnTo>
                <a:lnTo>
                  <a:pt x="516803" y="1498549"/>
                </a:lnTo>
                <a:lnTo>
                  <a:pt x="513755" y="1495501"/>
                </a:lnTo>
                <a:lnTo>
                  <a:pt x="456997" y="1496916"/>
                </a:lnTo>
                <a:lnTo>
                  <a:pt x="401875" y="1493069"/>
                </a:lnTo>
                <a:lnTo>
                  <a:pt x="349039" y="1484289"/>
                </a:lnTo>
                <a:lnTo>
                  <a:pt x="299145" y="1470906"/>
                </a:lnTo>
                <a:lnTo>
                  <a:pt x="252843" y="1453250"/>
                </a:lnTo>
                <a:lnTo>
                  <a:pt x="210787" y="1431651"/>
                </a:lnTo>
                <a:lnTo>
                  <a:pt x="173629" y="1406438"/>
                </a:lnTo>
                <a:lnTo>
                  <a:pt x="142023" y="1377941"/>
                </a:lnTo>
                <a:lnTo>
                  <a:pt x="116620" y="1346490"/>
                </a:lnTo>
                <a:lnTo>
                  <a:pt x="98073" y="1312415"/>
                </a:lnTo>
                <a:lnTo>
                  <a:pt x="85511" y="1232153"/>
                </a:lnTo>
                <a:lnTo>
                  <a:pt x="95326" y="1188994"/>
                </a:lnTo>
                <a:lnTo>
                  <a:pt x="116113" y="1147663"/>
                </a:lnTo>
                <a:lnTo>
                  <a:pt x="147507" y="1109258"/>
                </a:lnTo>
                <a:lnTo>
                  <a:pt x="189143" y="1074877"/>
                </a:lnTo>
                <a:lnTo>
                  <a:pt x="137982" y="1051448"/>
                </a:lnTo>
                <a:lnTo>
                  <a:pt x="94411" y="1023695"/>
                </a:lnTo>
                <a:lnTo>
                  <a:pt x="58704" y="992320"/>
                </a:lnTo>
                <a:lnTo>
                  <a:pt x="31135" y="958028"/>
                </a:lnTo>
                <a:lnTo>
                  <a:pt x="11978" y="921524"/>
                </a:lnTo>
                <a:lnTo>
                  <a:pt x="1508" y="883511"/>
                </a:lnTo>
                <a:lnTo>
                  <a:pt x="0" y="844693"/>
                </a:lnTo>
                <a:lnTo>
                  <a:pt x="7726" y="805775"/>
                </a:lnTo>
                <a:lnTo>
                  <a:pt x="24963" y="767460"/>
                </a:lnTo>
                <a:lnTo>
                  <a:pt x="51983" y="730453"/>
                </a:lnTo>
                <a:lnTo>
                  <a:pt x="80904" y="702501"/>
                </a:lnTo>
                <a:lnTo>
                  <a:pt x="115023" y="677588"/>
                </a:lnTo>
                <a:lnTo>
                  <a:pt x="153753" y="655954"/>
                </a:lnTo>
                <a:lnTo>
                  <a:pt x="196510" y="637840"/>
                </a:lnTo>
                <a:lnTo>
                  <a:pt x="242705" y="623484"/>
                </a:lnTo>
                <a:lnTo>
                  <a:pt x="291753" y="613127"/>
                </a:lnTo>
                <a:lnTo>
                  <a:pt x="343067" y="607009"/>
                </a:lnTo>
                <a:lnTo>
                  <a:pt x="346115" y="602437"/>
                </a:lnTo>
                <a:close/>
              </a:path>
              <a:path w="3813809" h="1829435">
                <a:moveTo>
                  <a:pt x="416219" y="1102309"/>
                </a:moveTo>
                <a:lnTo>
                  <a:pt x="369658" y="1102321"/>
                </a:lnTo>
                <a:lnTo>
                  <a:pt x="323536" y="1098749"/>
                </a:lnTo>
                <a:lnTo>
                  <a:pt x="278291" y="1091665"/>
                </a:lnTo>
                <a:lnTo>
                  <a:pt x="234363" y="1081143"/>
                </a:lnTo>
                <a:lnTo>
                  <a:pt x="192191" y="1067257"/>
                </a:lnTo>
              </a:path>
              <a:path w="3813809" h="1829435">
                <a:moveTo>
                  <a:pt x="612815" y="1471117"/>
                </a:moveTo>
                <a:lnTo>
                  <a:pt x="589431" y="1476498"/>
                </a:lnTo>
                <a:lnTo>
                  <a:pt x="565190" y="1481023"/>
                </a:lnTo>
                <a:lnTo>
                  <a:pt x="540378" y="1484404"/>
                </a:lnTo>
                <a:lnTo>
                  <a:pt x="515279" y="1486357"/>
                </a:lnTo>
              </a:path>
              <a:path w="3813809" h="1829435">
                <a:moveTo>
                  <a:pt x="1455587" y="1647901"/>
                </a:moveTo>
                <a:lnTo>
                  <a:pt x="1439014" y="1630470"/>
                </a:lnTo>
                <a:lnTo>
                  <a:pt x="1423583" y="1612468"/>
                </a:lnTo>
                <a:lnTo>
                  <a:pt x="1409296" y="1593894"/>
                </a:lnTo>
                <a:lnTo>
                  <a:pt x="1396151" y="1574749"/>
                </a:lnTo>
              </a:path>
              <a:path w="3813809" h="1829435">
                <a:moveTo>
                  <a:pt x="2545247" y="1465021"/>
                </a:moveTo>
                <a:lnTo>
                  <a:pt x="2541223" y="1485571"/>
                </a:lnTo>
                <a:lnTo>
                  <a:pt x="2535913" y="1505978"/>
                </a:lnTo>
                <a:lnTo>
                  <a:pt x="2529174" y="1526100"/>
                </a:lnTo>
                <a:lnTo>
                  <a:pt x="2520863" y="1545793"/>
                </a:lnTo>
              </a:path>
              <a:path w="3813809" h="1829435">
                <a:moveTo>
                  <a:pt x="3013115" y="965149"/>
                </a:moveTo>
                <a:lnTo>
                  <a:pt x="3069551" y="986133"/>
                </a:lnTo>
                <a:lnTo>
                  <a:pt x="3120744" y="1011220"/>
                </a:lnTo>
                <a:lnTo>
                  <a:pt x="3166305" y="1039994"/>
                </a:lnTo>
                <a:lnTo>
                  <a:pt x="3205846" y="1072042"/>
                </a:lnTo>
                <a:lnTo>
                  <a:pt x="3238976" y="1106950"/>
                </a:lnTo>
                <a:lnTo>
                  <a:pt x="3265309" y="1144303"/>
                </a:lnTo>
                <a:lnTo>
                  <a:pt x="3284454" y="1183689"/>
                </a:lnTo>
                <a:lnTo>
                  <a:pt x="3296023" y="1224693"/>
                </a:lnTo>
                <a:lnTo>
                  <a:pt x="3299627" y="1266901"/>
                </a:lnTo>
              </a:path>
              <a:path w="3813809" h="1829435">
                <a:moveTo>
                  <a:pt x="3688247" y="643585"/>
                </a:moveTo>
                <a:lnTo>
                  <a:pt x="3664625" y="675565"/>
                </a:lnTo>
                <a:lnTo>
                  <a:pt x="3635288" y="705116"/>
                </a:lnTo>
                <a:lnTo>
                  <a:pt x="3600808" y="732096"/>
                </a:lnTo>
                <a:lnTo>
                  <a:pt x="3561755" y="756361"/>
                </a:lnTo>
              </a:path>
              <a:path w="3813809" h="1829435">
                <a:moveTo>
                  <a:pt x="3381923" y="222961"/>
                </a:moveTo>
                <a:lnTo>
                  <a:pt x="3385043" y="236653"/>
                </a:lnTo>
                <a:lnTo>
                  <a:pt x="3387448" y="250202"/>
                </a:lnTo>
                <a:lnTo>
                  <a:pt x="3388995" y="263466"/>
                </a:lnTo>
                <a:lnTo>
                  <a:pt x="3389543" y="276301"/>
                </a:lnTo>
              </a:path>
              <a:path w="3813809" h="1829435">
                <a:moveTo>
                  <a:pt x="2566583" y="160477"/>
                </a:moveTo>
                <a:lnTo>
                  <a:pt x="2580251" y="142474"/>
                </a:lnTo>
                <a:lnTo>
                  <a:pt x="2595920" y="125044"/>
                </a:lnTo>
                <a:lnTo>
                  <a:pt x="2613303" y="108184"/>
                </a:lnTo>
                <a:lnTo>
                  <a:pt x="2632115" y="91897"/>
                </a:lnTo>
              </a:path>
              <a:path w="3813809" h="1829435">
                <a:moveTo>
                  <a:pt x="1955459" y="194005"/>
                </a:moveTo>
                <a:lnTo>
                  <a:pt x="1960888" y="178288"/>
                </a:lnTo>
                <a:lnTo>
                  <a:pt x="1968032" y="163144"/>
                </a:lnTo>
                <a:lnTo>
                  <a:pt x="1976890" y="148570"/>
                </a:lnTo>
                <a:lnTo>
                  <a:pt x="1987463" y="134569"/>
                </a:lnTo>
              </a:path>
              <a:path w="3813809" h="1829435">
                <a:moveTo>
                  <a:pt x="1237655" y="213817"/>
                </a:moveTo>
                <a:lnTo>
                  <a:pt x="1267945" y="226056"/>
                </a:lnTo>
                <a:lnTo>
                  <a:pt x="1297091" y="239725"/>
                </a:lnTo>
                <a:lnTo>
                  <a:pt x="1325095" y="254536"/>
                </a:lnTo>
                <a:lnTo>
                  <a:pt x="1351955" y="270205"/>
                </a:lnTo>
              </a:path>
              <a:path w="3813809" h="1829435">
                <a:moveTo>
                  <a:pt x="365927" y="661873"/>
                </a:moveTo>
                <a:lnTo>
                  <a:pt x="359617" y="647014"/>
                </a:lnTo>
                <a:lnTo>
                  <a:pt x="354307" y="632155"/>
                </a:lnTo>
                <a:lnTo>
                  <a:pt x="349854" y="617296"/>
                </a:lnTo>
                <a:lnTo>
                  <a:pt x="346115" y="60243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113367" y="4158824"/>
            <a:ext cx="230949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 MT"/>
                <a:cs typeface="Arial MT"/>
              </a:rPr>
              <a:t>Gambar,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nama,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kata,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huruf-huruf,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angka-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angka,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susunan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warna, </a:t>
            </a:r>
            <a:r>
              <a:rPr sz="1800" spc="-5" dirty="0">
                <a:latin typeface="Arial MT"/>
                <a:cs typeface="Arial MT"/>
              </a:rPr>
              <a:t>atau kombinasi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dari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unsur-unsur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tadi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80997" y="6280400"/>
            <a:ext cx="58762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latin typeface="Arial"/>
                <a:cs typeface="Arial"/>
              </a:rPr>
              <a:t>HAK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PEMILIK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MEREK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Menggunakan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sendiri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atau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memberikan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izin</a:t>
            </a:r>
            <a:r>
              <a:rPr sz="1800" b="1" spc="-5" dirty="0">
                <a:latin typeface="Arial"/>
                <a:cs typeface="Arial"/>
              </a:rPr>
              <a:t> pihak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lain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38042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Kasus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“Extra</a:t>
            </a:r>
            <a:r>
              <a:rPr sz="3600" spc="-4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10" dirty="0">
                <a:solidFill>
                  <a:srgbClr val="5ECAEF"/>
                </a:solidFill>
                <a:latin typeface="Trebuchet MS"/>
                <a:cs typeface="Trebuchet MS"/>
              </a:rPr>
              <a:t>Joss”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9818" y="2155379"/>
            <a:ext cx="6530340" cy="426529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355600" marR="146685" indent="-342900">
              <a:lnSpc>
                <a:spcPct val="70000"/>
              </a:lnSpc>
              <a:spcBef>
                <a:spcPts val="715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95" dirty="0">
                <a:solidFill>
                  <a:srgbClr val="3F3F3F"/>
                </a:solidFill>
                <a:latin typeface="Trebuchet MS"/>
                <a:cs typeface="Trebuchet MS"/>
              </a:rPr>
              <a:t>PT.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Bintang</a:t>
            </a:r>
            <a:r>
              <a:rPr sz="17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Toedjoe</a:t>
            </a:r>
            <a:r>
              <a:rPr sz="17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vs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95" dirty="0">
                <a:solidFill>
                  <a:srgbClr val="3F3F3F"/>
                </a:solidFill>
                <a:latin typeface="Trebuchet MS"/>
                <a:cs typeface="Trebuchet MS"/>
              </a:rPr>
              <a:t>PT.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Sayap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Mas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Utama</a:t>
            </a:r>
            <a:r>
              <a:rPr sz="17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(anak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perusahaan </a:t>
            </a:r>
            <a:r>
              <a:rPr sz="1700" spc="-4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Wings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Group)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“Extra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Joss”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vs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“Enerjos”</a:t>
            </a:r>
            <a:endParaRPr sz="1700">
              <a:latin typeface="Trebuchet MS"/>
              <a:cs typeface="Trebuchet MS"/>
            </a:endParaRPr>
          </a:p>
          <a:p>
            <a:pPr marL="355600" marR="1057910" indent="-342900">
              <a:lnSpc>
                <a:spcPct val="7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Merek serupa, beda keemasan (“Extra Joss”: sachet,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“Enerjos”: botol)</a:t>
            </a:r>
            <a:endParaRPr sz="1700">
              <a:latin typeface="Trebuchet MS"/>
              <a:cs typeface="Trebuchet MS"/>
            </a:endParaRPr>
          </a:p>
          <a:p>
            <a:pPr marL="355600" marR="358140" indent="-342900">
              <a:lnSpc>
                <a:spcPct val="7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Pengajuan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gugatan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ke 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Pengadilan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Niaga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Jakarta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Pusat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untuk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membatalkan</a:t>
            </a:r>
            <a:r>
              <a:rPr sz="17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17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“enerjos”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  <a:tabLst>
                <a:tab pos="354965" algn="l"/>
              </a:tabLst>
            </a:pPr>
            <a:r>
              <a:rPr sz="135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“Extra</a:t>
            </a:r>
            <a:r>
              <a:rPr sz="17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Joss”</a:t>
            </a:r>
            <a:endParaRPr sz="17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45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No.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Sertifikasi:</a:t>
            </a:r>
            <a:r>
              <a:rPr sz="15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321841</a:t>
            </a:r>
            <a:r>
              <a:rPr sz="15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diperpanjang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No.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312898</a:t>
            </a:r>
            <a:r>
              <a:rPr sz="15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(16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Juli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 2002)</a:t>
            </a:r>
            <a:endParaRPr sz="1500">
              <a:latin typeface="Trebuchet MS"/>
              <a:cs typeface="Trebuchet MS"/>
            </a:endParaRPr>
          </a:p>
          <a:p>
            <a:pPr marL="756285" marR="826769" indent="-287020">
              <a:lnSpc>
                <a:spcPct val="70000"/>
              </a:lnSpc>
              <a:spcBef>
                <a:spcPts val="101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Jenis barang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kelas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5</a:t>
            </a:r>
            <a:r>
              <a:rPr sz="15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untuk</a:t>
            </a:r>
            <a:r>
              <a:rPr sz="1500" spc="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produk</a:t>
            </a:r>
            <a:r>
              <a:rPr sz="15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makanan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minuman </a:t>
            </a:r>
            <a:r>
              <a:rPr sz="1500" spc="-434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kesehatan</a:t>
            </a:r>
            <a:endParaRPr sz="15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455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Logo juga</a:t>
            </a:r>
            <a:r>
              <a:rPr sz="15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didaftarkan</a:t>
            </a:r>
            <a:r>
              <a:rPr sz="15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(kepalan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tangan</a:t>
            </a:r>
            <a:r>
              <a:rPr sz="15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berwarna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kuning)</a:t>
            </a:r>
            <a:endParaRPr sz="1500">
              <a:latin typeface="Trebuchet MS"/>
              <a:cs typeface="Trebuchet MS"/>
            </a:endParaRPr>
          </a:p>
          <a:p>
            <a:pPr marL="756285" marR="638810" indent="-287020">
              <a:lnSpc>
                <a:spcPct val="70000"/>
              </a:lnSpc>
              <a:spcBef>
                <a:spcPts val="994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Didaftarkan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di 15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negara selain Indonesia a.l. negara Asean, </a:t>
            </a:r>
            <a:r>
              <a:rPr sz="1500" spc="-4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Jepang,</a:t>
            </a:r>
            <a:r>
              <a:rPr sz="15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U.S.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Nigeria</a:t>
            </a:r>
            <a:endParaRPr sz="15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47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Pemasaran</a:t>
            </a:r>
            <a:r>
              <a:rPr sz="15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mulai</a:t>
            </a:r>
            <a:r>
              <a:rPr sz="15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1992</a:t>
            </a:r>
            <a:endParaRPr sz="1500">
              <a:latin typeface="Trebuchet MS"/>
              <a:cs typeface="Trebuchet MS"/>
            </a:endParaRPr>
          </a:p>
          <a:p>
            <a:pPr marL="756285" marR="5080" indent="-287020">
              <a:lnSpc>
                <a:spcPct val="70000"/>
              </a:lnSpc>
              <a:spcBef>
                <a:spcPts val="994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Kata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: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 ”joss”</a:t>
            </a:r>
            <a:r>
              <a:rPr sz="15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merupakan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unsur</a:t>
            </a:r>
            <a:r>
              <a:rPr sz="1500" spc="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substansial,</a:t>
            </a:r>
            <a:r>
              <a:rPr sz="15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berkonotasi</a:t>
            </a:r>
            <a:r>
              <a:rPr sz="15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energi</a:t>
            </a:r>
            <a:r>
              <a:rPr sz="15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3F3F3F"/>
                </a:solidFill>
                <a:latin typeface="Trebuchet MS"/>
                <a:cs typeface="Trebuchet MS"/>
              </a:rPr>
              <a:t>dan </a:t>
            </a:r>
            <a:r>
              <a:rPr sz="1500" spc="-4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500" spc="-5" dirty="0">
                <a:solidFill>
                  <a:srgbClr val="3F3F3F"/>
                </a:solidFill>
                <a:latin typeface="Trebuchet MS"/>
                <a:cs typeface="Trebuchet MS"/>
              </a:rPr>
              <a:t>stamina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38042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Kasus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“Extra</a:t>
            </a:r>
            <a:r>
              <a:rPr sz="3600" spc="-4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10" dirty="0">
                <a:solidFill>
                  <a:srgbClr val="5ECAEF"/>
                </a:solidFill>
                <a:latin typeface="Trebuchet MS"/>
                <a:cs typeface="Trebuchet MS"/>
              </a:rPr>
              <a:t>Joss”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395418"/>
            <a:ext cx="6158230" cy="38239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Merek-merek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Bintang</a:t>
            </a:r>
            <a:r>
              <a:rPr sz="2200" spc="-50" dirty="0">
                <a:solidFill>
                  <a:srgbClr val="3F3F3F"/>
                </a:solidFill>
                <a:latin typeface="Trebuchet MS"/>
                <a:cs typeface="Trebuchet MS"/>
              </a:rPr>
              <a:t> Toedjoe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yang lain:</a:t>
            </a:r>
            <a:endParaRPr sz="22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315"/>
              </a:spcBef>
            </a:pPr>
            <a:r>
              <a:rPr sz="150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1500" spc="110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“Josskid”,</a:t>
            </a:r>
            <a:r>
              <a:rPr sz="1900" spc="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“Supra</a:t>
            </a:r>
            <a:r>
              <a:rPr sz="1900" spc="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Joss”,</a:t>
            </a:r>
            <a:r>
              <a:rPr sz="1900" spc="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“Super</a:t>
            </a:r>
            <a:r>
              <a:rPr sz="1900" spc="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Joss”</a:t>
            </a:r>
            <a:endParaRPr sz="1900">
              <a:latin typeface="Trebuchet MS"/>
              <a:cs typeface="Trebuchet MS"/>
            </a:endParaRPr>
          </a:p>
          <a:p>
            <a:pPr marL="469900">
              <a:lnSpc>
                <a:spcPts val="1939"/>
              </a:lnSpc>
              <a:spcBef>
                <a:spcPts val="310"/>
              </a:spcBef>
            </a:pPr>
            <a:r>
              <a:rPr sz="1500" spc="-13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1500" spc="110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1900" spc="-20" dirty="0">
                <a:solidFill>
                  <a:srgbClr val="3F3F3F"/>
                </a:solidFill>
                <a:latin typeface="Trebuchet MS"/>
                <a:cs typeface="Trebuchet MS"/>
              </a:rPr>
              <a:t>Produk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pertanian,</a:t>
            </a:r>
            <a:r>
              <a:rPr sz="1900" spc="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logam,</a:t>
            </a:r>
            <a:r>
              <a:rPr sz="19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mesin,asesoris,</a:t>
            </a:r>
            <a:endParaRPr sz="1900">
              <a:latin typeface="Trebuchet MS"/>
              <a:cs typeface="Trebuchet MS"/>
            </a:endParaRPr>
          </a:p>
          <a:p>
            <a:pPr marL="756285" marR="759460">
              <a:lnSpc>
                <a:spcPct val="70000"/>
              </a:lnSpc>
              <a:spcBef>
                <a:spcPts val="340"/>
              </a:spcBef>
            </a:pP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pakaian,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alat</a:t>
            </a:r>
            <a:r>
              <a:rPr sz="19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olah</a:t>
            </a:r>
            <a:r>
              <a:rPr sz="19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raga,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pendidikan</a:t>
            </a:r>
            <a:r>
              <a:rPr sz="1900" spc="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19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telah </a:t>
            </a:r>
            <a:r>
              <a:rPr sz="1900" spc="-5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didaftarkan</a:t>
            </a:r>
            <a:endParaRPr sz="1900">
              <a:latin typeface="Trebuchet MS"/>
              <a:cs typeface="Trebuchet MS"/>
            </a:endParaRPr>
          </a:p>
          <a:p>
            <a:pPr marL="12700">
              <a:lnSpc>
                <a:spcPts val="2245"/>
              </a:lnSpc>
              <a:spcBef>
                <a:spcPts val="219"/>
              </a:spcBef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50" dirty="0">
                <a:solidFill>
                  <a:srgbClr val="3F3F3F"/>
                </a:solidFill>
                <a:latin typeface="Trebuchet MS"/>
                <a:cs typeface="Trebuchet MS"/>
              </a:rPr>
              <a:t>Tulisan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“joss”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 telah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didaftarkan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dengan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No.</a:t>
            </a:r>
            <a:endParaRPr sz="2200">
              <a:latin typeface="Trebuchet MS"/>
              <a:cs typeface="Trebuchet MS"/>
            </a:endParaRPr>
          </a:p>
          <a:p>
            <a:pPr marL="355600">
              <a:lnSpc>
                <a:spcPts val="2245"/>
              </a:lnSpc>
            </a:pP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383312</a:t>
            </a:r>
            <a:r>
              <a:rPr sz="22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(15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agustus</a:t>
            </a:r>
            <a:r>
              <a:rPr sz="22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1997)</a:t>
            </a:r>
            <a:r>
              <a:rPr sz="22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untuk</a:t>
            </a:r>
            <a:r>
              <a:rPr sz="22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kelas</a:t>
            </a:r>
            <a:r>
              <a:rPr sz="2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5</a:t>
            </a:r>
            <a:endParaRPr sz="2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354965" algn="l"/>
              </a:tabLst>
            </a:pPr>
            <a:r>
              <a:rPr sz="175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200" spc="-15" dirty="0">
                <a:solidFill>
                  <a:srgbClr val="3F3F3F"/>
                </a:solidFill>
                <a:latin typeface="Trebuchet MS"/>
                <a:cs typeface="Trebuchet MS"/>
              </a:rPr>
              <a:t>Reputasi</a:t>
            </a:r>
            <a:r>
              <a:rPr sz="22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3F3F3F"/>
                </a:solidFill>
                <a:latin typeface="Trebuchet MS"/>
                <a:cs typeface="Trebuchet MS"/>
              </a:rPr>
              <a:t>&amp;</a:t>
            </a:r>
            <a:r>
              <a:rPr sz="22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200" spc="-25" dirty="0">
                <a:solidFill>
                  <a:srgbClr val="3F3F3F"/>
                </a:solidFill>
                <a:latin typeface="Trebuchet MS"/>
                <a:cs typeface="Trebuchet MS"/>
              </a:rPr>
              <a:t>Promosi</a:t>
            </a:r>
            <a:endParaRPr sz="2200">
              <a:latin typeface="Trebuchet MS"/>
              <a:cs typeface="Trebuchet MS"/>
            </a:endParaRPr>
          </a:p>
          <a:p>
            <a:pPr marL="756285" marR="187325" indent="-287020">
              <a:lnSpc>
                <a:spcPct val="70000"/>
              </a:lnSpc>
              <a:spcBef>
                <a:spcPts val="1000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Iklan</a:t>
            </a:r>
            <a:r>
              <a:rPr sz="19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0" dirty="0">
                <a:solidFill>
                  <a:srgbClr val="3F3F3F"/>
                </a:solidFill>
                <a:latin typeface="Trebuchet MS"/>
                <a:cs typeface="Trebuchet MS"/>
              </a:rPr>
              <a:t>gencar,</a:t>
            </a:r>
            <a:r>
              <a:rPr sz="1900" spc="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mendatangkan</a:t>
            </a:r>
            <a:r>
              <a:rPr sz="1900" spc="-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Alexandro</a:t>
            </a:r>
            <a:r>
              <a:rPr sz="1900" spc="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Del</a:t>
            </a:r>
            <a:r>
              <a:rPr sz="1900" spc="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25" dirty="0">
                <a:solidFill>
                  <a:srgbClr val="3F3F3F"/>
                </a:solidFill>
                <a:latin typeface="Trebuchet MS"/>
                <a:cs typeface="Trebuchet MS"/>
              </a:rPr>
              <a:t>Piero </a:t>
            </a:r>
            <a:r>
              <a:rPr sz="1900" spc="-56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sebagai</a:t>
            </a:r>
            <a:r>
              <a:rPr sz="1900" spc="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bintangnya</a:t>
            </a:r>
            <a:endParaRPr sz="19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Sangat</a:t>
            </a:r>
            <a:r>
              <a:rPr sz="19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terkenal</a:t>
            </a:r>
            <a:r>
              <a:rPr sz="19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900" spc="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i="1" spc="-10" dirty="0">
                <a:solidFill>
                  <a:srgbClr val="3F3F3F"/>
                </a:solidFill>
                <a:latin typeface="Trebuchet MS"/>
                <a:cs typeface="Trebuchet MS"/>
              </a:rPr>
              <a:t>distinctive</a:t>
            </a:r>
            <a:endParaRPr sz="1900">
              <a:latin typeface="Trebuchet MS"/>
              <a:cs typeface="Trebuchet MS"/>
            </a:endParaRPr>
          </a:p>
          <a:p>
            <a:pPr marL="756285" marR="5080" indent="-287020">
              <a:lnSpc>
                <a:spcPct val="70000"/>
              </a:lnSpc>
              <a:spcBef>
                <a:spcPts val="1000"/>
              </a:spcBef>
              <a:buClr>
                <a:srgbClr val="000000"/>
              </a:buClr>
              <a:buSzPct val="78947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“Joss”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5" dirty="0">
                <a:solidFill>
                  <a:srgbClr val="3F3F3F"/>
                </a:solidFill>
                <a:latin typeface="Trebuchet MS"/>
                <a:cs typeface="Trebuchet MS"/>
              </a:rPr>
              <a:t>telah</a:t>
            </a:r>
            <a:r>
              <a:rPr sz="1900" spc="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dikenal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berhubungan</a:t>
            </a:r>
            <a:r>
              <a:rPr sz="1900" spc="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dengan</a:t>
            </a:r>
            <a:r>
              <a:rPr sz="1900" spc="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10" dirty="0">
                <a:solidFill>
                  <a:srgbClr val="3F3F3F"/>
                </a:solidFill>
                <a:latin typeface="Trebuchet MS"/>
                <a:cs typeface="Trebuchet MS"/>
              </a:rPr>
              <a:t>Bintang </a:t>
            </a:r>
            <a:r>
              <a:rPr sz="1900" spc="-5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900" spc="-40" dirty="0">
                <a:solidFill>
                  <a:srgbClr val="3F3F3F"/>
                </a:solidFill>
                <a:latin typeface="Trebuchet MS"/>
                <a:cs typeface="Trebuchet MS"/>
              </a:rPr>
              <a:t>Toedjoe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38042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Kasus</a:t>
            </a:r>
            <a:r>
              <a:rPr sz="3600" spc="-3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“Extra</a:t>
            </a:r>
            <a:r>
              <a:rPr sz="3600" spc="-45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10" dirty="0">
                <a:solidFill>
                  <a:srgbClr val="5ECAEF"/>
                </a:solidFill>
                <a:latin typeface="Trebuchet MS"/>
                <a:cs typeface="Trebuchet MS"/>
              </a:rPr>
              <a:t>Joss”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403917"/>
            <a:ext cx="4156075" cy="1048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900" spc="-17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“Enerjos”</a:t>
            </a:r>
            <a:endParaRPr sz="2400">
              <a:latin typeface="Trebuchet MS"/>
              <a:cs typeface="Trebuchet MS"/>
            </a:endParaRPr>
          </a:p>
          <a:p>
            <a:pPr marL="756285" indent="-287020">
              <a:lnSpc>
                <a:spcPts val="2330"/>
              </a:lnSpc>
              <a:spcBef>
                <a:spcPts val="25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2000" spc="-55" dirty="0">
                <a:solidFill>
                  <a:srgbClr val="3F3F3F"/>
                </a:solidFill>
                <a:latin typeface="Trebuchet MS"/>
                <a:cs typeface="Trebuchet MS"/>
              </a:rPr>
              <a:t>Telah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didaftarkan</a:t>
            </a:r>
            <a:r>
              <a:rPr sz="2000" spc="-5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6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Juli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2000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ts val="2810"/>
              </a:lnSpc>
              <a:tabLst>
                <a:tab pos="354965" algn="l"/>
              </a:tabLst>
            </a:pPr>
            <a:r>
              <a:rPr sz="1900" spc="-17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400" spc="-25" dirty="0">
                <a:solidFill>
                  <a:srgbClr val="3F3F3F"/>
                </a:solidFill>
                <a:latin typeface="Trebuchet MS"/>
                <a:cs typeface="Trebuchet MS"/>
              </a:rPr>
              <a:t>Pihak </a:t>
            </a:r>
            <a:r>
              <a:rPr sz="2400" spc="-135" dirty="0">
                <a:solidFill>
                  <a:srgbClr val="3F3F3F"/>
                </a:solidFill>
                <a:latin typeface="Trebuchet MS"/>
                <a:cs typeface="Trebuchet MS"/>
              </a:rPr>
              <a:t>PT.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Sayap</a:t>
            </a:r>
            <a:r>
              <a:rPr sz="24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Mas</a:t>
            </a:r>
            <a:r>
              <a:rPr sz="24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Utama: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9531" y="3429569"/>
            <a:ext cx="52946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Bintang</a:t>
            </a:r>
            <a:r>
              <a:rPr sz="2000" spc="-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Toedjo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tidak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bisa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mengklaim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“Extra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06043" y="3612449"/>
            <a:ext cx="50139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Joss”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sebagai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terkenal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–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harus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06043" y="3795329"/>
            <a:ext cx="50031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ada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survey,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meski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sudah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pula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didaftarkan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62331" y="3978209"/>
            <a:ext cx="4661535" cy="678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56285">
              <a:lnSpc>
                <a:spcPts val="2325"/>
              </a:lnSpc>
              <a:spcBef>
                <a:spcPts val="105"/>
              </a:spcBef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negara-negara</a:t>
            </a:r>
            <a:r>
              <a:rPr sz="2000" spc="-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lain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ts val="2805"/>
              </a:lnSpc>
              <a:tabLst>
                <a:tab pos="354965" algn="l"/>
              </a:tabLst>
            </a:pPr>
            <a:r>
              <a:rPr sz="1900" spc="-17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Dasar</a:t>
            </a:r>
            <a:r>
              <a:rPr sz="24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dibatalkannya</a:t>
            </a:r>
            <a:r>
              <a:rPr sz="24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3F3F3F"/>
                </a:solidFill>
                <a:latin typeface="Trebuchet MS"/>
                <a:cs typeface="Trebuchet MS"/>
              </a:rPr>
              <a:t>“Enerjos”: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9531" y="4635053"/>
            <a:ext cx="55810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Kesamaan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bunyi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maupun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ucapan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‘joss’</a:t>
            </a:r>
            <a:r>
              <a:rPr sz="2000" spc="-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dengan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06043" y="4817933"/>
            <a:ext cx="29521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‘jos’,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padahal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ini esensial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19531" y="5127306"/>
            <a:ext cx="51511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Pasal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6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ayat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(1)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UUM</a:t>
            </a:r>
            <a:r>
              <a:rPr sz="20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15/2001: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“….memilki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06043" y="5310185"/>
            <a:ext cx="33470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persamaan</a:t>
            </a:r>
            <a:r>
              <a:rPr sz="2000" spc="-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pada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pokoknya…”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19531" y="5619557"/>
            <a:ext cx="50469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80000"/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Bintang</a:t>
            </a:r>
            <a:r>
              <a:rPr sz="2000" spc="-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Toedjoe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sebagai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pendaftar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merek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06043" y="5802438"/>
            <a:ext cx="9848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pertama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331" y="979422"/>
            <a:ext cx="41789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Analisis</a:t>
            </a:r>
            <a:r>
              <a:rPr sz="3600" spc="-40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Kasus</a:t>
            </a:r>
            <a:r>
              <a:rPr sz="3600" spc="-30" dirty="0">
                <a:solidFill>
                  <a:srgbClr val="5ECAEF"/>
                </a:solidFill>
                <a:latin typeface="Trebuchet MS"/>
                <a:cs typeface="Trebuchet MS"/>
              </a:rPr>
              <a:t> </a:t>
            </a:r>
            <a:r>
              <a:rPr sz="3600" spc="-5" dirty="0">
                <a:solidFill>
                  <a:srgbClr val="5ECAEF"/>
                </a:solidFill>
                <a:latin typeface="Trebuchet MS"/>
                <a:cs typeface="Trebuchet MS"/>
              </a:rPr>
              <a:t>Merek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386647"/>
            <a:ext cx="6186170" cy="394779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AK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 D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229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000" spc="-19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spc="-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DID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AF</a:t>
            </a:r>
            <a:r>
              <a:rPr sz="2000" spc="-195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RK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AN</a:t>
            </a:r>
            <a:endParaRPr sz="2000">
              <a:latin typeface="Trebuchet MS"/>
              <a:cs typeface="Trebuchet MS"/>
            </a:endParaRPr>
          </a:p>
          <a:p>
            <a:pPr marL="756285" marR="5080" indent="-287020">
              <a:lnSpc>
                <a:spcPct val="80000"/>
              </a:lnSpc>
              <a:spcBef>
                <a:spcPts val="1010"/>
              </a:spcBef>
              <a:buClr>
                <a:srgbClr val="000000"/>
              </a:buClr>
              <a:buSzPct val="79411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Pemohon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itikad tidak baik: Bertentangan peraturan?UU,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moral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agama,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kesusilaan, tibum; 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Tidak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punya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daya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pembeda; Milik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umum;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Merupakan keterangan/deskrpsi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berkaitan dengan barang/jasa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yang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dimohonkan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pendaftarannya</a:t>
            </a:r>
            <a:r>
              <a:rPr sz="17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(Pasal</a:t>
            </a:r>
            <a:r>
              <a:rPr sz="17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4-5</a:t>
            </a:r>
            <a:r>
              <a:rPr sz="17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UUM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2001)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354965" algn="l"/>
              </a:tabLst>
            </a:pPr>
            <a:r>
              <a:rPr sz="1600" spc="-16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DITOLAK</a:t>
            </a:r>
            <a:endParaRPr sz="2000">
              <a:latin typeface="Trebuchet MS"/>
              <a:cs typeface="Trebuchet MS"/>
            </a:endParaRPr>
          </a:p>
          <a:p>
            <a:pPr marL="756285" marR="97790" indent="-287020">
              <a:lnSpc>
                <a:spcPct val="80000"/>
              </a:lnSpc>
              <a:spcBef>
                <a:spcPts val="1019"/>
              </a:spcBef>
              <a:buClr>
                <a:srgbClr val="000000"/>
              </a:buClr>
              <a:buSzPct val="79411"/>
              <a:buFont typeface="Wingdings"/>
              <a:buChar char=""/>
              <a:tabLst>
                <a:tab pos="756285" algn="l"/>
                <a:tab pos="756920" algn="l"/>
              </a:tabLst>
            </a:pP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Mempunyai persamaan pada pokok/seluruh: merek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terdaftar/merek terkenal barang/jasa sejenis/tidak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sejenis (PP);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IG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dikenal; Menyerupai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nama orang </a:t>
            </a:r>
            <a:r>
              <a:rPr sz="17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terkenal, foto,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 badan hukum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milik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orang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lain,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kecuali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ada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persetujuan tertulis; 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Tiruan/menyerupai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 nama/singkatan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nama,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bendera,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lambang/simbol/emblem, tanda/cap/stempel resmi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negara/lembaga negara kecuali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ada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persetujuan (pasal </a:t>
            </a:r>
            <a:r>
              <a:rPr sz="1700" spc="-5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3F3F3F"/>
                </a:solidFill>
                <a:latin typeface="Trebuchet MS"/>
                <a:cs typeface="Trebuchet MS"/>
              </a:rPr>
              <a:t>6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5" dirty="0">
                <a:solidFill>
                  <a:srgbClr val="3F3F3F"/>
                </a:solidFill>
                <a:latin typeface="Trebuchet MS"/>
                <a:cs typeface="Trebuchet MS"/>
              </a:rPr>
              <a:t>UUM</a:t>
            </a:r>
            <a:r>
              <a:rPr sz="17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3F3F3F"/>
                </a:solidFill>
                <a:latin typeface="Trebuchet MS"/>
                <a:cs typeface="Trebuchet MS"/>
              </a:rPr>
              <a:t>2001)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0">
              <a:lnSpc>
                <a:spcPct val="100000"/>
              </a:lnSpc>
              <a:spcBef>
                <a:spcPts val="100"/>
              </a:spcBef>
            </a:pPr>
            <a:r>
              <a:rPr spc="-275" dirty="0"/>
              <a:t>THAN</a:t>
            </a:r>
            <a:r>
              <a:rPr spc="-265" dirty="0"/>
              <a:t>K</a:t>
            </a:r>
            <a:r>
              <a:rPr spc="-315" dirty="0"/>
              <a:t> </a:t>
            </a:r>
            <a:r>
              <a:rPr spc="-35" dirty="0"/>
              <a:t>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4294" y="841880"/>
            <a:ext cx="37147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85" dirty="0">
                <a:solidFill>
                  <a:srgbClr val="5ECAEF"/>
                </a:solidFill>
                <a:latin typeface="Georgia"/>
                <a:cs typeface="Georgia"/>
              </a:rPr>
              <a:t>M</a:t>
            </a:r>
            <a:r>
              <a:rPr sz="4800" cap="small" spc="55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r</a:t>
            </a:r>
            <a:r>
              <a:rPr sz="4800" cap="small" spc="56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k</a:t>
            </a:r>
            <a:r>
              <a:rPr sz="4800" spc="15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4800" spc="940" dirty="0">
                <a:solidFill>
                  <a:srgbClr val="5ECAEF"/>
                </a:solidFill>
                <a:latin typeface="Georgia"/>
                <a:cs typeface="Georgia"/>
              </a:rPr>
              <a:t>2/6</a:t>
            </a:r>
            <a:endParaRPr sz="48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9931" y="1939859"/>
            <a:ext cx="8049259" cy="448119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83820" indent="-342900">
              <a:lnSpc>
                <a:spcPts val="2500"/>
              </a:lnSpc>
              <a:spcBef>
                <a:spcPts val="705"/>
              </a:spcBef>
            </a:pPr>
            <a:r>
              <a:rPr sz="2050" spc="-18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2050" spc="-175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Dagang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: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digunakan pada barang yang </a:t>
            </a:r>
            <a:r>
              <a:rPr sz="2600" spc="-7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diperdagangkan</a:t>
            </a:r>
            <a:r>
              <a:rPr sz="26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oleh</a:t>
            </a:r>
            <a:r>
              <a:rPr sz="26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seseorang/beberapa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orang/badan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hukum untuk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membedakan dengan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6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sejenis</a:t>
            </a:r>
            <a:endParaRPr sz="2600">
              <a:latin typeface="Trebuchet MS"/>
              <a:cs typeface="Trebuchet MS"/>
            </a:endParaRPr>
          </a:p>
          <a:p>
            <a:pPr marL="355600" marR="532130" indent="-342900">
              <a:lnSpc>
                <a:spcPts val="2500"/>
              </a:lnSpc>
              <a:spcBef>
                <a:spcPts val="990"/>
              </a:spcBef>
            </a:pPr>
            <a:r>
              <a:rPr sz="2050" spc="-18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2050" spc="-175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Jasa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: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digunakan pada jasa yang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diperdagangkan</a:t>
            </a:r>
            <a:r>
              <a:rPr sz="26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oleh</a:t>
            </a:r>
            <a:r>
              <a:rPr sz="2600" spc="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seseorang/beberapa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orang/badan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hukum untuk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membedakan dengan </a:t>
            </a:r>
            <a:r>
              <a:rPr sz="2600" spc="-7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jasa</a:t>
            </a:r>
            <a:r>
              <a:rPr sz="26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sejenis</a:t>
            </a:r>
            <a:endParaRPr sz="2600">
              <a:latin typeface="Trebuchet MS"/>
              <a:cs typeface="Trebuchet MS"/>
            </a:endParaRPr>
          </a:p>
          <a:p>
            <a:pPr marL="355600" marR="5080" indent="-342900">
              <a:lnSpc>
                <a:spcPct val="80000"/>
              </a:lnSpc>
              <a:spcBef>
                <a:spcPts val="1005"/>
              </a:spcBef>
            </a:pPr>
            <a:r>
              <a:rPr sz="2050" spc="-180" dirty="0">
                <a:solidFill>
                  <a:srgbClr val="F6F6F6"/>
                </a:solidFill>
                <a:latin typeface="Lucida Sans Unicode"/>
                <a:cs typeface="Lucida Sans Unicode"/>
              </a:rPr>
              <a:t>▶</a:t>
            </a:r>
            <a:r>
              <a:rPr sz="2050" spc="-175" dirty="0">
                <a:solidFill>
                  <a:srgbClr val="F6F6F6"/>
                </a:solidFill>
                <a:latin typeface="Lucida Sans Unicode"/>
                <a:cs typeface="Lucida Sans Unicode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</a:t>
            </a:r>
            <a:r>
              <a:rPr sz="2600" spc="-15" dirty="0">
                <a:solidFill>
                  <a:srgbClr val="3F3F3F"/>
                </a:solidFill>
                <a:latin typeface="Trebuchet MS"/>
                <a:cs typeface="Trebuchet MS"/>
              </a:rPr>
              <a:t>Kolektif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: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merek digunakan pada barang/jasa </a:t>
            </a:r>
            <a:r>
              <a:rPr sz="2600" spc="-7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dengan karakteristik yang sama yang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diperdagangkan oleh beberapa orang/badan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hukum </a:t>
            </a:r>
            <a:r>
              <a:rPr sz="2600" spc="-7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secara bersama-sama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untuk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membedakan dengan </a:t>
            </a:r>
            <a:r>
              <a:rPr sz="26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barang/jasa</a:t>
            </a:r>
            <a:r>
              <a:rPr sz="26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600" spc="-5" dirty="0">
                <a:solidFill>
                  <a:srgbClr val="3F3F3F"/>
                </a:solidFill>
                <a:latin typeface="Trebuchet MS"/>
                <a:cs typeface="Trebuchet MS"/>
              </a:rPr>
              <a:t>sejenis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6869" y="356106"/>
            <a:ext cx="37147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85" dirty="0">
                <a:solidFill>
                  <a:srgbClr val="5ECAEF"/>
                </a:solidFill>
                <a:latin typeface="Georgia"/>
                <a:cs typeface="Georgia"/>
              </a:rPr>
              <a:t>M</a:t>
            </a:r>
            <a:r>
              <a:rPr sz="4800" cap="small" spc="55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r</a:t>
            </a:r>
            <a:r>
              <a:rPr sz="4800" cap="small" spc="56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k</a:t>
            </a:r>
            <a:r>
              <a:rPr sz="4800" spc="15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4800" spc="950" dirty="0">
                <a:solidFill>
                  <a:srgbClr val="5ECAEF"/>
                </a:solidFill>
                <a:latin typeface="Georgia"/>
                <a:cs typeface="Georgia"/>
              </a:rPr>
              <a:t>3/6</a:t>
            </a:r>
            <a:endParaRPr sz="48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9931" y="1596641"/>
            <a:ext cx="109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6629" y="1498006"/>
            <a:ext cx="8472787" cy="567850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81777" y="1911700"/>
            <a:ext cx="2440305" cy="1945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01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PEMOHON</a:t>
            </a:r>
            <a:endParaRPr sz="1800">
              <a:latin typeface="Arial"/>
              <a:cs typeface="Arial"/>
            </a:endParaRPr>
          </a:p>
          <a:p>
            <a:pPr marL="459105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Orang/persoon</a:t>
            </a:r>
            <a:endParaRPr sz="1800">
              <a:latin typeface="Arial MT"/>
              <a:cs typeface="Arial MT"/>
            </a:endParaRPr>
          </a:p>
          <a:p>
            <a:pPr marL="270510" marR="183515" indent="-270510">
              <a:lnSpc>
                <a:spcPct val="100000"/>
              </a:lnSpc>
              <a:buSzPct val="94444"/>
              <a:buChar char="•"/>
              <a:tabLst>
                <a:tab pos="270510" algn="l"/>
              </a:tabLst>
            </a:pPr>
            <a:r>
              <a:rPr sz="1800" spc="-5" dirty="0">
                <a:latin typeface="Arial MT"/>
                <a:cs typeface="Arial MT"/>
              </a:rPr>
              <a:t>Badan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hukum/recht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persoon</a:t>
            </a:r>
            <a:endParaRPr sz="1800">
              <a:latin typeface="Arial MT"/>
              <a:cs typeface="Arial MT"/>
            </a:endParaRPr>
          </a:p>
          <a:p>
            <a:pPr marL="93980" marR="5080" indent="-93980">
              <a:lnSpc>
                <a:spcPct val="100000"/>
              </a:lnSpc>
              <a:buSzPct val="94444"/>
              <a:buChar char="•"/>
              <a:tabLst>
                <a:tab pos="93980" algn="l"/>
              </a:tabLst>
            </a:pPr>
            <a:r>
              <a:rPr sz="1800" spc="-5" dirty="0">
                <a:latin typeface="Arial MT"/>
                <a:cs typeface="Arial MT"/>
              </a:rPr>
              <a:t>Beberapa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orang/badan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hukum</a:t>
            </a:r>
            <a:endParaRPr sz="1800">
              <a:latin typeface="Arial MT"/>
              <a:cs typeface="Arial MT"/>
            </a:endParaRPr>
          </a:p>
          <a:p>
            <a:pPr marL="225425" lvl="1" indent="-81280">
              <a:lnSpc>
                <a:spcPct val="100000"/>
              </a:lnSpc>
              <a:buSzPct val="94444"/>
              <a:buChar char="•"/>
              <a:tabLst>
                <a:tab pos="226060" algn="l"/>
              </a:tabLst>
            </a:pPr>
            <a:r>
              <a:rPr sz="1800" spc="-5" dirty="0">
                <a:latin typeface="Arial MT"/>
                <a:cs typeface="Arial MT"/>
              </a:rPr>
              <a:t>(pemilikan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bersama)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09248" y="1923207"/>
            <a:ext cx="2312670" cy="1945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FUNGSI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MEREK</a:t>
            </a:r>
            <a:endParaRPr sz="1800">
              <a:latin typeface="Arial"/>
              <a:cs typeface="Arial"/>
            </a:endParaRPr>
          </a:p>
          <a:p>
            <a:pPr marL="385445" indent="-81280">
              <a:lnSpc>
                <a:spcPct val="100000"/>
              </a:lnSpc>
              <a:buSzPct val="94444"/>
              <a:buChar char="•"/>
              <a:tabLst>
                <a:tab pos="386080" algn="l"/>
              </a:tabLst>
            </a:pPr>
            <a:r>
              <a:rPr sz="1800" spc="-45" dirty="0">
                <a:latin typeface="Arial MT"/>
                <a:cs typeface="Arial MT"/>
              </a:rPr>
              <a:t>Tanda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pengenal</a:t>
            </a:r>
            <a:endParaRPr sz="1800">
              <a:latin typeface="Arial MT"/>
              <a:cs typeface="Arial MT"/>
            </a:endParaRPr>
          </a:p>
          <a:p>
            <a:pPr marL="269875" indent="-81280">
              <a:lnSpc>
                <a:spcPct val="100000"/>
              </a:lnSpc>
              <a:buSzPct val="94444"/>
              <a:buChar char="•"/>
              <a:tabLst>
                <a:tab pos="270510" algn="l"/>
              </a:tabLst>
            </a:pPr>
            <a:r>
              <a:rPr sz="1800" spc="-5" dirty="0">
                <a:latin typeface="Arial MT"/>
                <a:cs typeface="Arial MT"/>
              </a:rPr>
              <a:t>Sebagai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pembeda</a:t>
            </a:r>
            <a:endParaRPr sz="1800">
              <a:latin typeface="Arial MT"/>
              <a:cs typeface="Arial MT"/>
            </a:endParaRPr>
          </a:p>
          <a:p>
            <a:pPr marL="562610" lvl="1" indent="-81280">
              <a:lnSpc>
                <a:spcPct val="100000"/>
              </a:lnSpc>
              <a:buSzPct val="94444"/>
              <a:buChar char="•"/>
              <a:tabLst>
                <a:tab pos="563245" algn="l"/>
              </a:tabLst>
            </a:pPr>
            <a:r>
              <a:rPr sz="1800" spc="-5" dirty="0">
                <a:latin typeface="Arial MT"/>
                <a:cs typeface="Arial MT"/>
              </a:rPr>
              <a:t>Alat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promosi</a:t>
            </a:r>
            <a:endParaRPr sz="1800">
              <a:latin typeface="Arial MT"/>
              <a:cs typeface="Arial MT"/>
            </a:endParaRPr>
          </a:p>
          <a:p>
            <a:pPr marL="93345" indent="-81280">
              <a:lnSpc>
                <a:spcPct val="100000"/>
              </a:lnSpc>
              <a:buSzPct val="94444"/>
              <a:buChar char="•"/>
              <a:tabLst>
                <a:tab pos="93980" algn="l"/>
              </a:tabLst>
            </a:pPr>
            <a:r>
              <a:rPr sz="1800" spc="-5" dirty="0">
                <a:latin typeface="Arial MT"/>
                <a:cs typeface="Arial MT"/>
              </a:rPr>
              <a:t>Jaminan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mutu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</a:t>
            </a:r>
            <a:endParaRPr sz="1800">
              <a:latin typeface="Arial MT"/>
              <a:cs typeface="Arial MT"/>
            </a:endParaRPr>
          </a:p>
          <a:p>
            <a:pPr marL="276860" marR="188595" lvl="1" indent="-276860">
              <a:lnSpc>
                <a:spcPct val="100000"/>
              </a:lnSpc>
              <a:buSzPct val="94444"/>
              <a:buChar char="•"/>
              <a:tabLst>
                <a:tab pos="276860" algn="l"/>
              </a:tabLst>
            </a:pPr>
            <a:r>
              <a:rPr sz="1800" spc="-5" dirty="0">
                <a:latin typeface="Arial MT"/>
                <a:cs typeface="Arial MT"/>
              </a:rPr>
              <a:t>Menunjukkan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asal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barang/jasa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4212" y="5267301"/>
            <a:ext cx="26663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7874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Klasifikasi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Internasional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 </a:t>
            </a:r>
            <a:r>
              <a:rPr sz="1800" dirty="0">
                <a:latin typeface="Arial MT"/>
                <a:cs typeface="Arial MT"/>
              </a:rPr>
              <a:t>&amp;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Jasa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(WIPO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2001)</a:t>
            </a:r>
            <a:r>
              <a:rPr sz="1800" dirty="0">
                <a:latin typeface="Arial MT"/>
                <a:cs typeface="Arial MT"/>
              </a:rPr>
              <a:t> –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Nice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Classification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8</a:t>
            </a:r>
            <a:r>
              <a:rPr sz="1800" spc="-7" baseline="9259" dirty="0">
                <a:latin typeface="Arial MT"/>
                <a:cs typeface="Arial MT"/>
              </a:rPr>
              <a:t>th</a:t>
            </a:r>
            <a:r>
              <a:rPr sz="1800" baseline="9259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Edition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76942" y="4277978"/>
            <a:ext cx="90614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M</a:t>
            </a:r>
            <a:r>
              <a:rPr sz="2400" b="1" spc="-5" dirty="0">
                <a:latin typeface="Arial"/>
                <a:cs typeface="Arial"/>
              </a:rPr>
              <a:t>ere</a:t>
            </a:r>
            <a:r>
              <a:rPr sz="2400" b="1" dirty="0">
                <a:latin typeface="Arial"/>
                <a:cs typeface="Arial"/>
              </a:rPr>
              <a:t>k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59872" y="4490992"/>
            <a:ext cx="266827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FUNGSI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PENDAFTARAN</a:t>
            </a:r>
            <a:endParaRPr sz="1800">
              <a:latin typeface="Arial"/>
              <a:cs typeface="Arial"/>
            </a:endParaRPr>
          </a:p>
          <a:p>
            <a:pPr marL="137160" indent="-81280">
              <a:lnSpc>
                <a:spcPct val="100000"/>
              </a:lnSpc>
              <a:buSzPct val="94444"/>
              <a:buChar char="•"/>
              <a:tabLst>
                <a:tab pos="137795" algn="l"/>
              </a:tabLst>
            </a:pPr>
            <a:r>
              <a:rPr sz="1800" spc="-5" dirty="0">
                <a:latin typeface="Arial MT"/>
                <a:cs typeface="Arial MT"/>
              </a:rPr>
              <a:t>Alat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bukti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pemilik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berhak</a:t>
            </a:r>
            <a:endParaRPr sz="1800">
              <a:latin typeface="Arial MT"/>
              <a:cs typeface="Arial MT"/>
            </a:endParaRPr>
          </a:p>
          <a:p>
            <a:pPr marL="13970" marR="5080" lvl="1" indent="417195">
              <a:lnSpc>
                <a:spcPct val="100000"/>
              </a:lnSpc>
              <a:buSzPct val="94444"/>
              <a:buChar char="•"/>
              <a:tabLst>
                <a:tab pos="513080" algn="l"/>
              </a:tabLst>
            </a:pPr>
            <a:r>
              <a:rPr sz="1800" spc="-5" dirty="0">
                <a:latin typeface="Arial MT"/>
                <a:cs typeface="Arial MT"/>
              </a:rPr>
              <a:t>Dasar penolakan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(keseluruhan/pada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pokok)</a:t>
            </a:r>
            <a:endParaRPr sz="1800">
              <a:latin typeface="Arial MT"/>
              <a:cs typeface="Arial MT"/>
            </a:endParaRPr>
          </a:p>
          <a:p>
            <a:pPr marL="182245" marR="93345" indent="-182245">
              <a:lnSpc>
                <a:spcPct val="100000"/>
              </a:lnSpc>
              <a:buSzPct val="94444"/>
              <a:buChar char="•"/>
              <a:tabLst>
                <a:tab pos="182245" algn="l"/>
              </a:tabLst>
            </a:pPr>
            <a:r>
              <a:rPr sz="1800" spc="-5" dirty="0">
                <a:latin typeface="Arial MT"/>
                <a:cs typeface="Arial MT"/>
              </a:rPr>
              <a:t>Dasar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mencegah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orang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lain memakai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62331" y="979421"/>
            <a:ext cx="2120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5ECAEF"/>
                </a:solidFill>
                <a:latin typeface="Trebuchet MS"/>
                <a:cs typeface="Trebuchet MS"/>
              </a:rPr>
              <a:t>.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538029"/>
            <a:ext cx="109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86869" y="378807"/>
            <a:ext cx="37147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85" dirty="0">
                <a:latin typeface="Georgia"/>
                <a:cs typeface="Georgia"/>
              </a:rPr>
              <a:t>M</a:t>
            </a:r>
            <a:r>
              <a:rPr sz="4800" cap="small" spc="550" dirty="0">
                <a:latin typeface="Georgia"/>
                <a:cs typeface="Georgia"/>
              </a:rPr>
              <a:t>e</a:t>
            </a:r>
            <a:r>
              <a:rPr sz="4800" cap="small" spc="605" dirty="0">
                <a:latin typeface="Georgia"/>
                <a:cs typeface="Georgia"/>
              </a:rPr>
              <a:t>r</a:t>
            </a:r>
            <a:r>
              <a:rPr sz="4800" cap="small" spc="560" dirty="0">
                <a:latin typeface="Georgia"/>
                <a:cs typeface="Georgia"/>
              </a:rPr>
              <a:t>e</a:t>
            </a:r>
            <a:r>
              <a:rPr sz="4800" cap="small" spc="605" dirty="0">
                <a:latin typeface="Georgia"/>
                <a:cs typeface="Georgia"/>
              </a:rPr>
              <a:t>k</a:t>
            </a:r>
            <a:r>
              <a:rPr sz="4800" spc="15" dirty="0">
                <a:latin typeface="Georgia"/>
                <a:cs typeface="Georgia"/>
              </a:rPr>
              <a:t> </a:t>
            </a:r>
            <a:r>
              <a:rPr sz="4800" spc="930" dirty="0">
                <a:latin typeface="Georgia"/>
                <a:cs typeface="Georgia"/>
              </a:rPr>
              <a:t>4/6</a:t>
            </a:r>
            <a:endParaRPr sz="480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8095" y="1642029"/>
            <a:ext cx="8700629" cy="557258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261097" y="1762115"/>
            <a:ext cx="685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M</a:t>
            </a:r>
            <a:r>
              <a:rPr sz="1800" b="1" spc="-5" dirty="0">
                <a:latin typeface="Arial"/>
                <a:cs typeface="Arial"/>
              </a:rPr>
              <a:t>ere</a:t>
            </a:r>
            <a:r>
              <a:rPr sz="1800" b="1" dirty="0">
                <a:latin typeface="Arial"/>
                <a:cs typeface="Arial"/>
              </a:rPr>
              <a:t>k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29386" y="2235162"/>
            <a:ext cx="534416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/>
                <a:cs typeface="Arial"/>
              </a:rPr>
              <a:t>TIDAK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70" dirty="0">
                <a:latin typeface="Arial"/>
                <a:cs typeface="Arial"/>
              </a:rPr>
              <a:t>DAPAT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DIDAFTARKAN</a:t>
            </a:r>
            <a:endParaRPr sz="18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Pemohon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iktikad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tidak baik;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Bertentangan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peraturan,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moral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agama,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kesusilaan,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tibum;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Daya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pembeda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tidak;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Milik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umum;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Berkaitan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barang/jasa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 </a:t>
            </a:r>
            <a:r>
              <a:rPr sz="1800" spc="-5" dirty="0">
                <a:latin typeface="Arial MT"/>
                <a:cs typeface="Arial MT"/>
              </a:rPr>
              <a:t> dimohonkan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pendaftarannya</a:t>
            </a:r>
            <a:endParaRPr sz="18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(Pasal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4-5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UUM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2001)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11003" y="4324284"/>
            <a:ext cx="5049520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  <a:tabLst>
                <a:tab pos="2573020" algn="l"/>
              </a:tabLst>
            </a:pPr>
            <a:r>
              <a:rPr sz="1800" b="1" spc="-15" dirty="0">
                <a:latin typeface="Arial"/>
                <a:cs typeface="Arial"/>
              </a:rPr>
              <a:t>DITOLAK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dirty="0">
                <a:latin typeface="Arial MT"/>
                <a:cs typeface="Arial MT"/>
              </a:rPr>
              <a:t>– </a:t>
            </a:r>
            <a:r>
              <a:rPr sz="1800" spc="-5" dirty="0">
                <a:latin typeface="Arial MT"/>
                <a:cs typeface="Arial MT"/>
              </a:rPr>
              <a:t>Persamaan	pada pokok/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seluruh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merek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terdaftar/merek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terkenal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barang/jasa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sejenis/tidak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sejenis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(PP);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IG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dikenal;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Menyerupai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nama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orang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terkenal, foto,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nama badan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hukum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milik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orang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lain,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kec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persetujuan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tertulis;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Tiruan/menyerupai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nama/singkatan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nama,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bendera,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lambang/simbol/emblem,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tanda/cap/stempel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resmi negara/lemb.negara,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kec.persetujuan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(Psl </a:t>
            </a:r>
            <a:r>
              <a:rPr sz="1800" dirty="0">
                <a:latin typeface="Arial MT"/>
                <a:cs typeface="Arial MT"/>
              </a:rPr>
              <a:t>6</a:t>
            </a:r>
            <a:r>
              <a:rPr sz="1800" spc="-5" dirty="0">
                <a:latin typeface="Arial MT"/>
                <a:cs typeface="Arial MT"/>
              </a:rPr>
              <a:t> UUM)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7085" y="654301"/>
            <a:ext cx="2794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35" dirty="0">
                <a:solidFill>
                  <a:srgbClr val="5ECAEF"/>
                </a:solidFill>
                <a:latin typeface="Georgia"/>
                <a:cs typeface="Georgia"/>
              </a:rPr>
              <a:t>M</a:t>
            </a:r>
            <a:r>
              <a:rPr sz="3600" cap="small" spc="409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3600" cap="small" spc="440" dirty="0">
                <a:solidFill>
                  <a:srgbClr val="5ECAEF"/>
                </a:solidFill>
                <a:latin typeface="Georgia"/>
                <a:cs typeface="Georgia"/>
              </a:rPr>
              <a:t>r</a:t>
            </a:r>
            <a:r>
              <a:rPr sz="3600" cap="small" spc="405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3600" cap="small" spc="450" dirty="0">
                <a:solidFill>
                  <a:srgbClr val="5ECAEF"/>
                </a:solidFill>
                <a:latin typeface="Georgia"/>
                <a:cs typeface="Georgia"/>
              </a:rPr>
              <a:t>k</a:t>
            </a:r>
            <a:r>
              <a:rPr sz="3600" spc="35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3600" spc="740" dirty="0">
                <a:solidFill>
                  <a:srgbClr val="5ECAEF"/>
                </a:solidFill>
                <a:latin typeface="Georgia"/>
                <a:cs typeface="Georgia"/>
              </a:rPr>
              <a:t>5/6</a:t>
            </a:r>
            <a:endParaRPr sz="36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62331" y="2538029"/>
            <a:ext cx="109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F3F3F"/>
                </a:solidFill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0295" y="1498450"/>
            <a:ext cx="8853661" cy="571616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29897" y="1911700"/>
            <a:ext cx="2450465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 marR="40640" algn="ctr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Arial"/>
                <a:cs typeface="Arial"/>
              </a:rPr>
              <a:t>BERALIHNYA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MEREK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TERDAFTAR</a:t>
            </a:r>
            <a:endParaRPr sz="1800">
              <a:latin typeface="Arial"/>
              <a:cs typeface="Arial"/>
            </a:endParaRPr>
          </a:p>
          <a:p>
            <a:pPr marL="12700" marR="5080" indent="-2540" algn="ctr">
              <a:lnSpc>
                <a:spcPct val="100000"/>
              </a:lnSpc>
            </a:pPr>
            <a:r>
              <a:rPr sz="1800" spc="-10" dirty="0">
                <a:latin typeface="Arial MT"/>
                <a:cs typeface="Arial MT"/>
              </a:rPr>
              <a:t>Pewarisan;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wasiat; </a:t>
            </a:r>
            <a:r>
              <a:rPr sz="1800" spc="-5" dirty="0">
                <a:latin typeface="Arial MT"/>
                <a:cs typeface="Arial MT"/>
              </a:rPr>
              <a:t> hibah; perjanjian; sebab </a:t>
            </a:r>
            <a:r>
              <a:rPr sz="1800" spc="-49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lain sesuai peraturan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per UU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02499" y="2018069"/>
            <a:ext cx="17506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588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Pidana penjara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Pidana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kurungan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11187" y="2841029"/>
            <a:ext cx="293179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Denda: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i="1" spc="-5" dirty="0">
                <a:latin typeface="Arial"/>
                <a:cs typeface="Arial"/>
              </a:rPr>
              <a:t>Rp</a:t>
            </a:r>
            <a:r>
              <a:rPr sz="1800" b="1" i="1" spc="-10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200</a:t>
            </a:r>
            <a:r>
              <a:rPr sz="1800" b="1" i="1" spc="-15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juta</a:t>
            </a:r>
            <a:r>
              <a:rPr sz="1800" b="1" i="1" spc="-15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s.d</a:t>
            </a:r>
            <a:r>
              <a:rPr sz="1800" b="1" i="1" spc="-20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Rp</a:t>
            </a:r>
            <a:r>
              <a:rPr sz="1800" b="1" i="1" spc="-10" dirty="0">
                <a:latin typeface="Arial"/>
                <a:cs typeface="Arial"/>
              </a:rPr>
              <a:t> </a:t>
            </a:r>
            <a:r>
              <a:rPr sz="1800" b="1" i="1" dirty="0">
                <a:latin typeface="Arial"/>
                <a:cs typeface="Arial"/>
              </a:rPr>
              <a:t>1</a:t>
            </a:r>
            <a:r>
              <a:rPr sz="1800" b="1" i="1" spc="-15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milyar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i="1" spc="-5" dirty="0">
                <a:latin typeface="Arial"/>
                <a:cs typeface="Arial"/>
              </a:rPr>
              <a:t>-</a:t>
            </a:r>
            <a:r>
              <a:rPr sz="1800" i="1" spc="-5" dirty="0">
                <a:latin typeface="Arial"/>
                <a:cs typeface="Arial"/>
              </a:rPr>
              <a:t>Delik</a:t>
            </a:r>
            <a:r>
              <a:rPr sz="1800" i="1" spc="-9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Aduan</a:t>
            </a:r>
            <a:r>
              <a:rPr sz="1800" b="1" i="1" spc="-10" dirty="0">
                <a:latin typeface="Arial"/>
                <a:cs typeface="Arial"/>
              </a:rPr>
              <a:t>-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20876" y="3940352"/>
            <a:ext cx="850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ME</a:t>
            </a:r>
            <a:r>
              <a:rPr sz="1800" b="1" spc="-5" dirty="0">
                <a:latin typeface="Arial"/>
                <a:cs typeface="Arial"/>
              </a:rPr>
              <a:t>REK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66489" y="4197701"/>
            <a:ext cx="31165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3715" marR="5080" indent="-19558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/>
                <a:cs typeface="Arial"/>
              </a:rPr>
              <a:t>ALASAN </a:t>
            </a:r>
            <a:r>
              <a:rPr sz="1800" b="1" spc="-10" dirty="0">
                <a:latin typeface="Arial"/>
                <a:cs typeface="Arial"/>
              </a:rPr>
              <a:t>PENGHAPUSAN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MEREK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TERDAFATAR</a:t>
            </a:r>
            <a:endParaRPr sz="1800">
              <a:latin typeface="Arial"/>
              <a:cs typeface="Arial"/>
            </a:endParaRPr>
          </a:p>
          <a:p>
            <a:pPr marL="12700" marR="485140">
              <a:lnSpc>
                <a:spcPct val="100000"/>
              </a:lnSpc>
              <a:buSzPct val="94444"/>
              <a:buChar char="•"/>
              <a:tabLst>
                <a:tab pos="93980" algn="l"/>
              </a:tabLst>
            </a:pPr>
            <a:r>
              <a:rPr sz="1800" spc="-15" dirty="0">
                <a:latin typeface="Arial MT"/>
                <a:cs typeface="Arial MT"/>
              </a:rPr>
              <a:t>Tidak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Digunakan </a:t>
            </a:r>
            <a:r>
              <a:rPr sz="1800" dirty="0">
                <a:latin typeface="Arial MT"/>
                <a:cs typeface="Arial MT"/>
              </a:rPr>
              <a:t>3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tahun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berturut-turut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66489" y="5294980"/>
            <a:ext cx="34264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SzPct val="94444"/>
              <a:buChar char="•"/>
              <a:tabLst>
                <a:tab pos="93980" algn="l"/>
              </a:tabLst>
            </a:pPr>
            <a:r>
              <a:rPr sz="1800" spc="-5" dirty="0">
                <a:latin typeface="Arial MT"/>
                <a:cs typeface="Arial MT"/>
              </a:rPr>
              <a:t>Merek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digunakan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tidak</a:t>
            </a:r>
            <a:r>
              <a:rPr sz="1800" dirty="0">
                <a:latin typeface="Arial MT"/>
                <a:cs typeface="Arial MT"/>
              </a:rPr>
              <a:t> sesuai 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dengan merek </a:t>
            </a:r>
            <a:r>
              <a:rPr sz="1800" spc="-10" dirty="0">
                <a:latin typeface="Arial MT"/>
                <a:cs typeface="Arial MT"/>
              </a:rPr>
              <a:t>yang </a:t>
            </a:r>
            <a:r>
              <a:rPr sz="1800" spc="-5" dirty="0">
                <a:latin typeface="Arial MT"/>
                <a:cs typeface="Arial MT"/>
              </a:rPr>
              <a:t>dimohonkan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pendaftarnya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03453" y="5096240"/>
            <a:ext cx="1828164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10 tahun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diperpanjang </a:t>
            </a:r>
            <a:r>
              <a:rPr sz="1800" dirty="0">
                <a:latin typeface="Arial MT"/>
                <a:cs typeface="Arial MT"/>
              </a:rPr>
              <a:t> s</a:t>
            </a:r>
            <a:r>
              <a:rPr sz="1800" spc="-5" dirty="0">
                <a:latin typeface="Arial MT"/>
                <a:cs typeface="Arial MT"/>
              </a:rPr>
              <a:t>e</a:t>
            </a:r>
            <a:r>
              <a:rPr sz="1800" dirty="0">
                <a:latin typeface="Arial MT"/>
                <a:cs typeface="Arial MT"/>
              </a:rPr>
              <a:t>c</a:t>
            </a:r>
            <a:r>
              <a:rPr sz="1800" spc="-5" dirty="0">
                <a:latin typeface="Arial MT"/>
                <a:cs typeface="Arial MT"/>
              </a:rPr>
              <a:t>epat</a:t>
            </a:r>
            <a:r>
              <a:rPr sz="1800" dirty="0">
                <a:latin typeface="Arial MT"/>
                <a:cs typeface="Arial MT"/>
              </a:rPr>
              <a:t>-c</a:t>
            </a:r>
            <a:r>
              <a:rPr sz="1800" spc="-5" dirty="0">
                <a:latin typeface="Arial MT"/>
                <a:cs typeface="Arial MT"/>
              </a:rPr>
              <a:t>epa</a:t>
            </a:r>
            <a:r>
              <a:rPr sz="1800" dirty="0">
                <a:latin typeface="Arial MT"/>
                <a:cs typeface="Arial MT"/>
              </a:rPr>
              <a:t>t</a:t>
            </a:r>
            <a:r>
              <a:rPr sz="1800" spc="-5" dirty="0">
                <a:latin typeface="Arial MT"/>
                <a:cs typeface="Arial MT"/>
              </a:rPr>
              <a:t>n</a:t>
            </a:r>
            <a:r>
              <a:rPr sz="1800" spc="-25" dirty="0">
                <a:latin typeface="Arial MT"/>
                <a:cs typeface="Arial MT"/>
              </a:rPr>
              <a:t>y</a:t>
            </a:r>
            <a:r>
              <a:rPr sz="1800" dirty="0">
                <a:latin typeface="Arial MT"/>
                <a:cs typeface="Arial MT"/>
              </a:rPr>
              <a:t>a  </a:t>
            </a:r>
            <a:r>
              <a:rPr sz="1800" spc="-5" dirty="0">
                <a:latin typeface="Arial MT"/>
                <a:cs typeface="Arial MT"/>
              </a:rPr>
              <a:t>12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bulan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sebelum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berakhir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6869" y="378807"/>
            <a:ext cx="37147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85" dirty="0">
                <a:latin typeface="Georgia"/>
                <a:cs typeface="Georgia"/>
              </a:rPr>
              <a:t>M</a:t>
            </a:r>
            <a:r>
              <a:rPr sz="4800" cap="small" spc="550" dirty="0">
                <a:latin typeface="Georgia"/>
                <a:cs typeface="Georgia"/>
              </a:rPr>
              <a:t>e</a:t>
            </a:r>
            <a:r>
              <a:rPr sz="4800" cap="small" spc="605" dirty="0">
                <a:latin typeface="Georgia"/>
                <a:cs typeface="Georgia"/>
              </a:rPr>
              <a:t>r</a:t>
            </a:r>
            <a:r>
              <a:rPr sz="4800" cap="small" spc="560" dirty="0">
                <a:latin typeface="Georgia"/>
                <a:cs typeface="Georgia"/>
              </a:rPr>
              <a:t>e</a:t>
            </a:r>
            <a:r>
              <a:rPr sz="4800" cap="small" spc="605" dirty="0">
                <a:latin typeface="Georgia"/>
                <a:cs typeface="Georgia"/>
              </a:rPr>
              <a:t>k</a:t>
            </a:r>
            <a:r>
              <a:rPr sz="4800" spc="15" dirty="0">
                <a:latin typeface="Georgia"/>
                <a:cs typeface="Georgia"/>
              </a:rPr>
              <a:t> </a:t>
            </a:r>
            <a:r>
              <a:rPr sz="4800" spc="930" dirty="0">
                <a:latin typeface="Georgia"/>
                <a:cs typeface="Georgia"/>
              </a:rPr>
              <a:t>6/6</a:t>
            </a:r>
            <a:endParaRPr sz="4800">
              <a:latin typeface="Georgia"/>
              <a:cs typeface="Georg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371374" y="1802888"/>
            <a:ext cx="8097520" cy="2448560"/>
            <a:chOff x="1371374" y="1802888"/>
            <a:chExt cx="8097520" cy="2448560"/>
          </a:xfrm>
        </p:grpSpPr>
        <p:sp>
          <p:nvSpPr>
            <p:cNvPr id="4" name="object 4"/>
            <p:cNvSpPr/>
            <p:nvPr/>
          </p:nvSpPr>
          <p:spPr>
            <a:xfrm>
              <a:off x="1375946" y="1807460"/>
              <a:ext cx="8088630" cy="2439670"/>
            </a:xfrm>
            <a:custGeom>
              <a:avLst/>
              <a:gdLst/>
              <a:ahLst/>
              <a:cxnLst/>
              <a:rect l="l" t="t" r="r" b="b"/>
              <a:pathLst>
                <a:path w="8088630" h="2439670">
                  <a:moveTo>
                    <a:pt x="736317" y="803151"/>
                  </a:moveTo>
                  <a:lnTo>
                    <a:pt x="728785" y="774741"/>
                  </a:lnTo>
                  <a:lnTo>
                    <a:pt x="725031" y="746537"/>
                  </a:lnTo>
                  <a:lnTo>
                    <a:pt x="724971" y="718584"/>
                  </a:lnTo>
                  <a:lnTo>
                    <a:pt x="728523" y="690926"/>
                  </a:lnTo>
                  <a:lnTo>
                    <a:pt x="746132" y="636669"/>
                  </a:lnTo>
                  <a:lnTo>
                    <a:pt x="777192" y="584119"/>
                  </a:lnTo>
                  <a:lnTo>
                    <a:pt x="821040" y="533629"/>
                  </a:lnTo>
                  <a:lnTo>
                    <a:pt x="877013" y="485549"/>
                  </a:lnTo>
                  <a:lnTo>
                    <a:pt x="909338" y="462524"/>
                  </a:lnTo>
                  <a:lnTo>
                    <a:pt x="944446" y="440233"/>
                  </a:lnTo>
                  <a:lnTo>
                    <a:pt x="982253" y="418722"/>
                  </a:lnTo>
                  <a:lnTo>
                    <a:pt x="1022676" y="398033"/>
                  </a:lnTo>
                  <a:lnTo>
                    <a:pt x="1065632" y="378212"/>
                  </a:lnTo>
                  <a:lnTo>
                    <a:pt x="1111038" y="359301"/>
                  </a:lnTo>
                  <a:lnTo>
                    <a:pt x="1158812" y="341345"/>
                  </a:lnTo>
                  <a:lnTo>
                    <a:pt x="1208870" y="324389"/>
                  </a:lnTo>
                  <a:lnTo>
                    <a:pt x="1261130" y="308476"/>
                  </a:lnTo>
                  <a:lnTo>
                    <a:pt x="1315507" y="293649"/>
                  </a:lnTo>
                  <a:lnTo>
                    <a:pt x="1371920" y="279954"/>
                  </a:lnTo>
                  <a:lnTo>
                    <a:pt x="1430286" y="267434"/>
                  </a:lnTo>
                  <a:lnTo>
                    <a:pt x="1490521" y="256134"/>
                  </a:lnTo>
                  <a:lnTo>
                    <a:pt x="1552542" y="246096"/>
                  </a:lnTo>
                  <a:lnTo>
                    <a:pt x="1616267" y="237366"/>
                  </a:lnTo>
                  <a:lnTo>
                    <a:pt x="1681613" y="229987"/>
                  </a:lnTo>
                  <a:lnTo>
                    <a:pt x="1748496" y="224003"/>
                  </a:lnTo>
                  <a:lnTo>
                    <a:pt x="1816833" y="219459"/>
                  </a:lnTo>
                  <a:lnTo>
                    <a:pt x="1869454" y="216796"/>
                  </a:lnTo>
                  <a:lnTo>
                    <a:pt x="1922114" y="215086"/>
                  </a:lnTo>
                  <a:lnTo>
                    <a:pt x="1974748" y="214319"/>
                  </a:lnTo>
                  <a:lnTo>
                    <a:pt x="2027288" y="214482"/>
                  </a:lnTo>
                  <a:lnTo>
                    <a:pt x="2079667" y="215565"/>
                  </a:lnTo>
                  <a:lnTo>
                    <a:pt x="2131819" y="217557"/>
                  </a:lnTo>
                  <a:lnTo>
                    <a:pt x="2183676" y="220446"/>
                  </a:lnTo>
                  <a:lnTo>
                    <a:pt x="2235171" y="224221"/>
                  </a:lnTo>
                  <a:lnTo>
                    <a:pt x="2286238" y="228872"/>
                  </a:lnTo>
                  <a:lnTo>
                    <a:pt x="2336809" y="234386"/>
                  </a:lnTo>
                  <a:lnTo>
                    <a:pt x="2386817" y="240753"/>
                  </a:lnTo>
                  <a:lnTo>
                    <a:pt x="2436196" y="247962"/>
                  </a:lnTo>
                  <a:lnTo>
                    <a:pt x="2484879" y="256002"/>
                  </a:lnTo>
                  <a:lnTo>
                    <a:pt x="2532798" y="264860"/>
                  </a:lnTo>
                  <a:lnTo>
                    <a:pt x="2579886" y="274527"/>
                  </a:lnTo>
                  <a:lnTo>
                    <a:pt x="2626077" y="284991"/>
                  </a:lnTo>
                  <a:lnTo>
                    <a:pt x="2654975" y="264075"/>
                  </a:lnTo>
                  <a:lnTo>
                    <a:pt x="2720207" y="225144"/>
                  </a:lnTo>
                  <a:lnTo>
                    <a:pt x="2756288" y="207160"/>
                  </a:lnTo>
                  <a:lnTo>
                    <a:pt x="2794510" y="190186"/>
                  </a:lnTo>
                  <a:lnTo>
                    <a:pt x="2834746" y="174238"/>
                  </a:lnTo>
                  <a:lnTo>
                    <a:pt x="2876870" y="159332"/>
                  </a:lnTo>
                  <a:lnTo>
                    <a:pt x="2920756" y="145485"/>
                  </a:lnTo>
                  <a:lnTo>
                    <a:pt x="2966276" y="132712"/>
                  </a:lnTo>
                  <a:lnTo>
                    <a:pt x="3013303" y="121030"/>
                  </a:lnTo>
                  <a:lnTo>
                    <a:pt x="3061712" y="110456"/>
                  </a:lnTo>
                  <a:lnTo>
                    <a:pt x="3111376" y="101004"/>
                  </a:lnTo>
                  <a:lnTo>
                    <a:pt x="3162167" y="92693"/>
                  </a:lnTo>
                  <a:lnTo>
                    <a:pt x="3213960" y="85537"/>
                  </a:lnTo>
                  <a:lnTo>
                    <a:pt x="3266628" y="79554"/>
                  </a:lnTo>
                  <a:lnTo>
                    <a:pt x="3320044" y="74759"/>
                  </a:lnTo>
                  <a:lnTo>
                    <a:pt x="3374081" y="71168"/>
                  </a:lnTo>
                  <a:lnTo>
                    <a:pt x="3428613" y="68799"/>
                  </a:lnTo>
                  <a:lnTo>
                    <a:pt x="3483514" y="67666"/>
                  </a:lnTo>
                  <a:lnTo>
                    <a:pt x="3538656" y="67787"/>
                  </a:lnTo>
                  <a:lnTo>
                    <a:pt x="3593912" y="69178"/>
                  </a:lnTo>
                  <a:lnTo>
                    <a:pt x="3649158" y="71855"/>
                  </a:lnTo>
                  <a:lnTo>
                    <a:pt x="3704265" y="75833"/>
                  </a:lnTo>
                  <a:lnTo>
                    <a:pt x="3759107" y="81130"/>
                  </a:lnTo>
                  <a:lnTo>
                    <a:pt x="3813557" y="87762"/>
                  </a:lnTo>
                  <a:lnTo>
                    <a:pt x="3867490" y="95744"/>
                  </a:lnTo>
                  <a:lnTo>
                    <a:pt x="3920777" y="105094"/>
                  </a:lnTo>
                  <a:lnTo>
                    <a:pt x="3973293" y="115827"/>
                  </a:lnTo>
                  <a:lnTo>
                    <a:pt x="4023573" y="127360"/>
                  </a:lnTo>
                  <a:lnTo>
                    <a:pt x="4071951" y="140064"/>
                  </a:lnTo>
                  <a:lnTo>
                    <a:pt x="4118354" y="154012"/>
                  </a:lnTo>
                  <a:lnTo>
                    <a:pt x="4162708" y="169276"/>
                  </a:lnTo>
                  <a:lnTo>
                    <a:pt x="4204941" y="185931"/>
                  </a:lnTo>
                  <a:lnTo>
                    <a:pt x="4232974" y="164829"/>
                  </a:lnTo>
                  <a:lnTo>
                    <a:pt x="4298054" y="126096"/>
                  </a:lnTo>
                  <a:lnTo>
                    <a:pt x="4334735" y="108515"/>
                  </a:lnTo>
                  <a:lnTo>
                    <a:pt x="4373932" y="92155"/>
                  </a:lnTo>
                  <a:lnTo>
                    <a:pt x="4415462" y="77044"/>
                  </a:lnTo>
                  <a:lnTo>
                    <a:pt x="4459142" y="63204"/>
                  </a:lnTo>
                  <a:lnTo>
                    <a:pt x="4504787" y="50662"/>
                  </a:lnTo>
                  <a:lnTo>
                    <a:pt x="4552215" y="39442"/>
                  </a:lnTo>
                  <a:lnTo>
                    <a:pt x="4601243" y="29569"/>
                  </a:lnTo>
                  <a:lnTo>
                    <a:pt x="4651686" y="21067"/>
                  </a:lnTo>
                  <a:lnTo>
                    <a:pt x="4703362" y="13962"/>
                  </a:lnTo>
                  <a:lnTo>
                    <a:pt x="4756087" y="8277"/>
                  </a:lnTo>
                  <a:lnTo>
                    <a:pt x="4809677" y="4039"/>
                  </a:lnTo>
                  <a:lnTo>
                    <a:pt x="4863951" y="1271"/>
                  </a:lnTo>
                  <a:lnTo>
                    <a:pt x="4918723" y="0"/>
                  </a:lnTo>
                  <a:lnTo>
                    <a:pt x="4973811" y="248"/>
                  </a:lnTo>
                  <a:lnTo>
                    <a:pt x="5029031" y="2041"/>
                  </a:lnTo>
                  <a:lnTo>
                    <a:pt x="5084200" y="5405"/>
                  </a:lnTo>
                  <a:lnTo>
                    <a:pt x="5139134" y="10363"/>
                  </a:lnTo>
                  <a:lnTo>
                    <a:pt x="5193651" y="16941"/>
                  </a:lnTo>
                  <a:lnTo>
                    <a:pt x="5247566" y="25163"/>
                  </a:lnTo>
                  <a:lnTo>
                    <a:pt x="5300697" y="35055"/>
                  </a:lnTo>
                  <a:lnTo>
                    <a:pt x="5355145" y="47353"/>
                  </a:lnTo>
                  <a:lnTo>
                    <a:pt x="5407095" y="61301"/>
                  </a:lnTo>
                  <a:lnTo>
                    <a:pt x="5456336" y="76774"/>
                  </a:lnTo>
                  <a:lnTo>
                    <a:pt x="5502655" y="93644"/>
                  </a:lnTo>
                  <a:lnTo>
                    <a:pt x="5545842" y="111784"/>
                  </a:lnTo>
                  <a:lnTo>
                    <a:pt x="5585685" y="131067"/>
                  </a:lnTo>
                  <a:lnTo>
                    <a:pt x="5624049" y="113571"/>
                  </a:lnTo>
                  <a:lnTo>
                    <a:pt x="5664480" y="97310"/>
                  </a:lnTo>
                  <a:lnTo>
                    <a:pt x="5706829" y="82288"/>
                  </a:lnTo>
                  <a:lnTo>
                    <a:pt x="5750946" y="68510"/>
                  </a:lnTo>
                  <a:lnTo>
                    <a:pt x="5796679" y="55979"/>
                  </a:lnTo>
                  <a:lnTo>
                    <a:pt x="5843879" y="44700"/>
                  </a:lnTo>
                  <a:lnTo>
                    <a:pt x="5892396" y="34677"/>
                  </a:lnTo>
                  <a:lnTo>
                    <a:pt x="5942078" y="25914"/>
                  </a:lnTo>
                  <a:lnTo>
                    <a:pt x="5992775" y="18415"/>
                  </a:lnTo>
                  <a:lnTo>
                    <a:pt x="6044338" y="12185"/>
                  </a:lnTo>
                  <a:lnTo>
                    <a:pt x="6096616" y="7227"/>
                  </a:lnTo>
                  <a:lnTo>
                    <a:pt x="6149458" y="3546"/>
                  </a:lnTo>
                  <a:lnTo>
                    <a:pt x="6202715" y="1146"/>
                  </a:lnTo>
                  <a:lnTo>
                    <a:pt x="6256235" y="31"/>
                  </a:lnTo>
                  <a:lnTo>
                    <a:pt x="6309868" y="204"/>
                  </a:lnTo>
                  <a:lnTo>
                    <a:pt x="6363465" y="1672"/>
                  </a:lnTo>
                  <a:lnTo>
                    <a:pt x="6416874" y="4437"/>
                  </a:lnTo>
                  <a:lnTo>
                    <a:pt x="6469946" y="8503"/>
                  </a:lnTo>
                  <a:lnTo>
                    <a:pt x="6522529" y="13875"/>
                  </a:lnTo>
                  <a:lnTo>
                    <a:pt x="6574475" y="20558"/>
                  </a:lnTo>
                  <a:lnTo>
                    <a:pt x="6625631" y="28554"/>
                  </a:lnTo>
                  <a:lnTo>
                    <a:pt x="6675849" y="37869"/>
                  </a:lnTo>
                  <a:lnTo>
                    <a:pt x="6724977" y="48506"/>
                  </a:lnTo>
                  <a:lnTo>
                    <a:pt x="6772865" y="60470"/>
                  </a:lnTo>
                  <a:lnTo>
                    <a:pt x="6819363" y="73765"/>
                  </a:lnTo>
                  <a:lnTo>
                    <a:pt x="6864321" y="88395"/>
                  </a:lnTo>
                  <a:lnTo>
                    <a:pt x="6922367" y="110448"/>
                  </a:lnTo>
                  <a:lnTo>
                    <a:pt x="6975216" y="134234"/>
                  </a:lnTo>
                  <a:lnTo>
                    <a:pt x="7022671" y="159627"/>
                  </a:lnTo>
                  <a:lnTo>
                    <a:pt x="7064537" y="186502"/>
                  </a:lnTo>
                  <a:lnTo>
                    <a:pt x="7100616" y="214735"/>
                  </a:lnTo>
                  <a:lnTo>
                    <a:pt x="7130712" y="244200"/>
                  </a:lnTo>
                  <a:lnTo>
                    <a:pt x="7154628" y="274772"/>
                  </a:lnTo>
                  <a:lnTo>
                    <a:pt x="7172169" y="306327"/>
                  </a:lnTo>
                  <a:lnTo>
                    <a:pt x="7240098" y="315007"/>
                  </a:lnTo>
                  <a:lnTo>
                    <a:pt x="7305453" y="325487"/>
                  </a:lnTo>
                  <a:lnTo>
                    <a:pt x="7368115" y="337681"/>
                  </a:lnTo>
                  <a:lnTo>
                    <a:pt x="7427964" y="351504"/>
                  </a:lnTo>
                  <a:lnTo>
                    <a:pt x="7484880" y="366872"/>
                  </a:lnTo>
                  <a:lnTo>
                    <a:pt x="7538744" y="383699"/>
                  </a:lnTo>
                  <a:lnTo>
                    <a:pt x="7589436" y="401900"/>
                  </a:lnTo>
                  <a:lnTo>
                    <a:pt x="7636838" y="421392"/>
                  </a:lnTo>
                  <a:lnTo>
                    <a:pt x="7680829" y="442088"/>
                  </a:lnTo>
                  <a:lnTo>
                    <a:pt x="7721290" y="463904"/>
                  </a:lnTo>
                  <a:lnTo>
                    <a:pt x="7758102" y="486754"/>
                  </a:lnTo>
                  <a:lnTo>
                    <a:pt x="7791144" y="510555"/>
                  </a:lnTo>
                  <a:lnTo>
                    <a:pt x="7820298" y="535221"/>
                  </a:lnTo>
                  <a:lnTo>
                    <a:pt x="7866463" y="586807"/>
                  </a:lnTo>
                  <a:lnTo>
                    <a:pt x="7895640" y="640835"/>
                  </a:lnTo>
                  <a:lnTo>
                    <a:pt x="7906874" y="696625"/>
                  </a:lnTo>
                  <a:lnTo>
                    <a:pt x="7905463" y="724968"/>
                  </a:lnTo>
                  <a:lnTo>
                    <a:pt x="7887988" y="782126"/>
                  </a:lnTo>
                  <a:lnTo>
                    <a:pt x="7861970" y="824463"/>
                  </a:lnTo>
                  <a:lnTo>
                    <a:pt x="7825965" y="864111"/>
                  </a:lnTo>
                  <a:lnTo>
                    <a:pt x="7869654" y="888965"/>
                  </a:lnTo>
                  <a:lnTo>
                    <a:pt x="7909294" y="914499"/>
                  </a:lnTo>
                  <a:lnTo>
                    <a:pt x="7944909" y="940643"/>
                  </a:lnTo>
                  <a:lnTo>
                    <a:pt x="7976521" y="967330"/>
                  </a:lnTo>
                  <a:lnTo>
                    <a:pt x="8004153" y="994491"/>
                  </a:lnTo>
                  <a:lnTo>
                    <a:pt x="8047564" y="1049967"/>
                  </a:lnTo>
                  <a:lnTo>
                    <a:pt x="8075324" y="1106528"/>
                  </a:lnTo>
                  <a:lnTo>
                    <a:pt x="8087611" y="1163631"/>
                  </a:lnTo>
                  <a:lnTo>
                    <a:pt x="8088009" y="1192215"/>
                  </a:lnTo>
                  <a:lnTo>
                    <a:pt x="8084606" y="1220731"/>
                  </a:lnTo>
                  <a:lnTo>
                    <a:pt x="8066489" y="1277287"/>
                  </a:lnTo>
                  <a:lnTo>
                    <a:pt x="8033439" y="1332755"/>
                  </a:lnTo>
                  <a:lnTo>
                    <a:pt x="7985637" y="1386592"/>
                  </a:lnTo>
                  <a:lnTo>
                    <a:pt x="7956260" y="1412729"/>
                  </a:lnTo>
                  <a:lnTo>
                    <a:pt x="7923263" y="1438254"/>
                  </a:lnTo>
                  <a:lnTo>
                    <a:pt x="7886667" y="1463100"/>
                  </a:lnTo>
                  <a:lnTo>
                    <a:pt x="7846496" y="1487199"/>
                  </a:lnTo>
                  <a:lnTo>
                    <a:pt x="7802772" y="1510482"/>
                  </a:lnTo>
                  <a:lnTo>
                    <a:pt x="7755517" y="1532883"/>
                  </a:lnTo>
                  <a:lnTo>
                    <a:pt x="7704754" y="1554332"/>
                  </a:lnTo>
                  <a:lnTo>
                    <a:pt x="7650505" y="1574763"/>
                  </a:lnTo>
                  <a:lnTo>
                    <a:pt x="7592793" y="1594107"/>
                  </a:lnTo>
                  <a:lnTo>
                    <a:pt x="7549085" y="1607408"/>
                  </a:lnTo>
                  <a:lnTo>
                    <a:pt x="7504112" y="1619874"/>
                  </a:lnTo>
                  <a:lnTo>
                    <a:pt x="7457943" y="1631492"/>
                  </a:lnTo>
                  <a:lnTo>
                    <a:pt x="7410647" y="1642254"/>
                  </a:lnTo>
                  <a:lnTo>
                    <a:pt x="7362293" y="1652147"/>
                  </a:lnTo>
                  <a:lnTo>
                    <a:pt x="7312949" y="1661163"/>
                  </a:lnTo>
                  <a:lnTo>
                    <a:pt x="7262684" y="1669289"/>
                  </a:lnTo>
                  <a:lnTo>
                    <a:pt x="7211567" y="1676516"/>
                  </a:lnTo>
                  <a:lnTo>
                    <a:pt x="7159668" y="1682832"/>
                  </a:lnTo>
                  <a:lnTo>
                    <a:pt x="7107053" y="1688228"/>
                  </a:lnTo>
                  <a:lnTo>
                    <a:pt x="7053794" y="1692692"/>
                  </a:lnTo>
                  <a:lnTo>
                    <a:pt x="6999957" y="1696215"/>
                  </a:lnTo>
                  <a:lnTo>
                    <a:pt x="6997480" y="1723269"/>
                  </a:lnTo>
                  <a:lnTo>
                    <a:pt x="6981052" y="1775992"/>
                  </a:lnTo>
                  <a:lnTo>
                    <a:pt x="6950086" y="1826562"/>
                  </a:lnTo>
                  <a:lnTo>
                    <a:pt x="6905491" y="1874617"/>
                  </a:lnTo>
                  <a:lnTo>
                    <a:pt x="6848178" y="1919791"/>
                  </a:lnTo>
                  <a:lnTo>
                    <a:pt x="6815037" y="1941184"/>
                  </a:lnTo>
                  <a:lnTo>
                    <a:pt x="6779058" y="1961721"/>
                  </a:lnTo>
                  <a:lnTo>
                    <a:pt x="6740354" y="1981355"/>
                  </a:lnTo>
                  <a:lnTo>
                    <a:pt x="6699041" y="2000042"/>
                  </a:lnTo>
                  <a:lnTo>
                    <a:pt x="6655231" y="2017735"/>
                  </a:lnTo>
                  <a:lnTo>
                    <a:pt x="6609038" y="2034390"/>
                  </a:lnTo>
                  <a:lnTo>
                    <a:pt x="6560576" y="2049960"/>
                  </a:lnTo>
                  <a:lnTo>
                    <a:pt x="6509959" y="2064401"/>
                  </a:lnTo>
                  <a:lnTo>
                    <a:pt x="6457300" y="2077666"/>
                  </a:lnTo>
                  <a:lnTo>
                    <a:pt x="6402714" y="2089711"/>
                  </a:lnTo>
                  <a:lnTo>
                    <a:pt x="6346315" y="2100489"/>
                  </a:lnTo>
                  <a:lnTo>
                    <a:pt x="6288216" y="2109955"/>
                  </a:lnTo>
                  <a:lnTo>
                    <a:pt x="6228530" y="2118063"/>
                  </a:lnTo>
                  <a:lnTo>
                    <a:pt x="6167373" y="2124769"/>
                  </a:lnTo>
                  <a:lnTo>
                    <a:pt x="6104857" y="2130026"/>
                  </a:lnTo>
                  <a:lnTo>
                    <a:pt x="6041096" y="2133789"/>
                  </a:lnTo>
                  <a:lnTo>
                    <a:pt x="5976205" y="2136012"/>
                  </a:lnTo>
                  <a:lnTo>
                    <a:pt x="5910297" y="2136651"/>
                  </a:lnTo>
                  <a:lnTo>
                    <a:pt x="5855978" y="2136051"/>
                  </a:lnTo>
                  <a:lnTo>
                    <a:pt x="5801982" y="2134269"/>
                  </a:lnTo>
                  <a:lnTo>
                    <a:pt x="5748405" y="2131333"/>
                  </a:lnTo>
                  <a:lnTo>
                    <a:pt x="5695343" y="2127271"/>
                  </a:lnTo>
                  <a:lnTo>
                    <a:pt x="5642893" y="2122109"/>
                  </a:lnTo>
                  <a:lnTo>
                    <a:pt x="5591150" y="2115876"/>
                  </a:lnTo>
                  <a:lnTo>
                    <a:pt x="5540211" y="2108598"/>
                  </a:lnTo>
                  <a:lnTo>
                    <a:pt x="5490172" y="2100304"/>
                  </a:lnTo>
                  <a:lnTo>
                    <a:pt x="5441130" y="2091020"/>
                  </a:lnTo>
                  <a:lnTo>
                    <a:pt x="5393179" y="2080775"/>
                  </a:lnTo>
                  <a:lnTo>
                    <a:pt x="5346417" y="2069595"/>
                  </a:lnTo>
                  <a:lnTo>
                    <a:pt x="5327245" y="2093488"/>
                  </a:lnTo>
                  <a:lnTo>
                    <a:pt x="5281422" y="2139351"/>
                  </a:lnTo>
                  <a:lnTo>
                    <a:pt x="5226175" y="2182528"/>
                  </a:lnTo>
                  <a:lnTo>
                    <a:pt x="5162161" y="2222874"/>
                  </a:lnTo>
                  <a:lnTo>
                    <a:pt x="5127072" y="2241940"/>
                  </a:lnTo>
                  <a:lnTo>
                    <a:pt x="5090037" y="2260244"/>
                  </a:lnTo>
                  <a:lnTo>
                    <a:pt x="5051139" y="2277768"/>
                  </a:lnTo>
                  <a:lnTo>
                    <a:pt x="5010459" y="2294494"/>
                  </a:lnTo>
                  <a:lnTo>
                    <a:pt x="4968081" y="2310402"/>
                  </a:lnTo>
                  <a:lnTo>
                    <a:pt x="4924086" y="2325476"/>
                  </a:lnTo>
                  <a:lnTo>
                    <a:pt x="4878556" y="2339697"/>
                  </a:lnTo>
                  <a:lnTo>
                    <a:pt x="4831573" y="2353047"/>
                  </a:lnTo>
                  <a:lnTo>
                    <a:pt x="4783220" y="2365508"/>
                  </a:lnTo>
                  <a:lnTo>
                    <a:pt x="4733579" y="2377062"/>
                  </a:lnTo>
                  <a:lnTo>
                    <a:pt x="4682731" y="2387690"/>
                  </a:lnTo>
                  <a:lnTo>
                    <a:pt x="4630759" y="2397374"/>
                  </a:lnTo>
                  <a:lnTo>
                    <a:pt x="4577745" y="2406097"/>
                  </a:lnTo>
                  <a:lnTo>
                    <a:pt x="4523771" y="2413840"/>
                  </a:lnTo>
                  <a:lnTo>
                    <a:pt x="4468919" y="2420584"/>
                  </a:lnTo>
                  <a:lnTo>
                    <a:pt x="4413272" y="2426313"/>
                  </a:lnTo>
                  <a:lnTo>
                    <a:pt x="4356911" y="2431007"/>
                  </a:lnTo>
                  <a:lnTo>
                    <a:pt x="4299919" y="2434649"/>
                  </a:lnTo>
                  <a:lnTo>
                    <a:pt x="4242377" y="2437220"/>
                  </a:lnTo>
                  <a:lnTo>
                    <a:pt x="4184368" y="2438702"/>
                  </a:lnTo>
                  <a:lnTo>
                    <a:pt x="4125975" y="2439077"/>
                  </a:lnTo>
                  <a:lnTo>
                    <a:pt x="4067278" y="2438327"/>
                  </a:lnTo>
                  <a:lnTo>
                    <a:pt x="4008360" y="2436434"/>
                  </a:lnTo>
                  <a:lnTo>
                    <a:pt x="3949304" y="2433380"/>
                  </a:lnTo>
                  <a:lnTo>
                    <a:pt x="3890192" y="2429146"/>
                  </a:lnTo>
                  <a:lnTo>
                    <a:pt x="3831105" y="2423714"/>
                  </a:lnTo>
                  <a:lnTo>
                    <a:pt x="3772125" y="2417067"/>
                  </a:lnTo>
                  <a:lnTo>
                    <a:pt x="3712656" y="2408955"/>
                  </a:lnTo>
                  <a:lnTo>
                    <a:pt x="3654484" y="2399663"/>
                  </a:lnTo>
                  <a:lnTo>
                    <a:pt x="3597691" y="2389225"/>
                  </a:lnTo>
                  <a:lnTo>
                    <a:pt x="3542361" y="2377674"/>
                  </a:lnTo>
                  <a:lnTo>
                    <a:pt x="3488577" y="2365043"/>
                  </a:lnTo>
                  <a:lnTo>
                    <a:pt x="3436423" y="2351366"/>
                  </a:lnTo>
                  <a:lnTo>
                    <a:pt x="3385982" y="2336676"/>
                  </a:lnTo>
                  <a:lnTo>
                    <a:pt x="3337336" y="2321006"/>
                  </a:lnTo>
                  <a:lnTo>
                    <a:pt x="3290571" y="2304390"/>
                  </a:lnTo>
                  <a:lnTo>
                    <a:pt x="3245768" y="2286860"/>
                  </a:lnTo>
                  <a:lnTo>
                    <a:pt x="3203011" y="2268451"/>
                  </a:lnTo>
                  <a:lnTo>
                    <a:pt x="3162383" y="2249196"/>
                  </a:lnTo>
                  <a:lnTo>
                    <a:pt x="3123968" y="2229127"/>
                  </a:lnTo>
                  <a:lnTo>
                    <a:pt x="3087849" y="2208279"/>
                  </a:lnTo>
                  <a:lnTo>
                    <a:pt x="3037537" y="2220192"/>
                  </a:lnTo>
                  <a:lnTo>
                    <a:pt x="2986556" y="2231182"/>
                  </a:lnTo>
                  <a:lnTo>
                    <a:pt x="2934964" y="2241254"/>
                  </a:lnTo>
                  <a:lnTo>
                    <a:pt x="2882821" y="2250414"/>
                  </a:lnTo>
                  <a:lnTo>
                    <a:pt x="2830186" y="2258668"/>
                  </a:lnTo>
                  <a:lnTo>
                    <a:pt x="2777119" y="2266022"/>
                  </a:lnTo>
                  <a:lnTo>
                    <a:pt x="2723679" y="2272483"/>
                  </a:lnTo>
                  <a:lnTo>
                    <a:pt x="2669925" y="2278057"/>
                  </a:lnTo>
                  <a:lnTo>
                    <a:pt x="2615917" y="2282749"/>
                  </a:lnTo>
                  <a:lnTo>
                    <a:pt x="2561713" y="2286566"/>
                  </a:lnTo>
                  <a:lnTo>
                    <a:pt x="2507374" y="2289513"/>
                  </a:lnTo>
                  <a:lnTo>
                    <a:pt x="2452958" y="2291598"/>
                  </a:lnTo>
                  <a:lnTo>
                    <a:pt x="2398525" y="2292826"/>
                  </a:lnTo>
                  <a:lnTo>
                    <a:pt x="2344134" y="2293203"/>
                  </a:lnTo>
                  <a:lnTo>
                    <a:pt x="2289844" y="2292735"/>
                  </a:lnTo>
                  <a:lnTo>
                    <a:pt x="2235715" y="2291428"/>
                  </a:lnTo>
                  <a:lnTo>
                    <a:pt x="2181806" y="2289289"/>
                  </a:lnTo>
                  <a:lnTo>
                    <a:pt x="2128176" y="2286324"/>
                  </a:lnTo>
                  <a:lnTo>
                    <a:pt x="2074885" y="2282538"/>
                  </a:lnTo>
                  <a:lnTo>
                    <a:pt x="2021992" y="2277938"/>
                  </a:lnTo>
                  <a:lnTo>
                    <a:pt x="1969556" y="2272530"/>
                  </a:lnTo>
                  <a:lnTo>
                    <a:pt x="1917636" y="2266320"/>
                  </a:lnTo>
                  <a:lnTo>
                    <a:pt x="1866292" y="2259314"/>
                  </a:lnTo>
                  <a:lnTo>
                    <a:pt x="1815583" y="2251518"/>
                  </a:lnTo>
                  <a:lnTo>
                    <a:pt x="1765569" y="2242939"/>
                  </a:lnTo>
                  <a:lnTo>
                    <a:pt x="1716308" y="2233581"/>
                  </a:lnTo>
                  <a:lnTo>
                    <a:pt x="1667861" y="2223453"/>
                  </a:lnTo>
                  <a:lnTo>
                    <a:pt x="1620286" y="2212559"/>
                  </a:lnTo>
                  <a:lnTo>
                    <a:pt x="1573642" y="2200906"/>
                  </a:lnTo>
                  <a:lnTo>
                    <a:pt x="1527989" y="2188499"/>
                  </a:lnTo>
                  <a:lnTo>
                    <a:pt x="1483387" y="2175345"/>
                  </a:lnTo>
                  <a:lnTo>
                    <a:pt x="1439894" y="2161451"/>
                  </a:lnTo>
                  <a:lnTo>
                    <a:pt x="1397570" y="2146821"/>
                  </a:lnTo>
                  <a:lnTo>
                    <a:pt x="1356474" y="2131463"/>
                  </a:lnTo>
                  <a:lnTo>
                    <a:pt x="1316666" y="2115382"/>
                  </a:lnTo>
                  <a:lnTo>
                    <a:pt x="1278204" y="2098585"/>
                  </a:lnTo>
                  <a:lnTo>
                    <a:pt x="1241149" y="2081077"/>
                  </a:lnTo>
                  <a:lnTo>
                    <a:pt x="1205558" y="2062865"/>
                  </a:lnTo>
                  <a:lnTo>
                    <a:pt x="1171493" y="2043954"/>
                  </a:lnTo>
                  <a:lnTo>
                    <a:pt x="1108173" y="2004063"/>
                  </a:lnTo>
                  <a:lnTo>
                    <a:pt x="1102077" y="2001015"/>
                  </a:lnTo>
                  <a:lnTo>
                    <a:pt x="1097505" y="1997967"/>
                  </a:lnTo>
                  <a:lnTo>
                    <a:pt x="1092933" y="1993395"/>
                  </a:lnTo>
                  <a:lnTo>
                    <a:pt x="1029249" y="1995417"/>
                  </a:lnTo>
                  <a:lnTo>
                    <a:pt x="966347" y="1995431"/>
                  </a:lnTo>
                  <a:lnTo>
                    <a:pt x="904428" y="1993501"/>
                  </a:lnTo>
                  <a:lnTo>
                    <a:pt x="843694" y="1989694"/>
                  </a:lnTo>
                  <a:lnTo>
                    <a:pt x="784347" y="1984074"/>
                  </a:lnTo>
                  <a:lnTo>
                    <a:pt x="726587" y="1976706"/>
                  </a:lnTo>
                  <a:lnTo>
                    <a:pt x="670616" y="1967656"/>
                  </a:lnTo>
                  <a:lnTo>
                    <a:pt x="616636" y="1956989"/>
                  </a:lnTo>
                  <a:lnTo>
                    <a:pt x="564847" y="1944769"/>
                  </a:lnTo>
                  <a:lnTo>
                    <a:pt x="515452" y="1931062"/>
                  </a:lnTo>
                  <a:lnTo>
                    <a:pt x="468652" y="1915934"/>
                  </a:lnTo>
                  <a:lnTo>
                    <a:pt x="424648" y="1899449"/>
                  </a:lnTo>
                  <a:lnTo>
                    <a:pt x="383642" y="1881672"/>
                  </a:lnTo>
                  <a:lnTo>
                    <a:pt x="345835" y="1862669"/>
                  </a:lnTo>
                  <a:lnTo>
                    <a:pt x="311428" y="1842505"/>
                  </a:lnTo>
                  <a:lnTo>
                    <a:pt x="253621" y="1798955"/>
                  </a:lnTo>
                  <a:lnTo>
                    <a:pt x="211834" y="1751541"/>
                  </a:lnTo>
                  <a:lnTo>
                    <a:pt x="187677" y="1700787"/>
                  </a:lnTo>
                  <a:lnTo>
                    <a:pt x="182284" y="1664261"/>
                  </a:lnTo>
                  <a:lnTo>
                    <a:pt x="186534" y="1628040"/>
                  </a:lnTo>
                  <a:lnTo>
                    <a:pt x="200215" y="1592425"/>
                  </a:lnTo>
                  <a:lnTo>
                    <a:pt x="223110" y="1557721"/>
                  </a:lnTo>
                  <a:lnTo>
                    <a:pt x="255007" y="1524232"/>
                  </a:lnTo>
                  <a:lnTo>
                    <a:pt x="295691" y="1492261"/>
                  </a:lnTo>
                  <a:lnTo>
                    <a:pt x="344947" y="1462111"/>
                  </a:lnTo>
                  <a:lnTo>
                    <a:pt x="402561" y="1434087"/>
                  </a:lnTo>
                  <a:lnTo>
                    <a:pt x="340433" y="1417336"/>
                  </a:lnTo>
                  <a:lnTo>
                    <a:pt x="283152" y="1398686"/>
                  </a:lnTo>
                  <a:lnTo>
                    <a:pt x="230822" y="1378298"/>
                  </a:lnTo>
                  <a:lnTo>
                    <a:pt x="183548" y="1356336"/>
                  </a:lnTo>
                  <a:lnTo>
                    <a:pt x="141436" y="1332958"/>
                  </a:lnTo>
                  <a:lnTo>
                    <a:pt x="104591" y="1308329"/>
                  </a:lnTo>
                  <a:lnTo>
                    <a:pt x="73117" y="1282607"/>
                  </a:lnTo>
                  <a:lnTo>
                    <a:pt x="26705" y="1228537"/>
                  </a:lnTo>
                  <a:lnTo>
                    <a:pt x="3039" y="1172040"/>
                  </a:lnTo>
                  <a:lnTo>
                    <a:pt x="0" y="1143285"/>
                  </a:lnTo>
                  <a:lnTo>
                    <a:pt x="2962" y="1114408"/>
                  </a:lnTo>
                  <a:lnTo>
                    <a:pt x="27312" y="1056932"/>
                  </a:lnTo>
                  <a:lnTo>
                    <a:pt x="76930" y="1000905"/>
                  </a:lnTo>
                  <a:lnTo>
                    <a:pt x="111477" y="973839"/>
                  </a:lnTo>
                  <a:lnTo>
                    <a:pt x="178736" y="933872"/>
                  </a:lnTo>
                  <a:lnTo>
                    <a:pt x="217141" y="915647"/>
                  </a:lnTo>
                  <a:lnTo>
                    <a:pt x="258464" y="898667"/>
                  </a:lnTo>
                  <a:lnTo>
                    <a:pt x="302504" y="882985"/>
                  </a:lnTo>
                  <a:lnTo>
                    <a:pt x="349063" y="868656"/>
                  </a:lnTo>
                  <a:lnTo>
                    <a:pt x="397940" y="855733"/>
                  </a:lnTo>
                  <a:lnTo>
                    <a:pt x="448935" y="844272"/>
                  </a:lnTo>
                  <a:lnTo>
                    <a:pt x="501849" y="834325"/>
                  </a:lnTo>
                  <a:lnTo>
                    <a:pt x="556482" y="825948"/>
                  </a:lnTo>
                  <a:lnTo>
                    <a:pt x="612635" y="819193"/>
                  </a:lnTo>
                  <a:lnTo>
                    <a:pt x="670106" y="814116"/>
                  </a:lnTo>
                  <a:lnTo>
                    <a:pt x="728697" y="810771"/>
                  </a:lnTo>
                  <a:lnTo>
                    <a:pt x="736317" y="80315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15084" y="3738372"/>
              <a:ext cx="144780" cy="14478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786127" y="1930908"/>
              <a:ext cx="7411720" cy="2074545"/>
            </a:xfrm>
            <a:custGeom>
              <a:avLst/>
              <a:gdLst/>
              <a:ahLst/>
              <a:cxnLst/>
              <a:rect l="l" t="t" r="r" b="b"/>
              <a:pathLst>
                <a:path w="7411720" h="2074545">
                  <a:moveTo>
                    <a:pt x="289559" y="1866899"/>
                  </a:moveTo>
                  <a:lnTo>
                    <a:pt x="282781" y="1910266"/>
                  </a:lnTo>
                  <a:lnTo>
                    <a:pt x="263859" y="1947562"/>
                  </a:lnTo>
                  <a:lnTo>
                    <a:pt x="234915" y="1976737"/>
                  </a:lnTo>
                  <a:lnTo>
                    <a:pt x="198071" y="1995745"/>
                  </a:lnTo>
                  <a:lnTo>
                    <a:pt x="155448" y="2002535"/>
                  </a:lnTo>
                  <a:lnTo>
                    <a:pt x="112081" y="1995745"/>
                  </a:lnTo>
                  <a:lnTo>
                    <a:pt x="74785" y="1976737"/>
                  </a:lnTo>
                  <a:lnTo>
                    <a:pt x="45610" y="1947562"/>
                  </a:lnTo>
                  <a:lnTo>
                    <a:pt x="26602" y="1910266"/>
                  </a:lnTo>
                  <a:lnTo>
                    <a:pt x="19812" y="1866899"/>
                  </a:lnTo>
                  <a:lnTo>
                    <a:pt x="26602" y="1824276"/>
                  </a:lnTo>
                  <a:lnTo>
                    <a:pt x="45610" y="1787432"/>
                  </a:lnTo>
                  <a:lnTo>
                    <a:pt x="74785" y="1758488"/>
                  </a:lnTo>
                  <a:lnTo>
                    <a:pt x="112081" y="1739566"/>
                  </a:lnTo>
                  <a:lnTo>
                    <a:pt x="155448" y="1732787"/>
                  </a:lnTo>
                  <a:lnTo>
                    <a:pt x="198071" y="1739566"/>
                  </a:lnTo>
                  <a:lnTo>
                    <a:pt x="234915" y="1758488"/>
                  </a:lnTo>
                  <a:lnTo>
                    <a:pt x="263859" y="1787432"/>
                  </a:lnTo>
                  <a:lnTo>
                    <a:pt x="282781" y="1824276"/>
                  </a:lnTo>
                  <a:lnTo>
                    <a:pt x="289559" y="1866899"/>
                  </a:lnTo>
                </a:path>
                <a:path w="7411720" h="2074545">
                  <a:moveTo>
                    <a:pt x="542543" y="1825751"/>
                  </a:moveTo>
                  <a:lnTo>
                    <a:pt x="537234" y="1872573"/>
                  </a:lnTo>
                  <a:lnTo>
                    <a:pt x="522087" y="1915556"/>
                  </a:lnTo>
                  <a:lnTo>
                    <a:pt x="498276" y="1953474"/>
                  </a:lnTo>
                  <a:lnTo>
                    <a:pt x="466974" y="1985101"/>
                  </a:lnTo>
                  <a:lnTo>
                    <a:pt x="429354" y="2009209"/>
                  </a:lnTo>
                  <a:lnTo>
                    <a:pt x="386589" y="2024573"/>
                  </a:lnTo>
                  <a:lnTo>
                    <a:pt x="339851" y="2029967"/>
                  </a:lnTo>
                  <a:lnTo>
                    <a:pt x="293114" y="2024573"/>
                  </a:lnTo>
                  <a:lnTo>
                    <a:pt x="250349" y="2009209"/>
                  </a:lnTo>
                  <a:lnTo>
                    <a:pt x="212729" y="1985101"/>
                  </a:lnTo>
                  <a:lnTo>
                    <a:pt x="181427" y="1953474"/>
                  </a:lnTo>
                  <a:lnTo>
                    <a:pt x="157616" y="1915556"/>
                  </a:lnTo>
                  <a:lnTo>
                    <a:pt x="142469" y="1872573"/>
                  </a:lnTo>
                  <a:lnTo>
                    <a:pt x="137160" y="1825751"/>
                  </a:lnTo>
                  <a:lnTo>
                    <a:pt x="142469" y="1779494"/>
                  </a:lnTo>
                  <a:lnTo>
                    <a:pt x="157616" y="1736915"/>
                  </a:lnTo>
                  <a:lnTo>
                    <a:pt x="181427" y="1699268"/>
                  </a:lnTo>
                  <a:lnTo>
                    <a:pt x="212729" y="1667806"/>
                  </a:lnTo>
                  <a:lnTo>
                    <a:pt x="250349" y="1643782"/>
                  </a:lnTo>
                  <a:lnTo>
                    <a:pt x="293114" y="1628449"/>
                  </a:lnTo>
                  <a:lnTo>
                    <a:pt x="339851" y="1623059"/>
                  </a:lnTo>
                  <a:lnTo>
                    <a:pt x="386589" y="1628449"/>
                  </a:lnTo>
                  <a:lnTo>
                    <a:pt x="429354" y="1643782"/>
                  </a:lnTo>
                  <a:lnTo>
                    <a:pt x="466974" y="1667806"/>
                  </a:lnTo>
                  <a:lnTo>
                    <a:pt x="498276" y="1699268"/>
                  </a:lnTo>
                  <a:lnTo>
                    <a:pt x="522087" y="1736915"/>
                  </a:lnTo>
                  <a:lnTo>
                    <a:pt x="537234" y="1779494"/>
                  </a:lnTo>
                  <a:lnTo>
                    <a:pt x="542543" y="1825751"/>
                  </a:lnTo>
                </a:path>
                <a:path w="7411720" h="2074545">
                  <a:moveTo>
                    <a:pt x="473963" y="1345691"/>
                  </a:moveTo>
                  <a:lnTo>
                    <a:pt x="419076" y="1346482"/>
                  </a:lnTo>
                  <a:lnTo>
                    <a:pt x="364277" y="1345804"/>
                  </a:lnTo>
                  <a:lnTo>
                    <a:pt x="309767" y="1343659"/>
                  </a:lnTo>
                  <a:lnTo>
                    <a:pt x="255745" y="1340047"/>
                  </a:lnTo>
                  <a:lnTo>
                    <a:pt x="202413" y="1334967"/>
                  </a:lnTo>
                  <a:lnTo>
                    <a:pt x="149972" y="1328419"/>
                  </a:lnTo>
                  <a:lnTo>
                    <a:pt x="98623" y="1320404"/>
                  </a:lnTo>
                  <a:lnTo>
                    <a:pt x="48565" y="1310922"/>
                  </a:lnTo>
                  <a:lnTo>
                    <a:pt x="0" y="1299971"/>
                  </a:lnTo>
                </a:path>
                <a:path w="7411720" h="2074545">
                  <a:moveTo>
                    <a:pt x="891539" y="1837943"/>
                  </a:moveTo>
                  <a:lnTo>
                    <a:pt x="841581" y="1845349"/>
                  </a:lnTo>
                  <a:lnTo>
                    <a:pt x="790193" y="1851469"/>
                  </a:lnTo>
                  <a:lnTo>
                    <a:pt x="737663" y="1856160"/>
                  </a:lnTo>
                  <a:lnTo>
                    <a:pt x="684275" y="1859279"/>
                  </a:lnTo>
                </a:path>
                <a:path w="7411720" h="2074545">
                  <a:moveTo>
                    <a:pt x="2677667" y="2074163"/>
                  </a:moveTo>
                  <a:lnTo>
                    <a:pt x="2641639" y="2050780"/>
                  </a:lnTo>
                  <a:lnTo>
                    <a:pt x="2608897" y="2026538"/>
                  </a:lnTo>
                  <a:lnTo>
                    <a:pt x="2579298" y="2001726"/>
                  </a:lnTo>
                  <a:lnTo>
                    <a:pt x="2552699" y="1976627"/>
                  </a:lnTo>
                </a:path>
                <a:path w="7411720" h="2074545">
                  <a:moveTo>
                    <a:pt x="4986527" y="1830323"/>
                  </a:moveTo>
                  <a:lnTo>
                    <a:pt x="4979098" y="1857494"/>
                  </a:lnTo>
                  <a:lnTo>
                    <a:pt x="4968239" y="1884235"/>
                  </a:lnTo>
                  <a:lnTo>
                    <a:pt x="4953952" y="1910691"/>
                  </a:lnTo>
                  <a:lnTo>
                    <a:pt x="4936235" y="1937003"/>
                  </a:lnTo>
                </a:path>
                <a:path w="7411720" h="2074545">
                  <a:moveTo>
                    <a:pt x="5978651" y="1164335"/>
                  </a:moveTo>
                  <a:lnTo>
                    <a:pt x="6047045" y="1179285"/>
                  </a:lnTo>
                  <a:lnTo>
                    <a:pt x="6112103" y="1196063"/>
                  </a:lnTo>
                  <a:lnTo>
                    <a:pt x="6173669" y="1214568"/>
                  </a:lnTo>
                  <a:lnTo>
                    <a:pt x="6231588" y="1234701"/>
                  </a:lnTo>
                  <a:lnTo>
                    <a:pt x="6285702" y="1256361"/>
                  </a:lnTo>
                  <a:lnTo>
                    <a:pt x="6335857" y="1279448"/>
                  </a:lnTo>
                  <a:lnTo>
                    <a:pt x="6381894" y="1303861"/>
                  </a:lnTo>
                  <a:lnTo>
                    <a:pt x="6423659" y="1329499"/>
                  </a:lnTo>
                  <a:lnTo>
                    <a:pt x="6460995" y="1356262"/>
                  </a:lnTo>
                  <a:lnTo>
                    <a:pt x="6493745" y="1384050"/>
                  </a:lnTo>
                  <a:lnTo>
                    <a:pt x="6521754" y="1412763"/>
                  </a:lnTo>
                  <a:lnTo>
                    <a:pt x="6562922" y="1472558"/>
                  </a:lnTo>
                  <a:lnTo>
                    <a:pt x="6583247" y="1534845"/>
                  </a:lnTo>
                  <a:lnTo>
                    <a:pt x="6585203" y="1566671"/>
                  </a:lnTo>
                </a:path>
                <a:path w="7411720" h="2074545">
                  <a:moveTo>
                    <a:pt x="7411211" y="734567"/>
                  </a:moveTo>
                  <a:lnTo>
                    <a:pt x="7378742" y="762994"/>
                  </a:lnTo>
                  <a:lnTo>
                    <a:pt x="7340938" y="790278"/>
                  </a:lnTo>
                  <a:lnTo>
                    <a:pt x="7298054" y="816292"/>
                  </a:lnTo>
                  <a:lnTo>
                    <a:pt x="7250345" y="840909"/>
                  </a:lnTo>
                  <a:lnTo>
                    <a:pt x="7198063" y="864002"/>
                  </a:lnTo>
                  <a:lnTo>
                    <a:pt x="7141463" y="885443"/>
                  </a:lnTo>
                </a:path>
                <a:path w="7411720" h="2074545">
                  <a:moveTo>
                    <a:pt x="6761987" y="173735"/>
                  </a:moveTo>
                  <a:lnTo>
                    <a:pt x="6768869" y="192000"/>
                  </a:lnTo>
                  <a:lnTo>
                    <a:pt x="6773608" y="210121"/>
                  </a:lnTo>
                  <a:lnTo>
                    <a:pt x="6776346" y="227957"/>
                  </a:lnTo>
                  <a:lnTo>
                    <a:pt x="6777227" y="245363"/>
                  </a:lnTo>
                </a:path>
                <a:path w="7411720" h="2074545">
                  <a:moveTo>
                    <a:pt x="5033771" y="91439"/>
                  </a:moveTo>
                  <a:lnTo>
                    <a:pt x="5062299" y="66865"/>
                  </a:lnTo>
                  <a:lnTo>
                    <a:pt x="5095112" y="43433"/>
                  </a:lnTo>
                  <a:lnTo>
                    <a:pt x="5131927" y="21145"/>
                  </a:lnTo>
                  <a:lnTo>
                    <a:pt x="5172455" y="0"/>
                  </a:lnTo>
                </a:path>
                <a:path w="7411720" h="2074545">
                  <a:moveTo>
                    <a:pt x="3736847" y="134111"/>
                  </a:moveTo>
                  <a:lnTo>
                    <a:pt x="3748825" y="113823"/>
                  </a:lnTo>
                  <a:lnTo>
                    <a:pt x="3764089" y="94106"/>
                  </a:lnTo>
                  <a:lnTo>
                    <a:pt x="3782496" y="74961"/>
                  </a:lnTo>
                  <a:lnTo>
                    <a:pt x="3803903" y="56387"/>
                  </a:lnTo>
                </a:path>
                <a:path w="7411720" h="2074545">
                  <a:moveTo>
                    <a:pt x="2214371" y="161543"/>
                  </a:moveTo>
                  <a:lnTo>
                    <a:pt x="2266504" y="174735"/>
                  </a:lnTo>
                  <a:lnTo>
                    <a:pt x="2316882" y="188805"/>
                  </a:lnTo>
                  <a:lnTo>
                    <a:pt x="2365577" y="203898"/>
                  </a:lnTo>
                  <a:lnTo>
                    <a:pt x="2412662" y="220163"/>
                  </a:lnTo>
                  <a:lnTo>
                    <a:pt x="2458211" y="237743"/>
                  </a:lnTo>
                </a:path>
                <a:path w="7411720" h="2074545">
                  <a:moveTo>
                    <a:pt x="368807" y="758951"/>
                  </a:moveTo>
                  <a:lnTo>
                    <a:pt x="355068" y="739282"/>
                  </a:lnTo>
                  <a:lnTo>
                    <a:pt x="343471" y="719327"/>
                  </a:lnTo>
                  <a:lnTo>
                    <a:pt x="333875" y="699373"/>
                  </a:lnTo>
                  <a:lnTo>
                    <a:pt x="326135" y="679703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29155" y="6957059"/>
            <a:ext cx="106680" cy="106679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1143183" y="4384547"/>
            <a:ext cx="8478520" cy="2601595"/>
            <a:chOff x="1143183" y="4384547"/>
            <a:chExt cx="8478520" cy="2601595"/>
          </a:xfrm>
        </p:grpSpPr>
        <p:sp>
          <p:nvSpPr>
            <p:cNvPr id="9" name="object 9"/>
            <p:cNvSpPr/>
            <p:nvPr/>
          </p:nvSpPr>
          <p:spPr>
            <a:xfrm>
              <a:off x="1147755" y="5005450"/>
              <a:ext cx="8468995" cy="1753235"/>
            </a:xfrm>
            <a:custGeom>
              <a:avLst/>
              <a:gdLst/>
              <a:ahLst/>
              <a:cxnLst/>
              <a:rect l="l" t="t" r="r" b="b"/>
              <a:pathLst>
                <a:path w="8468995" h="1753234">
                  <a:moveTo>
                    <a:pt x="770960" y="576961"/>
                  </a:moveTo>
                  <a:lnTo>
                    <a:pt x="762855" y="555901"/>
                  </a:lnTo>
                  <a:lnTo>
                    <a:pt x="758971" y="534996"/>
                  </a:lnTo>
                  <a:lnTo>
                    <a:pt x="759213" y="514281"/>
                  </a:lnTo>
                  <a:lnTo>
                    <a:pt x="771695" y="473561"/>
                  </a:lnTo>
                  <a:lnTo>
                    <a:pt x="799537" y="434026"/>
                  </a:lnTo>
                  <a:lnTo>
                    <a:pt x="841980" y="395955"/>
                  </a:lnTo>
                  <a:lnTo>
                    <a:pt x="898259" y="359631"/>
                  </a:lnTo>
                  <a:lnTo>
                    <a:pt x="967615" y="325337"/>
                  </a:lnTo>
                  <a:lnTo>
                    <a:pt x="1006958" y="309039"/>
                  </a:lnTo>
                  <a:lnTo>
                    <a:pt x="1049285" y="293353"/>
                  </a:lnTo>
                  <a:lnTo>
                    <a:pt x="1094499" y="278316"/>
                  </a:lnTo>
                  <a:lnTo>
                    <a:pt x="1142506" y="263963"/>
                  </a:lnTo>
                  <a:lnTo>
                    <a:pt x="1193211" y="250328"/>
                  </a:lnTo>
                  <a:lnTo>
                    <a:pt x="1246518" y="237447"/>
                  </a:lnTo>
                  <a:lnTo>
                    <a:pt x="1302333" y="225356"/>
                  </a:lnTo>
                  <a:lnTo>
                    <a:pt x="1360559" y="214089"/>
                  </a:lnTo>
                  <a:lnTo>
                    <a:pt x="1421102" y="203681"/>
                  </a:lnTo>
                  <a:lnTo>
                    <a:pt x="1483866" y="194169"/>
                  </a:lnTo>
                  <a:lnTo>
                    <a:pt x="1548756" y="185586"/>
                  </a:lnTo>
                  <a:lnTo>
                    <a:pt x="1615678" y="177970"/>
                  </a:lnTo>
                  <a:lnTo>
                    <a:pt x="1684535" y="171353"/>
                  </a:lnTo>
                  <a:lnTo>
                    <a:pt x="1755233" y="165773"/>
                  </a:lnTo>
                  <a:lnTo>
                    <a:pt x="1827676" y="161264"/>
                  </a:lnTo>
                  <a:lnTo>
                    <a:pt x="1901768" y="157861"/>
                  </a:lnTo>
                  <a:lnTo>
                    <a:pt x="1953697" y="156010"/>
                  </a:lnTo>
                  <a:lnTo>
                    <a:pt x="2005634" y="154756"/>
                  </a:lnTo>
                  <a:lnTo>
                    <a:pt x="2057527" y="154095"/>
                  </a:lnTo>
                  <a:lnTo>
                    <a:pt x="2109322" y="154025"/>
                  </a:lnTo>
                  <a:lnTo>
                    <a:pt x="2160963" y="154541"/>
                  </a:lnTo>
                  <a:lnTo>
                    <a:pt x="2212398" y="155639"/>
                  </a:lnTo>
                  <a:lnTo>
                    <a:pt x="2263573" y="157316"/>
                  </a:lnTo>
                  <a:lnTo>
                    <a:pt x="2314433" y="159569"/>
                  </a:lnTo>
                  <a:lnTo>
                    <a:pt x="2364924" y="162392"/>
                  </a:lnTo>
                  <a:lnTo>
                    <a:pt x="2414993" y="165784"/>
                  </a:lnTo>
                  <a:lnTo>
                    <a:pt x="2464586" y="169739"/>
                  </a:lnTo>
                  <a:lnTo>
                    <a:pt x="2513648" y="174255"/>
                  </a:lnTo>
                  <a:lnTo>
                    <a:pt x="2562125" y="179327"/>
                  </a:lnTo>
                  <a:lnTo>
                    <a:pt x="2609965" y="184951"/>
                  </a:lnTo>
                  <a:lnTo>
                    <a:pt x="2657112" y="191125"/>
                  </a:lnTo>
                  <a:lnTo>
                    <a:pt x="2703512" y="197844"/>
                  </a:lnTo>
                  <a:lnTo>
                    <a:pt x="2749112" y="205105"/>
                  </a:lnTo>
                  <a:lnTo>
                    <a:pt x="2778291" y="190603"/>
                  </a:lnTo>
                  <a:lnTo>
                    <a:pt x="2843934" y="163531"/>
                  </a:lnTo>
                  <a:lnTo>
                    <a:pt x="2880158" y="150984"/>
                  </a:lnTo>
                  <a:lnTo>
                    <a:pt x="2918492" y="139109"/>
                  </a:lnTo>
                  <a:lnTo>
                    <a:pt x="2958816" y="127917"/>
                  </a:lnTo>
                  <a:lnTo>
                    <a:pt x="3001009" y="117418"/>
                  </a:lnTo>
                  <a:lnTo>
                    <a:pt x="3044953" y="107624"/>
                  </a:lnTo>
                  <a:lnTo>
                    <a:pt x="3090528" y="98545"/>
                  </a:lnTo>
                  <a:lnTo>
                    <a:pt x="3137615" y="90190"/>
                  </a:lnTo>
                  <a:lnTo>
                    <a:pt x="3186093" y="82571"/>
                  </a:lnTo>
                  <a:lnTo>
                    <a:pt x="3235843" y="75698"/>
                  </a:lnTo>
                  <a:lnTo>
                    <a:pt x="3286746" y="69582"/>
                  </a:lnTo>
                  <a:lnTo>
                    <a:pt x="3338681" y="64233"/>
                  </a:lnTo>
                  <a:lnTo>
                    <a:pt x="3391530" y="59661"/>
                  </a:lnTo>
                  <a:lnTo>
                    <a:pt x="3445173" y="55878"/>
                  </a:lnTo>
                  <a:lnTo>
                    <a:pt x="3499489" y="52893"/>
                  </a:lnTo>
                  <a:lnTo>
                    <a:pt x="3554361" y="50717"/>
                  </a:lnTo>
                  <a:lnTo>
                    <a:pt x="3609667" y="49361"/>
                  </a:lnTo>
                  <a:lnTo>
                    <a:pt x="3665288" y="48835"/>
                  </a:lnTo>
                  <a:lnTo>
                    <a:pt x="3721105" y="49149"/>
                  </a:lnTo>
                  <a:lnTo>
                    <a:pt x="3776999" y="50315"/>
                  </a:lnTo>
                  <a:lnTo>
                    <a:pt x="3832849" y="52342"/>
                  </a:lnTo>
                  <a:lnTo>
                    <a:pt x="3888535" y="55241"/>
                  </a:lnTo>
                  <a:lnTo>
                    <a:pt x="3943939" y="59023"/>
                  </a:lnTo>
                  <a:lnTo>
                    <a:pt x="3998941" y="63697"/>
                  </a:lnTo>
                  <a:lnTo>
                    <a:pt x="4053421" y="69276"/>
                  </a:lnTo>
                  <a:lnTo>
                    <a:pt x="4107259" y="75768"/>
                  </a:lnTo>
                  <a:lnTo>
                    <a:pt x="4160336" y="83185"/>
                  </a:lnTo>
                  <a:lnTo>
                    <a:pt x="4213189" y="91781"/>
                  </a:lnTo>
                  <a:lnTo>
                    <a:pt x="4263846" y="101107"/>
                  </a:lnTo>
                  <a:lnTo>
                    <a:pt x="4312310" y="111166"/>
                  </a:lnTo>
                  <a:lnTo>
                    <a:pt x="4358578" y="121956"/>
                  </a:lnTo>
                  <a:lnTo>
                    <a:pt x="4402652" y="133477"/>
                  </a:lnTo>
                  <a:lnTo>
                    <a:pt x="4431954" y="118373"/>
                  </a:lnTo>
                  <a:lnTo>
                    <a:pt x="4500006" y="90625"/>
                  </a:lnTo>
                  <a:lnTo>
                    <a:pt x="4538373" y="78018"/>
                  </a:lnTo>
                  <a:lnTo>
                    <a:pt x="4579379" y="66283"/>
                  </a:lnTo>
                  <a:lnTo>
                    <a:pt x="4622832" y="55436"/>
                  </a:lnTo>
                  <a:lnTo>
                    <a:pt x="4668540" y="45497"/>
                  </a:lnTo>
                  <a:lnTo>
                    <a:pt x="4716313" y="36484"/>
                  </a:lnTo>
                  <a:lnTo>
                    <a:pt x="4765957" y="28417"/>
                  </a:lnTo>
                  <a:lnTo>
                    <a:pt x="4817281" y="21315"/>
                  </a:lnTo>
                  <a:lnTo>
                    <a:pt x="4870095" y="15195"/>
                  </a:lnTo>
                  <a:lnTo>
                    <a:pt x="4924205" y="10077"/>
                  </a:lnTo>
                  <a:lnTo>
                    <a:pt x="4979421" y="5980"/>
                  </a:lnTo>
                  <a:lnTo>
                    <a:pt x="5035551" y="2922"/>
                  </a:lnTo>
                  <a:lnTo>
                    <a:pt x="5092404" y="922"/>
                  </a:lnTo>
                  <a:lnTo>
                    <a:pt x="5149786" y="0"/>
                  </a:lnTo>
                  <a:lnTo>
                    <a:pt x="5207508" y="172"/>
                  </a:lnTo>
                  <a:lnTo>
                    <a:pt x="5265377" y="1460"/>
                  </a:lnTo>
                  <a:lnTo>
                    <a:pt x="5323202" y="3881"/>
                  </a:lnTo>
                  <a:lnTo>
                    <a:pt x="5380791" y="7454"/>
                  </a:lnTo>
                  <a:lnTo>
                    <a:pt x="5437952" y="12198"/>
                  </a:lnTo>
                  <a:lnTo>
                    <a:pt x="5494493" y="18131"/>
                  </a:lnTo>
                  <a:lnTo>
                    <a:pt x="5550224" y="25273"/>
                  </a:lnTo>
                  <a:lnTo>
                    <a:pt x="5606951" y="34170"/>
                  </a:lnTo>
                  <a:lnTo>
                    <a:pt x="5661138" y="44126"/>
                  </a:lnTo>
                  <a:lnTo>
                    <a:pt x="5712530" y="55182"/>
                  </a:lnTo>
                  <a:lnTo>
                    <a:pt x="5760875" y="67381"/>
                  </a:lnTo>
                  <a:lnTo>
                    <a:pt x="5805918" y="80765"/>
                  </a:lnTo>
                  <a:lnTo>
                    <a:pt x="5847404" y="95377"/>
                  </a:lnTo>
                  <a:lnTo>
                    <a:pt x="5886215" y="83249"/>
                  </a:lnTo>
                  <a:lnTo>
                    <a:pt x="5927030" y="71927"/>
                  </a:lnTo>
                  <a:lnTo>
                    <a:pt x="5969709" y="61416"/>
                  </a:lnTo>
                  <a:lnTo>
                    <a:pt x="6014112" y="51721"/>
                  </a:lnTo>
                  <a:lnTo>
                    <a:pt x="6060099" y="42846"/>
                  </a:lnTo>
                  <a:lnTo>
                    <a:pt x="6107530" y="34793"/>
                  </a:lnTo>
                  <a:lnTo>
                    <a:pt x="6156263" y="27569"/>
                  </a:lnTo>
                  <a:lnTo>
                    <a:pt x="6206159" y="21177"/>
                  </a:lnTo>
                  <a:lnTo>
                    <a:pt x="6257078" y="15621"/>
                  </a:lnTo>
                  <a:lnTo>
                    <a:pt x="6308879" y="10906"/>
                  </a:lnTo>
                  <a:lnTo>
                    <a:pt x="6361422" y="7035"/>
                  </a:lnTo>
                  <a:lnTo>
                    <a:pt x="6414566" y="4012"/>
                  </a:lnTo>
                  <a:lnTo>
                    <a:pt x="6468172" y="1843"/>
                  </a:lnTo>
                  <a:lnTo>
                    <a:pt x="6522099" y="531"/>
                  </a:lnTo>
                  <a:lnTo>
                    <a:pt x="6576207" y="80"/>
                  </a:lnTo>
                  <a:lnTo>
                    <a:pt x="6630355" y="495"/>
                  </a:lnTo>
                  <a:lnTo>
                    <a:pt x="6684403" y="1779"/>
                  </a:lnTo>
                  <a:lnTo>
                    <a:pt x="6738211" y="3937"/>
                  </a:lnTo>
                  <a:lnTo>
                    <a:pt x="6791638" y="6973"/>
                  </a:lnTo>
                  <a:lnTo>
                    <a:pt x="6844545" y="10892"/>
                  </a:lnTo>
                  <a:lnTo>
                    <a:pt x="6896790" y="15696"/>
                  </a:lnTo>
                  <a:lnTo>
                    <a:pt x="6948234" y="21392"/>
                  </a:lnTo>
                  <a:lnTo>
                    <a:pt x="6998737" y="27982"/>
                  </a:lnTo>
                  <a:lnTo>
                    <a:pt x="7048157" y="35471"/>
                  </a:lnTo>
                  <a:lnTo>
                    <a:pt x="7096356" y="43863"/>
                  </a:lnTo>
                  <a:lnTo>
                    <a:pt x="7143191" y="53162"/>
                  </a:lnTo>
                  <a:lnTo>
                    <a:pt x="7188524" y="63373"/>
                  </a:lnTo>
                  <a:lnTo>
                    <a:pt x="7257038" y="81346"/>
                  </a:lnTo>
                  <a:lnTo>
                    <a:pt x="7318620" y="101158"/>
                  </a:lnTo>
                  <a:lnTo>
                    <a:pt x="7372871" y="122596"/>
                  </a:lnTo>
                  <a:lnTo>
                    <a:pt x="7419390" y="145447"/>
                  </a:lnTo>
                  <a:lnTo>
                    <a:pt x="7457779" y="169498"/>
                  </a:lnTo>
                  <a:lnTo>
                    <a:pt x="7487637" y="194535"/>
                  </a:lnTo>
                  <a:lnTo>
                    <a:pt x="7508564" y="220345"/>
                  </a:lnTo>
                  <a:lnTo>
                    <a:pt x="7579811" y="226575"/>
                  </a:lnTo>
                  <a:lnTo>
                    <a:pt x="7648357" y="234093"/>
                  </a:lnTo>
                  <a:lnTo>
                    <a:pt x="7714077" y="242840"/>
                  </a:lnTo>
                  <a:lnTo>
                    <a:pt x="7776844" y="252754"/>
                  </a:lnTo>
                  <a:lnTo>
                    <a:pt x="7836534" y="263776"/>
                  </a:lnTo>
                  <a:lnTo>
                    <a:pt x="7893020" y="275845"/>
                  </a:lnTo>
                  <a:lnTo>
                    <a:pt x="7946179" y="288902"/>
                  </a:lnTo>
                  <a:lnTo>
                    <a:pt x="7995883" y="302886"/>
                  </a:lnTo>
                  <a:lnTo>
                    <a:pt x="8042007" y="317738"/>
                  </a:lnTo>
                  <a:lnTo>
                    <a:pt x="8084426" y="333397"/>
                  </a:lnTo>
                  <a:lnTo>
                    <a:pt x="8123015" y="349803"/>
                  </a:lnTo>
                  <a:lnTo>
                    <a:pt x="8157648" y="366896"/>
                  </a:lnTo>
                  <a:lnTo>
                    <a:pt x="8214543" y="402902"/>
                  </a:lnTo>
                  <a:lnTo>
                    <a:pt x="8254107" y="440934"/>
                  </a:lnTo>
                  <a:lnTo>
                    <a:pt x="8275337" y="480511"/>
                  </a:lnTo>
                  <a:lnTo>
                    <a:pt x="8278762" y="500728"/>
                  </a:lnTo>
                  <a:lnTo>
                    <a:pt x="8277228" y="521152"/>
                  </a:lnTo>
                  <a:lnTo>
                    <a:pt x="8258776" y="562377"/>
                  </a:lnTo>
                  <a:lnTo>
                    <a:pt x="8231869" y="592439"/>
                  </a:lnTo>
                  <a:lnTo>
                    <a:pt x="8194364" y="621157"/>
                  </a:lnTo>
                  <a:lnTo>
                    <a:pt x="8243423" y="640449"/>
                  </a:lnTo>
                  <a:lnTo>
                    <a:pt x="8287575" y="660303"/>
                  </a:lnTo>
                  <a:lnTo>
                    <a:pt x="8326847" y="680655"/>
                  </a:lnTo>
                  <a:lnTo>
                    <a:pt x="8361269" y="701446"/>
                  </a:lnTo>
                  <a:lnTo>
                    <a:pt x="8415681" y="744095"/>
                  </a:lnTo>
                  <a:lnTo>
                    <a:pt x="8451043" y="787761"/>
                  </a:lnTo>
                  <a:lnTo>
                    <a:pt x="8467588" y="831951"/>
                  </a:lnTo>
                  <a:lnTo>
                    <a:pt x="8468878" y="854089"/>
                  </a:lnTo>
                  <a:lnTo>
                    <a:pt x="8465550" y="876174"/>
                  </a:lnTo>
                  <a:lnTo>
                    <a:pt x="8445162" y="919939"/>
                  </a:lnTo>
                  <a:lnTo>
                    <a:pt x="8406656" y="962755"/>
                  </a:lnTo>
                  <a:lnTo>
                    <a:pt x="8350266" y="1004131"/>
                  </a:lnTo>
                  <a:lnTo>
                    <a:pt x="8315437" y="1024126"/>
                  </a:lnTo>
                  <a:lnTo>
                    <a:pt x="8276225" y="1043576"/>
                  </a:lnTo>
                  <a:lnTo>
                    <a:pt x="8232658" y="1062421"/>
                  </a:lnTo>
                  <a:lnTo>
                    <a:pt x="8184765" y="1080599"/>
                  </a:lnTo>
                  <a:lnTo>
                    <a:pt x="8132577" y="1098049"/>
                  </a:lnTo>
                  <a:lnTo>
                    <a:pt x="8076121" y="1114708"/>
                  </a:lnTo>
                  <a:lnTo>
                    <a:pt x="8015427" y="1130517"/>
                  </a:lnTo>
                  <a:lnTo>
                    <a:pt x="7950524" y="1145413"/>
                  </a:lnTo>
                  <a:lnTo>
                    <a:pt x="7904530" y="1155031"/>
                  </a:lnTo>
                  <a:lnTo>
                    <a:pt x="7857271" y="1164061"/>
                  </a:lnTo>
                  <a:lnTo>
                    <a:pt x="7808816" y="1172488"/>
                  </a:lnTo>
                  <a:lnTo>
                    <a:pt x="7759234" y="1180296"/>
                  </a:lnTo>
                  <a:lnTo>
                    <a:pt x="7708594" y="1187469"/>
                  </a:lnTo>
                  <a:lnTo>
                    <a:pt x="7656964" y="1193991"/>
                  </a:lnTo>
                  <a:lnTo>
                    <a:pt x="7604413" y="1199846"/>
                  </a:lnTo>
                  <a:lnTo>
                    <a:pt x="7551011" y="1205019"/>
                  </a:lnTo>
                  <a:lnTo>
                    <a:pt x="7496825" y="1209493"/>
                  </a:lnTo>
                  <a:lnTo>
                    <a:pt x="7441925" y="1213252"/>
                  </a:lnTo>
                  <a:lnTo>
                    <a:pt x="7386379" y="1216282"/>
                  </a:lnTo>
                  <a:lnTo>
                    <a:pt x="7330256" y="1218565"/>
                  </a:lnTo>
                  <a:lnTo>
                    <a:pt x="7327499" y="1238802"/>
                  </a:lnTo>
                  <a:lnTo>
                    <a:pt x="7309010" y="1278193"/>
                  </a:lnTo>
                  <a:lnTo>
                    <a:pt x="7274121" y="1315897"/>
                  </a:lnTo>
                  <a:lnTo>
                    <a:pt x="7223910" y="1351618"/>
                  </a:lnTo>
                  <a:lnTo>
                    <a:pt x="7159453" y="1385061"/>
                  </a:lnTo>
                  <a:lnTo>
                    <a:pt x="7122220" y="1400835"/>
                  </a:lnTo>
                  <a:lnTo>
                    <a:pt x="7081830" y="1415928"/>
                  </a:lnTo>
                  <a:lnTo>
                    <a:pt x="7038418" y="1430305"/>
                  </a:lnTo>
                  <a:lnTo>
                    <a:pt x="6992119" y="1443927"/>
                  </a:lnTo>
                  <a:lnTo>
                    <a:pt x="6943067" y="1456757"/>
                  </a:lnTo>
                  <a:lnTo>
                    <a:pt x="6891397" y="1468760"/>
                  </a:lnTo>
                  <a:lnTo>
                    <a:pt x="6837243" y="1479897"/>
                  </a:lnTo>
                  <a:lnTo>
                    <a:pt x="6780742" y="1490132"/>
                  </a:lnTo>
                  <a:lnTo>
                    <a:pt x="6722026" y="1499428"/>
                  </a:lnTo>
                  <a:lnTo>
                    <a:pt x="6661232" y="1507748"/>
                  </a:lnTo>
                  <a:lnTo>
                    <a:pt x="6598494" y="1515055"/>
                  </a:lnTo>
                  <a:lnTo>
                    <a:pt x="6533946" y="1521312"/>
                  </a:lnTo>
                  <a:lnTo>
                    <a:pt x="6467723" y="1526483"/>
                  </a:lnTo>
                  <a:lnTo>
                    <a:pt x="6399960" y="1530529"/>
                  </a:lnTo>
                  <a:lnTo>
                    <a:pt x="6330793" y="1533415"/>
                  </a:lnTo>
                  <a:lnTo>
                    <a:pt x="6260354" y="1535103"/>
                  </a:lnTo>
                  <a:lnTo>
                    <a:pt x="6188780" y="1535557"/>
                  </a:lnTo>
                  <a:lnTo>
                    <a:pt x="6136662" y="1535209"/>
                  </a:lnTo>
                  <a:lnTo>
                    <a:pt x="6084760" y="1534167"/>
                  </a:lnTo>
                  <a:lnTo>
                    <a:pt x="6033166" y="1532438"/>
                  </a:lnTo>
                  <a:lnTo>
                    <a:pt x="5981968" y="1530026"/>
                  </a:lnTo>
                  <a:lnTo>
                    <a:pt x="5931257" y="1526936"/>
                  </a:lnTo>
                  <a:lnTo>
                    <a:pt x="5881123" y="1523175"/>
                  </a:lnTo>
                  <a:lnTo>
                    <a:pt x="5831655" y="1518746"/>
                  </a:lnTo>
                  <a:lnTo>
                    <a:pt x="5782945" y="1513657"/>
                  </a:lnTo>
                  <a:lnTo>
                    <a:pt x="5735081" y="1507911"/>
                  </a:lnTo>
                  <a:lnTo>
                    <a:pt x="5688153" y="1501514"/>
                  </a:lnTo>
                  <a:lnTo>
                    <a:pt x="5642253" y="1494472"/>
                  </a:lnTo>
                  <a:lnTo>
                    <a:pt x="5597468" y="1486789"/>
                  </a:lnTo>
                  <a:lnTo>
                    <a:pt x="5577427" y="1504043"/>
                  </a:lnTo>
                  <a:lnTo>
                    <a:pt x="5529502" y="1537146"/>
                  </a:lnTo>
                  <a:lnTo>
                    <a:pt x="5471697" y="1568293"/>
                  </a:lnTo>
                  <a:lnTo>
                    <a:pt x="5404703" y="1597380"/>
                  </a:lnTo>
                  <a:lnTo>
                    <a:pt x="5367976" y="1611119"/>
                  </a:lnTo>
                  <a:lnTo>
                    <a:pt x="5329210" y="1624305"/>
                  </a:lnTo>
                  <a:lnTo>
                    <a:pt x="5288492" y="1636925"/>
                  </a:lnTo>
                  <a:lnTo>
                    <a:pt x="5245908" y="1648966"/>
                  </a:lnTo>
                  <a:lnTo>
                    <a:pt x="5201544" y="1660415"/>
                  </a:lnTo>
                  <a:lnTo>
                    <a:pt x="5155487" y="1671260"/>
                  </a:lnTo>
                  <a:lnTo>
                    <a:pt x="5107824" y="1681488"/>
                  </a:lnTo>
                  <a:lnTo>
                    <a:pt x="5058640" y="1691086"/>
                  </a:lnTo>
                  <a:lnTo>
                    <a:pt x="5008021" y="1700041"/>
                  </a:lnTo>
                  <a:lnTo>
                    <a:pt x="4956055" y="1708341"/>
                  </a:lnTo>
                  <a:lnTo>
                    <a:pt x="4902827" y="1715972"/>
                  </a:lnTo>
                  <a:lnTo>
                    <a:pt x="4848423" y="1722922"/>
                  </a:lnTo>
                  <a:lnTo>
                    <a:pt x="4792931" y="1729177"/>
                  </a:lnTo>
                  <a:lnTo>
                    <a:pt x="4736436" y="1734727"/>
                  </a:lnTo>
                  <a:lnTo>
                    <a:pt x="4679024" y="1739556"/>
                  </a:lnTo>
                  <a:lnTo>
                    <a:pt x="4620783" y="1743653"/>
                  </a:lnTo>
                  <a:lnTo>
                    <a:pt x="4561797" y="1747005"/>
                  </a:lnTo>
                  <a:lnTo>
                    <a:pt x="4502154" y="1749599"/>
                  </a:lnTo>
                  <a:lnTo>
                    <a:pt x="4441940" y="1751422"/>
                  </a:lnTo>
                  <a:lnTo>
                    <a:pt x="4381242" y="1752462"/>
                  </a:lnTo>
                  <a:lnTo>
                    <a:pt x="4320144" y="1752705"/>
                  </a:lnTo>
                  <a:lnTo>
                    <a:pt x="4258735" y="1752139"/>
                  </a:lnTo>
                  <a:lnTo>
                    <a:pt x="4197099" y="1750752"/>
                  </a:lnTo>
                  <a:lnTo>
                    <a:pt x="4135324" y="1748529"/>
                  </a:lnTo>
                  <a:lnTo>
                    <a:pt x="4073496" y="1745459"/>
                  </a:lnTo>
                  <a:lnTo>
                    <a:pt x="4011700" y="1741529"/>
                  </a:lnTo>
                  <a:lnTo>
                    <a:pt x="3950024" y="1736725"/>
                  </a:lnTo>
                  <a:lnTo>
                    <a:pt x="3891759" y="1731465"/>
                  </a:lnTo>
                  <a:lnTo>
                    <a:pt x="3834667" y="1725453"/>
                  </a:lnTo>
                  <a:lnTo>
                    <a:pt x="3778824" y="1718705"/>
                  </a:lnTo>
                  <a:lnTo>
                    <a:pt x="3724306" y="1711243"/>
                  </a:lnTo>
                  <a:lnTo>
                    <a:pt x="3671189" y="1703084"/>
                  </a:lnTo>
                  <a:lnTo>
                    <a:pt x="3619548" y="1694248"/>
                  </a:lnTo>
                  <a:lnTo>
                    <a:pt x="3569460" y="1684754"/>
                  </a:lnTo>
                  <a:lnTo>
                    <a:pt x="3521000" y="1674620"/>
                  </a:lnTo>
                  <a:lnTo>
                    <a:pt x="3474244" y="1663866"/>
                  </a:lnTo>
                  <a:lnTo>
                    <a:pt x="3429268" y="1652510"/>
                  </a:lnTo>
                  <a:lnTo>
                    <a:pt x="3386148" y="1640572"/>
                  </a:lnTo>
                  <a:lnTo>
                    <a:pt x="3344960" y="1628070"/>
                  </a:lnTo>
                  <a:lnTo>
                    <a:pt x="3305779" y="1615024"/>
                  </a:lnTo>
                  <a:lnTo>
                    <a:pt x="3268682" y="1601452"/>
                  </a:lnTo>
                  <a:lnTo>
                    <a:pt x="3233744" y="1587373"/>
                  </a:lnTo>
                  <a:lnTo>
                    <a:pt x="3182231" y="1595764"/>
                  </a:lnTo>
                  <a:lnTo>
                    <a:pt x="3130054" y="1603521"/>
                  </a:lnTo>
                  <a:lnTo>
                    <a:pt x="3077272" y="1610648"/>
                  </a:lnTo>
                  <a:lnTo>
                    <a:pt x="3023942" y="1617150"/>
                  </a:lnTo>
                  <a:lnTo>
                    <a:pt x="2970122" y="1623031"/>
                  </a:lnTo>
                  <a:lnTo>
                    <a:pt x="2915868" y="1628295"/>
                  </a:lnTo>
                  <a:lnTo>
                    <a:pt x="2861239" y="1632945"/>
                  </a:lnTo>
                  <a:lnTo>
                    <a:pt x="2806292" y="1636986"/>
                  </a:lnTo>
                  <a:lnTo>
                    <a:pt x="2751085" y="1640423"/>
                  </a:lnTo>
                  <a:lnTo>
                    <a:pt x="2695675" y="1643258"/>
                  </a:lnTo>
                  <a:lnTo>
                    <a:pt x="2640119" y="1645497"/>
                  </a:lnTo>
                  <a:lnTo>
                    <a:pt x="2584476" y="1647142"/>
                  </a:lnTo>
                  <a:lnTo>
                    <a:pt x="2528802" y="1648199"/>
                  </a:lnTo>
                  <a:lnTo>
                    <a:pt x="2473156" y="1648672"/>
                  </a:lnTo>
                  <a:lnTo>
                    <a:pt x="2417594" y="1648564"/>
                  </a:lnTo>
                  <a:lnTo>
                    <a:pt x="2362174" y="1647879"/>
                  </a:lnTo>
                  <a:lnTo>
                    <a:pt x="2306954" y="1646622"/>
                  </a:lnTo>
                  <a:lnTo>
                    <a:pt x="2251991" y="1644796"/>
                  </a:lnTo>
                  <a:lnTo>
                    <a:pt x="2197343" y="1642407"/>
                  </a:lnTo>
                  <a:lnTo>
                    <a:pt x="2143067" y="1639457"/>
                  </a:lnTo>
                  <a:lnTo>
                    <a:pt x="2089220" y="1635951"/>
                  </a:lnTo>
                  <a:lnTo>
                    <a:pt x="2035862" y="1631893"/>
                  </a:lnTo>
                  <a:lnTo>
                    <a:pt x="1983047" y="1627286"/>
                  </a:lnTo>
                  <a:lnTo>
                    <a:pt x="1930836" y="1622136"/>
                  </a:lnTo>
                  <a:lnTo>
                    <a:pt x="1879283" y="1616446"/>
                  </a:lnTo>
                  <a:lnTo>
                    <a:pt x="1828449" y="1610221"/>
                  </a:lnTo>
                  <a:lnTo>
                    <a:pt x="1778389" y="1603463"/>
                  </a:lnTo>
                  <a:lnTo>
                    <a:pt x="1729161" y="1596178"/>
                  </a:lnTo>
                  <a:lnTo>
                    <a:pt x="1680824" y="1588370"/>
                  </a:lnTo>
                  <a:lnTo>
                    <a:pt x="1633433" y="1580042"/>
                  </a:lnTo>
                  <a:lnTo>
                    <a:pt x="1587048" y="1571199"/>
                  </a:lnTo>
                  <a:lnTo>
                    <a:pt x="1541725" y="1561844"/>
                  </a:lnTo>
                  <a:lnTo>
                    <a:pt x="1497522" y="1551982"/>
                  </a:lnTo>
                  <a:lnTo>
                    <a:pt x="1454496" y="1541617"/>
                  </a:lnTo>
                  <a:lnTo>
                    <a:pt x="1412706" y="1530752"/>
                  </a:lnTo>
                  <a:lnTo>
                    <a:pt x="1372207" y="1519393"/>
                  </a:lnTo>
                  <a:lnTo>
                    <a:pt x="1333059" y="1507543"/>
                  </a:lnTo>
                  <a:lnTo>
                    <a:pt x="1295318" y="1495205"/>
                  </a:lnTo>
                  <a:lnTo>
                    <a:pt x="1259043" y="1482385"/>
                  </a:lnTo>
                  <a:lnTo>
                    <a:pt x="1191116" y="1455313"/>
                  </a:lnTo>
                  <a:lnTo>
                    <a:pt x="1153484" y="1438021"/>
                  </a:lnTo>
                  <a:lnTo>
                    <a:pt x="1148912" y="1434973"/>
                  </a:lnTo>
                  <a:lnTo>
                    <a:pt x="1142816" y="1433449"/>
                  </a:lnTo>
                  <a:lnTo>
                    <a:pt x="1076314" y="1434888"/>
                  </a:lnTo>
                  <a:lnTo>
                    <a:pt x="1010623" y="1434881"/>
                  </a:lnTo>
                  <a:lnTo>
                    <a:pt x="945954" y="1433476"/>
                  </a:lnTo>
                  <a:lnTo>
                    <a:pt x="882517" y="1430720"/>
                  </a:lnTo>
                  <a:lnTo>
                    <a:pt x="820523" y="1426661"/>
                  </a:lnTo>
                  <a:lnTo>
                    <a:pt x="760181" y="1421346"/>
                  </a:lnTo>
                  <a:lnTo>
                    <a:pt x="701703" y="1414823"/>
                  </a:lnTo>
                  <a:lnTo>
                    <a:pt x="645298" y="1407138"/>
                  </a:lnTo>
                  <a:lnTo>
                    <a:pt x="591177" y="1398339"/>
                  </a:lnTo>
                  <a:lnTo>
                    <a:pt x="539550" y="1388475"/>
                  </a:lnTo>
                  <a:lnTo>
                    <a:pt x="490628" y="1377591"/>
                  </a:lnTo>
                  <a:lnTo>
                    <a:pt x="444620" y="1365736"/>
                  </a:lnTo>
                  <a:lnTo>
                    <a:pt x="401737" y="1352956"/>
                  </a:lnTo>
                  <a:lnTo>
                    <a:pt x="362190" y="1339300"/>
                  </a:lnTo>
                  <a:lnTo>
                    <a:pt x="326188" y="1324814"/>
                  </a:lnTo>
                  <a:lnTo>
                    <a:pt x="265662" y="1293544"/>
                  </a:lnTo>
                  <a:lnTo>
                    <a:pt x="221843" y="1259526"/>
                  </a:lnTo>
                  <a:lnTo>
                    <a:pt x="196412" y="1223137"/>
                  </a:lnTo>
                  <a:lnTo>
                    <a:pt x="190188" y="1193066"/>
                  </a:lnTo>
                  <a:lnTo>
                    <a:pt x="197372" y="1163208"/>
                  </a:lnTo>
                  <a:lnTo>
                    <a:pt x="250370" y="1105731"/>
                  </a:lnTo>
                  <a:lnTo>
                    <a:pt x="295384" y="1078913"/>
                  </a:lnTo>
                  <a:lnTo>
                    <a:pt x="352207" y="1053907"/>
                  </a:lnTo>
                  <a:lnTo>
                    <a:pt x="420440" y="1031113"/>
                  </a:lnTo>
                  <a:lnTo>
                    <a:pt x="351723" y="1018211"/>
                  </a:lnTo>
                  <a:lnTo>
                    <a:pt x="288731" y="1003802"/>
                  </a:lnTo>
                  <a:lnTo>
                    <a:pt x="231588" y="988022"/>
                  </a:lnTo>
                  <a:lnTo>
                    <a:pt x="180420" y="971011"/>
                  </a:lnTo>
                  <a:lnTo>
                    <a:pt x="135350" y="952905"/>
                  </a:lnTo>
                  <a:lnTo>
                    <a:pt x="96505" y="933842"/>
                  </a:lnTo>
                  <a:lnTo>
                    <a:pt x="37984" y="893398"/>
                  </a:lnTo>
                  <a:lnTo>
                    <a:pt x="5855" y="850780"/>
                  </a:lnTo>
                  <a:lnTo>
                    <a:pt x="0" y="829000"/>
                  </a:lnTo>
                  <a:lnTo>
                    <a:pt x="1116" y="807090"/>
                  </a:lnTo>
                  <a:lnTo>
                    <a:pt x="24763" y="763430"/>
                  </a:lnTo>
                  <a:lnTo>
                    <a:pt x="77794" y="720901"/>
                  </a:lnTo>
                  <a:lnTo>
                    <a:pt x="115640" y="700405"/>
                  </a:lnTo>
                  <a:lnTo>
                    <a:pt x="186032" y="671730"/>
                  </a:lnTo>
                  <a:lnTo>
                    <a:pt x="226236" y="658633"/>
                  </a:lnTo>
                  <a:lnTo>
                    <a:pt x="269508" y="646418"/>
                  </a:lnTo>
                  <a:lnTo>
                    <a:pt x="315644" y="635127"/>
                  </a:lnTo>
                  <a:lnTo>
                    <a:pt x="364439" y="624802"/>
                  </a:lnTo>
                  <a:lnTo>
                    <a:pt x="415690" y="615484"/>
                  </a:lnTo>
                  <a:lnTo>
                    <a:pt x="469192" y="607214"/>
                  </a:lnTo>
                  <a:lnTo>
                    <a:pt x="524742" y="600036"/>
                  </a:lnTo>
                  <a:lnTo>
                    <a:pt x="582136" y="593989"/>
                  </a:lnTo>
                  <a:lnTo>
                    <a:pt x="641169" y="589116"/>
                  </a:lnTo>
                  <a:lnTo>
                    <a:pt x="701639" y="585458"/>
                  </a:lnTo>
                  <a:lnTo>
                    <a:pt x="763340" y="583057"/>
                  </a:lnTo>
                  <a:lnTo>
                    <a:pt x="770960" y="57696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94916" y="6781799"/>
              <a:ext cx="202692" cy="20421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577340" y="5094731"/>
              <a:ext cx="7760334" cy="1780539"/>
            </a:xfrm>
            <a:custGeom>
              <a:avLst/>
              <a:gdLst/>
              <a:ahLst/>
              <a:cxnLst/>
              <a:rect l="l" t="t" r="r" b="b"/>
              <a:pathLst>
                <a:path w="7760334" h="1780540">
                  <a:moveTo>
                    <a:pt x="1171955" y="1633727"/>
                  </a:moveTo>
                  <a:lnTo>
                    <a:pt x="1164494" y="1679960"/>
                  </a:lnTo>
                  <a:lnTo>
                    <a:pt x="1143719" y="1720120"/>
                  </a:lnTo>
                  <a:lnTo>
                    <a:pt x="1112044" y="1751795"/>
                  </a:lnTo>
                  <a:lnTo>
                    <a:pt x="1071884" y="1772570"/>
                  </a:lnTo>
                  <a:lnTo>
                    <a:pt x="1025651" y="1780031"/>
                  </a:lnTo>
                  <a:lnTo>
                    <a:pt x="979419" y="1772570"/>
                  </a:lnTo>
                  <a:lnTo>
                    <a:pt x="939259" y="1751795"/>
                  </a:lnTo>
                  <a:lnTo>
                    <a:pt x="907584" y="1720120"/>
                  </a:lnTo>
                  <a:lnTo>
                    <a:pt x="886809" y="1679960"/>
                  </a:lnTo>
                  <a:lnTo>
                    <a:pt x="879347" y="1633727"/>
                  </a:lnTo>
                  <a:lnTo>
                    <a:pt x="886809" y="1587495"/>
                  </a:lnTo>
                  <a:lnTo>
                    <a:pt x="907584" y="1547335"/>
                  </a:lnTo>
                  <a:lnTo>
                    <a:pt x="939259" y="1515660"/>
                  </a:lnTo>
                  <a:lnTo>
                    <a:pt x="979419" y="1494885"/>
                  </a:lnTo>
                  <a:lnTo>
                    <a:pt x="1025651" y="1487423"/>
                  </a:lnTo>
                  <a:lnTo>
                    <a:pt x="1071884" y="1494885"/>
                  </a:lnTo>
                  <a:lnTo>
                    <a:pt x="1112044" y="1515660"/>
                  </a:lnTo>
                  <a:lnTo>
                    <a:pt x="1143719" y="1547335"/>
                  </a:lnTo>
                  <a:lnTo>
                    <a:pt x="1164494" y="1587495"/>
                  </a:lnTo>
                  <a:lnTo>
                    <a:pt x="1171955" y="1633727"/>
                  </a:lnTo>
                </a:path>
                <a:path w="7760334" h="1780540">
                  <a:moveTo>
                    <a:pt x="495299" y="966215"/>
                  </a:moveTo>
                  <a:lnTo>
                    <a:pt x="443616" y="967089"/>
                  </a:lnTo>
                  <a:lnTo>
                    <a:pt x="391997" y="966984"/>
                  </a:lnTo>
                  <a:lnTo>
                    <a:pt x="340597" y="965927"/>
                  </a:lnTo>
                  <a:lnTo>
                    <a:pt x="289572" y="963948"/>
                  </a:lnTo>
                  <a:lnTo>
                    <a:pt x="239077" y="961072"/>
                  </a:lnTo>
                  <a:lnTo>
                    <a:pt x="189268" y="957328"/>
                  </a:lnTo>
                  <a:lnTo>
                    <a:pt x="140300" y="952742"/>
                  </a:lnTo>
                  <a:lnTo>
                    <a:pt x="92330" y="947342"/>
                  </a:lnTo>
                  <a:lnTo>
                    <a:pt x="45511" y="941156"/>
                  </a:lnTo>
                  <a:lnTo>
                    <a:pt x="0" y="934211"/>
                  </a:lnTo>
                </a:path>
                <a:path w="7760334" h="1780540">
                  <a:moveTo>
                    <a:pt x="934211" y="1319783"/>
                  </a:moveTo>
                  <a:lnTo>
                    <a:pt x="881086" y="1325832"/>
                  </a:lnTo>
                  <a:lnTo>
                    <a:pt x="826960" y="1330451"/>
                  </a:lnTo>
                  <a:lnTo>
                    <a:pt x="771977" y="1333928"/>
                  </a:lnTo>
                  <a:lnTo>
                    <a:pt x="716279" y="1336547"/>
                  </a:lnTo>
                </a:path>
                <a:path w="7760334" h="1780540">
                  <a:moveTo>
                    <a:pt x="2802635" y="1490471"/>
                  </a:moveTo>
                  <a:lnTo>
                    <a:pt x="2765250" y="1473946"/>
                  </a:lnTo>
                  <a:lnTo>
                    <a:pt x="2731007" y="1456562"/>
                  </a:lnTo>
                  <a:lnTo>
                    <a:pt x="2700194" y="1438608"/>
                  </a:lnTo>
                  <a:lnTo>
                    <a:pt x="2673095" y="1420367"/>
                  </a:lnTo>
                </a:path>
                <a:path w="7760334" h="1780540">
                  <a:moveTo>
                    <a:pt x="5221223" y="1315211"/>
                  </a:moveTo>
                  <a:lnTo>
                    <a:pt x="5213556" y="1334619"/>
                  </a:lnTo>
                  <a:lnTo>
                    <a:pt x="5202173" y="1353883"/>
                  </a:lnTo>
                  <a:lnTo>
                    <a:pt x="5187362" y="1372862"/>
                  </a:lnTo>
                  <a:lnTo>
                    <a:pt x="5169407" y="1391411"/>
                  </a:lnTo>
                </a:path>
                <a:path w="7760334" h="1780540">
                  <a:moveTo>
                    <a:pt x="6259067" y="836675"/>
                  </a:moveTo>
                  <a:lnTo>
                    <a:pt x="6331051" y="847361"/>
                  </a:lnTo>
                  <a:lnTo>
                    <a:pt x="6399454" y="859366"/>
                  </a:lnTo>
                  <a:lnTo>
                    <a:pt x="6464124" y="872616"/>
                  </a:lnTo>
                  <a:lnTo>
                    <a:pt x="6524910" y="887039"/>
                  </a:lnTo>
                  <a:lnTo>
                    <a:pt x="6581660" y="902560"/>
                  </a:lnTo>
                  <a:lnTo>
                    <a:pt x="6634221" y="919105"/>
                  </a:lnTo>
                  <a:lnTo>
                    <a:pt x="6682443" y="936602"/>
                  </a:lnTo>
                  <a:lnTo>
                    <a:pt x="6726173" y="954976"/>
                  </a:lnTo>
                  <a:lnTo>
                    <a:pt x="6765260" y="974154"/>
                  </a:lnTo>
                  <a:lnTo>
                    <a:pt x="6799552" y="994061"/>
                  </a:lnTo>
                  <a:lnTo>
                    <a:pt x="6853142" y="1035772"/>
                  </a:lnTo>
                  <a:lnTo>
                    <a:pt x="6885729" y="1079518"/>
                  </a:lnTo>
                  <a:lnTo>
                    <a:pt x="6893767" y="1101971"/>
                  </a:lnTo>
                  <a:lnTo>
                    <a:pt x="6896099" y="1124711"/>
                  </a:lnTo>
                </a:path>
                <a:path w="7760334" h="1780540">
                  <a:moveTo>
                    <a:pt x="7760207" y="527303"/>
                  </a:moveTo>
                  <a:lnTo>
                    <a:pt x="7726087" y="548124"/>
                  </a:lnTo>
                  <a:lnTo>
                    <a:pt x="7686378" y="567887"/>
                  </a:lnTo>
                  <a:lnTo>
                    <a:pt x="7641335" y="586549"/>
                  </a:lnTo>
                  <a:lnTo>
                    <a:pt x="7591213" y="604068"/>
                  </a:lnTo>
                  <a:lnTo>
                    <a:pt x="7536264" y="620402"/>
                  </a:lnTo>
                  <a:lnTo>
                    <a:pt x="7476743" y="635507"/>
                  </a:lnTo>
                </a:path>
                <a:path w="7760334" h="1780540">
                  <a:moveTo>
                    <a:pt x="7080503" y="124968"/>
                  </a:moveTo>
                  <a:lnTo>
                    <a:pt x="7087385" y="137564"/>
                  </a:lnTo>
                  <a:lnTo>
                    <a:pt x="7092124" y="150304"/>
                  </a:lnTo>
                  <a:lnTo>
                    <a:pt x="7094862" y="163329"/>
                  </a:lnTo>
                  <a:lnTo>
                    <a:pt x="7095743" y="176784"/>
                  </a:lnTo>
                </a:path>
                <a:path w="7760334" h="1780540">
                  <a:moveTo>
                    <a:pt x="5269991" y="65531"/>
                  </a:moveTo>
                  <a:lnTo>
                    <a:pt x="5299900" y="47791"/>
                  </a:lnTo>
                  <a:lnTo>
                    <a:pt x="5334380" y="31051"/>
                  </a:lnTo>
                  <a:lnTo>
                    <a:pt x="5372861" y="15168"/>
                  </a:lnTo>
                  <a:lnTo>
                    <a:pt x="5414771" y="0"/>
                  </a:lnTo>
                </a:path>
                <a:path w="7760334" h="1780540">
                  <a:moveTo>
                    <a:pt x="3912107" y="96012"/>
                  </a:moveTo>
                  <a:lnTo>
                    <a:pt x="3924990" y="81414"/>
                  </a:lnTo>
                  <a:lnTo>
                    <a:pt x="3940873" y="67246"/>
                  </a:lnTo>
                  <a:lnTo>
                    <a:pt x="3959899" y="53363"/>
                  </a:lnTo>
                  <a:lnTo>
                    <a:pt x="3982211" y="39624"/>
                  </a:lnTo>
                </a:path>
                <a:path w="7760334" h="1780540">
                  <a:moveTo>
                    <a:pt x="2318003" y="115824"/>
                  </a:moveTo>
                  <a:lnTo>
                    <a:pt x="2372855" y="125333"/>
                  </a:lnTo>
                  <a:lnTo>
                    <a:pt x="2425805" y="135575"/>
                  </a:lnTo>
                  <a:lnTo>
                    <a:pt x="2476780" y="146547"/>
                  </a:lnTo>
                  <a:lnTo>
                    <a:pt x="2525706" y="158252"/>
                  </a:lnTo>
                  <a:lnTo>
                    <a:pt x="2572511" y="170687"/>
                  </a:lnTo>
                </a:path>
                <a:path w="7760334" h="1780540">
                  <a:moveTo>
                    <a:pt x="385572" y="545591"/>
                  </a:moveTo>
                  <a:lnTo>
                    <a:pt x="370951" y="530971"/>
                  </a:lnTo>
                  <a:lnTo>
                    <a:pt x="358901" y="516635"/>
                  </a:lnTo>
                  <a:lnTo>
                    <a:pt x="349138" y="502300"/>
                  </a:lnTo>
                  <a:lnTo>
                    <a:pt x="341375" y="48767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744467" y="4389119"/>
              <a:ext cx="3962400" cy="885825"/>
            </a:xfrm>
            <a:custGeom>
              <a:avLst/>
              <a:gdLst/>
              <a:ahLst/>
              <a:cxnLst/>
              <a:rect l="l" t="t" r="r" b="b"/>
              <a:pathLst>
                <a:path w="3962400" h="885825">
                  <a:moveTo>
                    <a:pt x="0" y="114300"/>
                  </a:moveTo>
                  <a:lnTo>
                    <a:pt x="9072" y="70080"/>
                  </a:lnTo>
                  <a:lnTo>
                    <a:pt x="33718" y="33718"/>
                  </a:lnTo>
                  <a:lnTo>
                    <a:pt x="70080" y="9072"/>
                  </a:lnTo>
                  <a:lnTo>
                    <a:pt x="114300" y="0"/>
                  </a:lnTo>
                  <a:lnTo>
                    <a:pt x="661415" y="0"/>
                  </a:lnTo>
                  <a:lnTo>
                    <a:pt x="1652015" y="0"/>
                  </a:lnTo>
                  <a:lnTo>
                    <a:pt x="3848099" y="0"/>
                  </a:lnTo>
                  <a:lnTo>
                    <a:pt x="3892962" y="9072"/>
                  </a:lnTo>
                  <a:lnTo>
                    <a:pt x="3929252" y="33718"/>
                  </a:lnTo>
                  <a:lnTo>
                    <a:pt x="3953541" y="70080"/>
                  </a:lnTo>
                  <a:lnTo>
                    <a:pt x="3962399" y="114300"/>
                  </a:lnTo>
                  <a:lnTo>
                    <a:pt x="3962399" y="400812"/>
                  </a:lnTo>
                  <a:lnTo>
                    <a:pt x="3962399" y="571499"/>
                  </a:lnTo>
                  <a:lnTo>
                    <a:pt x="3953541" y="616362"/>
                  </a:lnTo>
                  <a:lnTo>
                    <a:pt x="3929252" y="652652"/>
                  </a:lnTo>
                  <a:lnTo>
                    <a:pt x="3892962" y="676941"/>
                  </a:lnTo>
                  <a:lnTo>
                    <a:pt x="3848099" y="685799"/>
                  </a:lnTo>
                  <a:lnTo>
                    <a:pt x="1652015" y="685799"/>
                  </a:lnTo>
                  <a:lnTo>
                    <a:pt x="248412" y="885443"/>
                  </a:lnTo>
                  <a:lnTo>
                    <a:pt x="661415" y="685799"/>
                  </a:lnTo>
                  <a:lnTo>
                    <a:pt x="114300" y="685799"/>
                  </a:lnTo>
                  <a:lnTo>
                    <a:pt x="70080" y="676941"/>
                  </a:lnTo>
                  <a:lnTo>
                    <a:pt x="33718" y="652652"/>
                  </a:lnTo>
                  <a:lnTo>
                    <a:pt x="9072" y="616362"/>
                  </a:lnTo>
                  <a:lnTo>
                    <a:pt x="0" y="571499"/>
                  </a:lnTo>
                  <a:lnTo>
                    <a:pt x="0" y="400812"/>
                  </a:lnTo>
                  <a:lnTo>
                    <a:pt x="0" y="1143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498778" y="2193485"/>
            <a:ext cx="5189855" cy="449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75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INDIKASI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GEOGRAFIS</a:t>
            </a:r>
            <a:endParaRPr sz="1800">
              <a:latin typeface="Arial"/>
              <a:cs typeface="Arial"/>
            </a:endParaRPr>
          </a:p>
          <a:p>
            <a:pPr marL="97155" marR="5080" indent="-635" algn="ctr">
              <a:lnSpc>
                <a:spcPct val="100000"/>
              </a:lnSpc>
            </a:pPr>
            <a:r>
              <a:rPr sz="1800" spc="-45" dirty="0">
                <a:latin typeface="Arial MT"/>
                <a:cs typeface="Arial MT"/>
              </a:rPr>
              <a:t>Tanda</a:t>
            </a:r>
            <a:r>
              <a:rPr sz="1800" spc="-10" dirty="0">
                <a:latin typeface="Arial MT"/>
                <a:cs typeface="Arial MT"/>
              </a:rPr>
              <a:t> yang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menunjukkan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daerah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asal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suatu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barang,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karena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faktor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lingkungan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geografis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(faktor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alam,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manusia,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atau kombinasi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keduanya) </a:t>
            </a:r>
            <a:r>
              <a:rPr sz="1800" spc="-5" dirty="0">
                <a:latin typeface="Arial MT"/>
                <a:cs typeface="Arial MT"/>
              </a:rPr>
              <a:t> memberikan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ciri dan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kualitas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tertentu pada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barang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dihasilkan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Arial MT"/>
              <a:cs typeface="Arial MT"/>
            </a:endParaRPr>
          </a:p>
          <a:p>
            <a:pPr marL="267843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MEREK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50">
              <a:latin typeface="Arial"/>
              <a:cs typeface="Arial"/>
            </a:endParaRPr>
          </a:p>
          <a:p>
            <a:pPr marR="15875" algn="ctr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INDIKASI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ASAL</a:t>
            </a:r>
            <a:endParaRPr sz="1800">
              <a:latin typeface="Arial"/>
              <a:cs typeface="Arial"/>
            </a:endParaRPr>
          </a:p>
          <a:p>
            <a:pPr marL="12700" marR="25400" indent="-635" algn="ctr">
              <a:lnSpc>
                <a:spcPct val="100000"/>
              </a:lnSpc>
            </a:pPr>
            <a:r>
              <a:rPr sz="1800" spc="-5" dirty="0">
                <a:latin typeface="Arial MT"/>
                <a:cs typeface="Arial MT"/>
              </a:rPr>
              <a:t>Suatu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tanda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memenuhi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ketentuan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tanda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indikasi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geografis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yang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tidak didaftarkan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atau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semata-mata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menunjukkan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asal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suatu barang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atau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jasa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6333" y="667001"/>
            <a:ext cx="61982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54" dirty="0">
                <a:solidFill>
                  <a:srgbClr val="5ECAEF"/>
                </a:solidFill>
                <a:latin typeface="Georgia"/>
                <a:cs typeface="Georgia"/>
              </a:rPr>
              <a:t>I</a:t>
            </a:r>
            <a:r>
              <a:rPr sz="4000" cap="small" spc="515" dirty="0">
                <a:solidFill>
                  <a:srgbClr val="5ECAEF"/>
                </a:solidFill>
                <a:latin typeface="Georgia"/>
                <a:cs typeface="Georgia"/>
              </a:rPr>
              <a:t>n</a:t>
            </a:r>
            <a:r>
              <a:rPr sz="4000" cap="small" spc="204" dirty="0">
                <a:solidFill>
                  <a:srgbClr val="5ECAEF"/>
                </a:solidFill>
                <a:latin typeface="Georgia"/>
                <a:cs typeface="Georgia"/>
              </a:rPr>
              <a:t>d</a:t>
            </a:r>
            <a:r>
              <a:rPr sz="4000" cap="small" spc="100" dirty="0">
                <a:solidFill>
                  <a:srgbClr val="5ECAEF"/>
                </a:solidFill>
                <a:latin typeface="Georgia"/>
                <a:cs typeface="Georgia"/>
              </a:rPr>
              <a:t>i</a:t>
            </a:r>
            <a:r>
              <a:rPr sz="4000" cap="small" spc="630" dirty="0">
                <a:solidFill>
                  <a:srgbClr val="5ECAEF"/>
                </a:solidFill>
                <a:latin typeface="Georgia"/>
                <a:cs typeface="Georgia"/>
              </a:rPr>
              <a:t>k</a:t>
            </a:r>
            <a:r>
              <a:rPr sz="4000" cap="small" spc="450" dirty="0">
                <a:solidFill>
                  <a:srgbClr val="5ECAEF"/>
                </a:solidFill>
                <a:latin typeface="Georgia"/>
                <a:cs typeface="Georgia"/>
              </a:rPr>
              <a:t>as</a:t>
            </a:r>
            <a:r>
              <a:rPr sz="4000" cap="small" spc="285" dirty="0">
                <a:solidFill>
                  <a:srgbClr val="5ECAEF"/>
                </a:solidFill>
                <a:latin typeface="Georgia"/>
                <a:cs typeface="Georgia"/>
              </a:rPr>
              <a:t>i</a:t>
            </a:r>
            <a:r>
              <a:rPr sz="4000" spc="60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4000" spc="520" dirty="0">
                <a:solidFill>
                  <a:srgbClr val="5ECAEF"/>
                </a:solidFill>
                <a:latin typeface="Georgia"/>
                <a:cs typeface="Georgia"/>
              </a:rPr>
              <a:t>G</a:t>
            </a:r>
            <a:r>
              <a:rPr sz="4000" cap="small" spc="470" dirty="0">
                <a:solidFill>
                  <a:srgbClr val="5ECAEF"/>
                </a:solidFill>
                <a:latin typeface="Georgia"/>
                <a:cs typeface="Georgia"/>
              </a:rPr>
              <a:t>e</a:t>
            </a:r>
            <a:r>
              <a:rPr sz="4000" cap="small" spc="455" dirty="0">
                <a:solidFill>
                  <a:srgbClr val="5ECAEF"/>
                </a:solidFill>
                <a:latin typeface="Georgia"/>
                <a:cs typeface="Georgia"/>
              </a:rPr>
              <a:t>o</a:t>
            </a:r>
            <a:r>
              <a:rPr sz="4000" cap="small" spc="505" dirty="0">
                <a:solidFill>
                  <a:srgbClr val="5ECAEF"/>
                </a:solidFill>
                <a:latin typeface="Georgia"/>
                <a:cs typeface="Georgia"/>
              </a:rPr>
              <a:t>g</a:t>
            </a:r>
            <a:r>
              <a:rPr sz="4000" cap="small" spc="590" dirty="0">
                <a:solidFill>
                  <a:srgbClr val="5ECAEF"/>
                </a:solidFill>
                <a:latin typeface="Georgia"/>
                <a:cs typeface="Georgia"/>
              </a:rPr>
              <a:t>r</a:t>
            </a:r>
            <a:r>
              <a:rPr sz="4000" cap="small" spc="395" dirty="0">
                <a:solidFill>
                  <a:srgbClr val="5ECAEF"/>
                </a:solidFill>
                <a:latin typeface="Georgia"/>
                <a:cs typeface="Georgia"/>
              </a:rPr>
              <a:t>af</a:t>
            </a:r>
            <a:r>
              <a:rPr sz="4000" cap="small" spc="235" dirty="0">
                <a:solidFill>
                  <a:srgbClr val="5ECAEF"/>
                </a:solidFill>
                <a:latin typeface="Georgia"/>
                <a:cs typeface="Georgia"/>
              </a:rPr>
              <a:t>i</a:t>
            </a:r>
            <a:r>
              <a:rPr sz="4000" cap="small" spc="710" dirty="0">
                <a:solidFill>
                  <a:srgbClr val="5ECAEF"/>
                </a:solidFill>
                <a:latin typeface="Georgia"/>
                <a:cs typeface="Georgia"/>
              </a:rPr>
              <a:t>s</a:t>
            </a:r>
            <a:r>
              <a:rPr sz="4000" spc="-10" dirty="0">
                <a:solidFill>
                  <a:srgbClr val="5ECAEF"/>
                </a:solidFill>
                <a:latin typeface="Trebuchet MS"/>
                <a:cs typeface="Trebuchet MS"/>
              </a:rPr>
              <a:t>(IG</a:t>
            </a:r>
            <a:r>
              <a:rPr sz="4000" spc="-5" dirty="0">
                <a:solidFill>
                  <a:srgbClr val="5ECAEF"/>
                </a:solidFill>
                <a:latin typeface="Trebuchet MS"/>
                <a:cs typeface="Trebuchet MS"/>
              </a:rPr>
              <a:t>)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7131" y="1667673"/>
            <a:ext cx="7489825" cy="405828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5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Pemohon</a:t>
            </a:r>
            <a:endParaRPr sz="2000">
              <a:latin typeface="Trebuchet MS"/>
              <a:cs typeface="Trebuchet MS"/>
            </a:endParaRPr>
          </a:p>
          <a:p>
            <a:pPr marL="698500" marR="1022350" indent="-228600">
              <a:lnSpc>
                <a:spcPts val="2160"/>
              </a:lnSpc>
              <a:spcBef>
                <a:spcPts val="102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Lembaga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 mewakili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masyarakat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 daerahyang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memproduksi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ybs.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72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Lembaga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diberi kewenangan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untuk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itu:</a:t>
            </a:r>
            <a:endParaRPr sz="2000">
              <a:latin typeface="Trebuchet MS"/>
              <a:cs typeface="Trebuchet MS"/>
            </a:endParaRPr>
          </a:p>
          <a:p>
            <a:pPr marL="1155700" marR="5080" indent="-228600">
              <a:lnSpc>
                <a:spcPts val="2160"/>
              </a:lnSpc>
              <a:spcBef>
                <a:spcPts val="1040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 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Pihak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 mengusahakan barang yang merupakan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hasil </a:t>
            </a:r>
            <a:r>
              <a:rPr sz="2000" spc="-5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alam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atau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kekayaan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alam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72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spc="-10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du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spc="-4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asil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pert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2000" dirty="0">
                <a:solidFill>
                  <a:srgbClr val="3F3F3F"/>
                </a:solidFill>
                <a:latin typeface="Trebuchet MS"/>
                <a:cs typeface="Trebuchet MS"/>
              </a:rPr>
              <a:t>ian</a:t>
            </a:r>
            <a:endParaRPr sz="2000">
              <a:latin typeface="Trebuchet MS"/>
              <a:cs typeface="Trebuchet MS"/>
            </a:endParaRPr>
          </a:p>
          <a:p>
            <a:pPr marL="1155700" marR="695325" indent="-228600">
              <a:lnSpc>
                <a:spcPts val="2160"/>
              </a:lnSpc>
              <a:spcBef>
                <a:spcPts val="1030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10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Pembuatan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barang-barang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kerajinan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tangan/hasil </a:t>
            </a:r>
            <a:r>
              <a:rPr sz="2000" spc="-5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industri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73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Pedagang</a:t>
            </a:r>
            <a:r>
              <a:rPr sz="2000" spc="-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2000" spc="-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menjual</a:t>
            </a:r>
            <a:r>
              <a:rPr sz="2000" spc="-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000" spc="-3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ybs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755"/>
              </a:spcBef>
            </a:pPr>
            <a:r>
              <a:rPr sz="1600" spc="-160" dirty="0">
                <a:solidFill>
                  <a:srgbClr val="5ECAEF"/>
                </a:solidFill>
                <a:latin typeface="Lucida Sans Unicode"/>
                <a:cs typeface="Lucida Sans Unicode"/>
              </a:rPr>
              <a:t>▶</a:t>
            </a:r>
            <a:r>
              <a:rPr sz="1600" spc="-110" dirty="0">
                <a:solidFill>
                  <a:srgbClr val="5ECAEF"/>
                </a:solidFill>
                <a:latin typeface="Lucida Sans Unicode"/>
                <a:cs typeface="Lucida Sans Unicode"/>
              </a:rPr>
              <a:t> </a:t>
            </a:r>
            <a:r>
              <a:rPr sz="2000" spc="-10" dirty="0">
                <a:solidFill>
                  <a:srgbClr val="3F3F3F"/>
                </a:solidFill>
                <a:latin typeface="Trebuchet MS"/>
                <a:cs typeface="Trebuchet MS"/>
              </a:rPr>
              <a:t>Kelompok</a:t>
            </a:r>
            <a:r>
              <a:rPr sz="2000" spc="-3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konsumen</a:t>
            </a:r>
            <a:r>
              <a:rPr sz="2000" spc="-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barang</a:t>
            </a:r>
            <a:r>
              <a:rPr sz="2000" spc="-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F3F3F"/>
                </a:solidFill>
                <a:latin typeface="Trebuchet MS"/>
                <a:cs typeface="Trebuchet MS"/>
              </a:rPr>
              <a:t>tersebut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9931" y="965705"/>
            <a:ext cx="41465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90" dirty="0">
                <a:solidFill>
                  <a:srgbClr val="5ECAEF"/>
                </a:solidFill>
                <a:latin typeface="Georgia"/>
                <a:cs typeface="Georgia"/>
              </a:rPr>
              <a:t>L</a:t>
            </a:r>
            <a:r>
              <a:rPr sz="4800" cap="small" spc="745" dirty="0">
                <a:solidFill>
                  <a:srgbClr val="5ECAEF"/>
                </a:solidFill>
                <a:latin typeface="Georgia"/>
                <a:cs typeface="Georgia"/>
              </a:rPr>
              <a:t>a</a:t>
            </a:r>
            <a:r>
              <a:rPr sz="4800" cap="small" spc="605" dirty="0">
                <a:solidFill>
                  <a:srgbClr val="5ECAEF"/>
                </a:solidFill>
                <a:latin typeface="Georgia"/>
                <a:cs typeface="Georgia"/>
              </a:rPr>
              <a:t>n</a:t>
            </a:r>
            <a:r>
              <a:rPr sz="4800" cap="small" spc="409" dirty="0">
                <a:solidFill>
                  <a:srgbClr val="5ECAEF"/>
                </a:solidFill>
                <a:latin typeface="Georgia"/>
                <a:cs typeface="Georgia"/>
              </a:rPr>
              <a:t>ju</a:t>
            </a:r>
            <a:r>
              <a:rPr sz="4800" cap="small" spc="60" dirty="0">
                <a:solidFill>
                  <a:srgbClr val="5ECAEF"/>
                </a:solidFill>
                <a:latin typeface="Georgia"/>
                <a:cs typeface="Georgia"/>
              </a:rPr>
              <a:t>t</a:t>
            </a:r>
            <a:r>
              <a:rPr sz="4800" cap="small" spc="745" dirty="0">
                <a:solidFill>
                  <a:srgbClr val="5ECAEF"/>
                </a:solidFill>
                <a:latin typeface="Georgia"/>
                <a:cs typeface="Georgia"/>
              </a:rPr>
              <a:t>a</a:t>
            </a:r>
            <a:r>
              <a:rPr sz="4800" cap="small" spc="615" dirty="0">
                <a:solidFill>
                  <a:srgbClr val="5ECAEF"/>
                </a:solidFill>
                <a:latin typeface="Georgia"/>
                <a:cs typeface="Georgia"/>
              </a:rPr>
              <a:t>n</a:t>
            </a:r>
            <a:r>
              <a:rPr sz="4800" spc="30" dirty="0">
                <a:solidFill>
                  <a:srgbClr val="5ECAEF"/>
                </a:solidFill>
                <a:latin typeface="Georgia"/>
                <a:cs typeface="Georgia"/>
              </a:rPr>
              <a:t> </a:t>
            </a:r>
            <a:r>
              <a:rPr sz="4800" spc="350" dirty="0">
                <a:solidFill>
                  <a:srgbClr val="5ECAEF"/>
                </a:solidFill>
                <a:latin typeface="Georgia"/>
                <a:cs typeface="Georgia"/>
              </a:rPr>
              <a:t>….</a:t>
            </a:r>
            <a:endParaRPr sz="48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9818" y="2154425"/>
            <a:ext cx="6442075" cy="400812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330200" indent="-342900">
              <a:lnSpc>
                <a:spcPct val="80000"/>
              </a:lnSpc>
              <a:spcBef>
                <a:spcPts val="530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800" spc="-275" dirty="0">
                <a:solidFill>
                  <a:srgbClr val="3F3F3F"/>
                </a:solidFill>
                <a:latin typeface="Trebuchet MS"/>
                <a:cs typeface="Trebuchet MS"/>
              </a:rPr>
              <a:t>Perjanjian</a:t>
            </a:r>
            <a:r>
              <a:rPr sz="1800" spc="-204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195" dirty="0">
                <a:solidFill>
                  <a:srgbClr val="3F3F3F"/>
                </a:solidFill>
                <a:latin typeface="Trebuchet MS"/>
                <a:cs typeface="Trebuchet MS"/>
              </a:rPr>
              <a:t>lisensi</a:t>
            </a:r>
            <a:r>
              <a:rPr sz="1800" spc="-2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wajib</a:t>
            </a:r>
            <a:r>
              <a:rPr sz="1800" spc="-2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0" dirty="0">
                <a:solidFill>
                  <a:srgbClr val="3F3F3F"/>
                </a:solidFill>
                <a:latin typeface="Trebuchet MS"/>
                <a:cs typeface="Trebuchet MS"/>
              </a:rPr>
              <a:t>dimohokan</a:t>
            </a:r>
            <a:r>
              <a:rPr sz="1800" spc="-1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85" dirty="0">
                <a:solidFill>
                  <a:srgbClr val="3F3F3F"/>
                </a:solidFill>
                <a:latin typeface="Trebuchet MS"/>
                <a:cs typeface="Trebuchet MS"/>
              </a:rPr>
              <a:t>pencatatannya</a:t>
            </a:r>
            <a:r>
              <a:rPr sz="1800" spc="-22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0" dirty="0">
                <a:solidFill>
                  <a:srgbClr val="3F3F3F"/>
                </a:solidFill>
                <a:latin typeface="Trebuchet MS"/>
                <a:cs typeface="Trebuchet MS"/>
              </a:rPr>
              <a:t>pada</a:t>
            </a:r>
            <a:r>
              <a:rPr sz="1800" spc="-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75" dirty="0">
                <a:solidFill>
                  <a:srgbClr val="3F3F3F"/>
                </a:solidFill>
                <a:latin typeface="Trebuchet MS"/>
                <a:cs typeface="Trebuchet MS"/>
              </a:rPr>
              <a:t>DJHKI</a:t>
            </a:r>
            <a:r>
              <a:rPr sz="1800" spc="-1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65" dirty="0">
                <a:solidFill>
                  <a:srgbClr val="3F3F3F"/>
                </a:solidFill>
                <a:latin typeface="Trebuchet MS"/>
                <a:cs typeface="Trebuchet MS"/>
              </a:rPr>
              <a:t>(dikenai</a:t>
            </a:r>
            <a:r>
              <a:rPr sz="1800" spc="-1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65" dirty="0">
                <a:solidFill>
                  <a:srgbClr val="3F3F3F"/>
                </a:solidFill>
                <a:latin typeface="Trebuchet MS"/>
                <a:cs typeface="Trebuchet MS"/>
              </a:rPr>
              <a:t>biaya</a:t>
            </a:r>
            <a:r>
              <a:rPr sz="1800" spc="-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0" dirty="0">
                <a:solidFill>
                  <a:srgbClr val="3F3F3F"/>
                </a:solidFill>
                <a:latin typeface="Trebuchet MS"/>
                <a:cs typeface="Trebuchet MS"/>
              </a:rPr>
              <a:t>dan </a:t>
            </a:r>
            <a:r>
              <a:rPr sz="1800" spc="-2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75" dirty="0">
                <a:solidFill>
                  <a:srgbClr val="3F3F3F"/>
                </a:solidFill>
                <a:latin typeface="Trebuchet MS"/>
                <a:cs typeface="Trebuchet MS"/>
              </a:rPr>
              <a:t>akibat</a:t>
            </a:r>
            <a:r>
              <a:rPr sz="18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35" dirty="0">
                <a:solidFill>
                  <a:srgbClr val="3F3F3F"/>
                </a:solidFill>
                <a:latin typeface="Trebuchet MS"/>
                <a:cs typeface="Trebuchet MS"/>
              </a:rPr>
              <a:t>hukum</a:t>
            </a:r>
            <a:r>
              <a:rPr sz="1800" spc="-2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65" dirty="0">
                <a:solidFill>
                  <a:srgbClr val="3F3F3F"/>
                </a:solidFill>
                <a:latin typeface="Trebuchet MS"/>
                <a:cs typeface="Trebuchet MS"/>
              </a:rPr>
              <a:t>berlaku</a:t>
            </a:r>
            <a:r>
              <a:rPr sz="1800" spc="-1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75" dirty="0">
                <a:solidFill>
                  <a:srgbClr val="3F3F3F"/>
                </a:solidFill>
                <a:latin typeface="Trebuchet MS"/>
                <a:cs typeface="Trebuchet MS"/>
              </a:rPr>
              <a:t>terhadap</a:t>
            </a:r>
            <a:r>
              <a:rPr sz="18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70" dirty="0">
                <a:solidFill>
                  <a:srgbClr val="3F3F3F"/>
                </a:solidFill>
                <a:latin typeface="Trebuchet MS"/>
                <a:cs typeface="Trebuchet MS"/>
              </a:rPr>
              <a:t>pihak-pihak</a:t>
            </a:r>
            <a:r>
              <a:rPr sz="1800" spc="-229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65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800" spc="-2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54" dirty="0">
                <a:solidFill>
                  <a:srgbClr val="3F3F3F"/>
                </a:solidFill>
                <a:latin typeface="Trebuchet MS"/>
                <a:cs typeface="Trebuchet MS"/>
              </a:rPr>
              <a:t>bersangkutan</a:t>
            </a:r>
            <a:r>
              <a:rPr sz="1800" spc="-2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800" spc="-2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pihak</a:t>
            </a:r>
            <a:r>
              <a:rPr sz="1800" spc="-21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54" dirty="0">
                <a:solidFill>
                  <a:srgbClr val="3F3F3F"/>
                </a:solidFill>
                <a:latin typeface="Trebuchet MS"/>
                <a:cs typeface="Trebuchet MS"/>
              </a:rPr>
              <a:t>ketiga)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800" spc="-275" dirty="0">
                <a:solidFill>
                  <a:srgbClr val="3F3F3F"/>
                </a:solidFill>
                <a:latin typeface="Trebuchet MS"/>
                <a:cs typeface="Trebuchet MS"/>
              </a:rPr>
              <a:t>Penghapusan</a:t>
            </a:r>
            <a:endParaRPr sz="18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20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245" dirty="0">
                <a:solidFill>
                  <a:srgbClr val="3F3F3F"/>
                </a:solidFill>
                <a:latin typeface="Trebuchet MS"/>
                <a:cs typeface="Trebuchet MS"/>
              </a:rPr>
              <a:t>DJHKI</a:t>
            </a:r>
            <a:endParaRPr sz="16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10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38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38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1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1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endParaRPr sz="16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6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19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endParaRPr sz="16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10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Tidak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diperpanjang</a:t>
            </a:r>
            <a:r>
              <a:rPr sz="1600" spc="-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jangka</a:t>
            </a:r>
            <a:r>
              <a:rPr sz="1600" spc="-1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waktunya</a:t>
            </a:r>
            <a:endParaRPr sz="1600">
              <a:latin typeface="Trebuchet MS"/>
              <a:cs typeface="Trebuchet MS"/>
            </a:endParaRPr>
          </a:p>
          <a:p>
            <a:pPr marR="4578985" algn="r">
              <a:lnSpc>
                <a:spcPct val="100000"/>
              </a:lnSpc>
              <a:spcBef>
                <a:spcPts val="570"/>
              </a:spcBef>
              <a:tabLst>
                <a:tab pos="342265" algn="l"/>
              </a:tabLst>
            </a:pPr>
            <a:r>
              <a:rPr sz="1400" spc="-11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800" spc="-37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800" spc="-175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800" spc="-7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800" spc="-20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2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800" spc="-33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800" spc="-215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800" spc="-33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800" spc="-8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800" spc="-365" dirty="0">
                <a:solidFill>
                  <a:srgbClr val="3F3F3F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R="4591685" algn="r">
              <a:lnSpc>
                <a:spcPct val="100000"/>
              </a:lnSpc>
              <a:spcBef>
                <a:spcPts val="620"/>
              </a:spcBef>
              <a:tabLst>
                <a:tab pos="2863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l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32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24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endParaRPr sz="1600">
              <a:latin typeface="Trebuchet MS"/>
              <a:cs typeface="Trebuchet MS"/>
            </a:endParaRPr>
          </a:p>
          <a:p>
            <a:pPr marL="756285" marR="5080" indent="-287020">
              <a:lnSpc>
                <a:spcPts val="1540"/>
              </a:lnSpc>
              <a:spcBef>
                <a:spcPts val="980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170" dirty="0">
                <a:solidFill>
                  <a:srgbClr val="3F3F3F"/>
                </a:solidFill>
                <a:latin typeface="Trebuchet MS"/>
                <a:cs typeface="Trebuchet MS"/>
              </a:rPr>
              <a:t>3 </a:t>
            </a:r>
            <a:r>
              <a:rPr sz="1600" spc="-260" dirty="0">
                <a:solidFill>
                  <a:srgbClr val="3F3F3F"/>
                </a:solidFill>
                <a:latin typeface="Trebuchet MS"/>
                <a:cs typeface="Trebuchet MS"/>
              </a:rPr>
              <a:t>tahun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15" dirty="0">
                <a:solidFill>
                  <a:srgbClr val="3F3F3F"/>
                </a:solidFill>
                <a:latin typeface="Trebuchet MS"/>
                <a:cs typeface="Trebuchet MS"/>
              </a:rPr>
              <a:t>berturut-turut </a:t>
            </a:r>
            <a:r>
              <a:rPr sz="1600" spc="-245" dirty="0">
                <a:solidFill>
                  <a:srgbClr val="3F3F3F"/>
                </a:solidFill>
                <a:latin typeface="Trebuchet MS"/>
                <a:cs typeface="Trebuchet MS"/>
              </a:rPr>
              <a:t>tidak</a:t>
            </a:r>
            <a:r>
              <a:rPr sz="1600" spc="-24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digunakan,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35" dirty="0">
                <a:solidFill>
                  <a:srgbClr val="3F3F3F"/>
                </a:solidFill>
                <a:latin typeface="Trebuchet MS"/>
                <a:cs typeface="Trebuchet MS"/>
              </a:rPr>
              <a:t>kecuali </a:t>
            </a:r>
            <a:r>
              <a:rPr sz="1600" spc="-220" dirty="0">
                <a:solidFill>
                  <a:srgbClr val="3F3F3F"/>
                </a:solidFill>
                <a:latin typeface="Trebuchet MS"/>
                <a:cs typeface="Trebuchet MS"/>
              </a:rPr>
              <a:t>larangan </a:t>
            </a:r>
            <a:r>
              <a:rPr sz="1600" spc="-250" dirty="0">
                <a:solidFill>
                  <a:srgbClr val="3F3F3F"/>
                </a:solidFill>
                <a:latin typeface="Trebuchet MS"/>
                <a:cs typeface="Trebuchet MS"/>
              </a:rPr>
              <a:t>impor, </a:t>
            </a:r>
            <a:r>
              <a:rPr sz="1600" spc="-220" dirty="0">
                <a:solidFill>
                  <a:srgbClr val="3F3F3F"/>
                </a:solidFill>
                <a:latin typeface="Trebuchet MS"/>
                <a:cs typeface="Trebuchet MS"/>
              </a:rPr>
              <a:t>larangan terkait </a:t>
            </a:r>
            <a:r>
              <a:rPr sz="1600" spc="-215" dirty="0">
                <a:solidFill>
                  <a:srgbClr val="3F3F3F"/>
                </a:solidFill>
                <a:latin typeface="Trebuchet MS"/>
                <a:cs typeface="Trebuchet MS"/>
              </a:rPr>
              <a:t>izin 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bagi </a:t>
            </a:r>
            <a:r>
              <a:rPr sz="1600" spc="-4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35" dirty="0">
                <a:solidFill>
                  <a:srgbClr val="3F3F3F"/>
                </a:solidFill>
                <a:latin typeface="Trebuchet MS"/>
                <a:cs typeface="Trebuchet MS"/>
              </a:rPr>
              <a:t>peredaran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40" dirty="0">
                <a:solidFill>
                  <a:srgbClr val="3F3F3F"/>
                </a:solidFill>
                <a:latin typeface="Trebuchet MS"/>
                <a:cs typeface="Trebuchet MS"/>
              </a:rPr>
              <a:t>barang,</a:t>
            </a:r>
            <a:r>
              <a:rPr sz="1600" spc="-19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20" dirty="0">
                <a:solidFill>
                  <a:srgbClr val="3F3F3F"/>
                </a:solidFill>
                <a:latin typeface="Trebuchet MS"/>
                <a:cs typeface="Trebuchet MS"/>
              </a:rPr>
              <a:t>larangan</a:t>
            </a:r>
            <a:r>
              <a:rPr sz="1600" spc="-18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40" dirty="0">
                <a:solidFill>
                  <a:srgbClr val="3F3F3F"/>
                </a:solidFill>
                <a:latin typeface="Trebuchet MS"/>
                <a:cs typeface="Trebuchet MS"/>
              </a:rPr>
              <a:t>yang</a:t>
            </a:r>
            <a:r>
              <a:rPr sz="1600" spc="-17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ditetapkan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60" dirty="0">
                <a:solidFill>
                  <a:srgbClr val="3F3F3F"/>
                </a:solidFill>
                <a:latin typeface="Trebuchet MS"/>
                <a:cs typeface="Trebuchet MS"/>
              </a:rPr>
              <a:t>dengan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25" dirty="0">
                <a:solidFill>
                  <a:srgbClr val="3F3F3F"/>
                </a:solidFill>
                <a:latin typeface="Trebuchet MS"/>
                <a:cs typeface="Trebuchet MS"/>
              </a:rPr>
              <a:t>peraturan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pemerintah</a:t>
            </a:r>
            <a:endParaRPr sz="16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20"/>
              </a:spcBef>
              <a:tabLst>
                <a:tab pos="756285" algn="l"/>
              </a:tabLst>
            </a:pPr>
            <a:r>
              <a:rPr sz="1250" spc="-10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600" spc="-340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4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04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00" dirty="0">
                <a:solidFill>
                  <a:srgbClr val="3F3F3F"/>
                </a:solidFill>
                <a:latin typeface="Trebuchet MS"/>
                <a:cs typeface="Trebuchet MS"/>
              </a:rPr>
              <a:t>g</a:t>
            </a:r>
            <a:r>
              <a:rPr sz="1600" spc="-280" dirty="0">
                <a:solidFill>
                  <a:srgbClr val="3F3F3F"/>
                </a:solidFill>
                <a:latin typeface="Trebuchet MS"/>
                <a:cs typeface="Trebuchet MS"/>
              </a:rPr>
              <a:t>un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8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6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65" dirty="0">
                <a:solidFill>
                  <a:srgbClr val="3F3F3F"/>
                </a:solidFill>
                <a:latin typeface="Trebuchet MS"/>
                <a:cs typeface="Trebuchet MS"/>
              </a:rPr>
              <a:t>s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u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175" dirty="0">
                <a:solidFill>
                  <a:srgbClr val="3F3F3F"/>
                </a:solidFill>
                <a:latin typeface="Trebuchet MS"/>
                <a:cs typeface="Trebuchet MS"/>
              </a:rPr>
              <a:t>i </a:t>
            </a:r>
            <a:r>
              <a:rPr sz="1600" spc="-38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8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165" dirty="0">
                <a:solidFill>
                  <a:srgbClr val="3F3F3F"/>
                </a:solidFill>
                <a:latin typeface="Trebuchet MS"/>
                <a:cs typeface="Trebuchet MS"/>
              </a:rPr>
              <a:t>i</a:t>
            </a:r>
            <a:r>
              <a:rPr sz="1600" spc="-385" dirty="0">
                <a:solidFill>
                  <a:srgbClr val="3F3F3F"/>
                </a:solidFill>
                <a:latin typeface="Trebuchet MS"/>
                <a:cs typeface="Trebuchet MS"/>
              </a:rPr>
              <a:t>m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280" dirty="0">
                <a:solidFill>
                  <a:srgbClr val="3F3F3F"/>
                </a:solidFill>
                <a:latin typeface="Trebuchet MS"/>
                <a:cs typeface="Trebuchet MS"/>
              </a:rPr>
              <a:t>h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o</a:t>
            </a:r>
            <a:r>
              <a:rPr sz="1600" spc="-28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k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5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19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p</a:t>
            </a:r>
            <a:r>
              <a:rPr sz="1600" spc="-290" dirty="0">
                <a:solidFill>
                  <a:srgbClr val="3F3F3F"/>
                </a:solidFill>
                <a:latin typeface="Trebuchet MS"/>
                <a:cs typeface="Trebuchet MS"/>
              </a:rPr>
              <a:t>e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</a:t>
            </a:r>
            <a:r>
              <a:rPr sz="1600" spc="-285" dirty="0">
                <a:solidFill>
                  <a:srgbClr val="3F3F3F"/>
                </a:solidFill>
                <a:latin typeface="Trebuchet MS"/>
                <a:cs typeface="Trebuchet MS"/>
              </a:rPr>
              <a:t>d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15" dirty="0">
                <a:solidFill>
                  <a:srgbClr val="3F3F3F"/>
                </a:solidFill>
                <a:latin typeface="Trebuchet MS"/>
                <a:cs typeface="Trebuchet MS"/>
              </a:rPr>
              <a:t>f</a:t>
            </a:r>
            <a:r>
              <a:rPr sz="1600" spc="-229" dirty="0">
                <a:solidFill>
                  <a:srgbClr val="3F3F3F"/>
                </a:solidFill>
                <a:latin typeface="Trebuchet MS"/>
                <a:cs typeface="Trebuchet MS"/>
              </a:rPr>
              <a:t>t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85" dirty="0">
                <a:solidFill>
                  <a:srgbClr val="3F3F3F"/>
                </a:solidFill>
                <a:latin typeface="Trebuchet MS"/>
                <a:cs typeface="Trebuchet MS"/>
              </a:rPr>
              <a:t>r</a:t>
            </a:r>
            <a:r>
              <a:rPr sz="1600" spc="-254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r>
              <a:rPr sz="1600" spc="-270" dirty="0">
                <a:solidFill>
                  <a:srgbClr val="3F3F3F"/>
                </a:solidFill>
                <a:latin typeface="Trebuchet MS"/>
                <a:cs typeface="Trebuchet MS"/>
              </a:rPr>
              <a:t>nn</a:t>
            </a:r>
            <a:r>
              <a:rPr sz="1600" spc="-240" dirty="0">
                <a:solidFill>
                  <a:srgbClr val="3F3F3F"/>
                </a:solidFill>
                <a:latin typeface="Trebuchet MS"/>
                <a:cs typeface="Trebuchet MS"/>
              </a:rPr>
              <a:t>y</a:t>
            </a:r>
            <a:r>
              <a:rPr sz="1600" spc="-245" dirty="0">
                <a:solidFill>
                  <a:srgbClr val="3F3F3F"/>
                </a:solidFill>
                <a:latin typeface="Trebuchet MS"/>
                <a:cs typeface="Trebuchet MS"/>
              </a:rPr>
              <a:t>a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  <a:tabLst>
                <a:tab pos="354965" algn="l"/>
              </a:tabLst>
            </a:pPr>
            <a:r>
              <a:rPr sz="1400" spc="-110" dirty="0">
                <a:solidFill>
                  <a:srgbClr val="F6F6F6"/>
                </a:solidFill>
                <a:latin typeface="Lucida Sans Unicode"/>
                <a:cs typeface="Lucida Sans Unicode"/>
              </a:rPr>
              <a:t>▶	</a:t>
            </a:r>
            <a:r>
              <a:rPr sz="1800" spc="-310" dirty="0">
                <a:solidFill>
                  <a:srgbClr val="3F3F3F"/>
                </a:solidFill>
                <a:latin typeface="Trebuchet MS"/>
                <a:cs typeface="Trebuchet MS"/>
              </a:rPr>
              <a:t>Kewenangan</a:t>
            </a:r>
            <a:r>
              <a:rPr sz="1800" spc="-229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280" dirty="0">
                <a:solidFill>
                  <a:srgbClr val="3F3F3F"/>
                </a:solidFill>
                <a:latin typeface="Trebuchet MS"/>
                <a:cs typeface="Trebuchet MS"/>
              </a:rPr>
              <a:t>penghapusan</a:t>
            </a:r>
            <a:r>
              <a:rPr sz="1800" spc="-225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0" dirty="0">
                <a:solidFill>
                  <a:srgbClr val="3F3F3F"/>
                </a:solidFill>
                <a:latin typeface="Trebuchet MS"/>
                <a:cs typeface="Trebuchet MS"/>
              </a:rPr>
              <a:t>dan</a:t>
            </a:r>
            <a:r>
              <a:rPr sz="1800" spc="-210" dirty="0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sz="1800" spc="-305" dirty="0">
                <a:solidFill>
                  <a:srgbClr val="3F3F3F"/>
                </a:solidFill>
                <a:latin typeface="Trebuchet MS"/>
                <a:cs typeface="Trebuchet MS"/>
              </a:rPr>
              <a:t>pembatalan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1891</Words>
  <Application>Microsoft Office PowerPoint</Application>
  <PresentationFormat>Custom</PresentationFormat>
  <Paragraphs>217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MT</vt:lpstr>
      <vt:lpstr>Calibri</vt:lpstr>
      <vt:lpstr>Georgia</vt:lpstr>
      <vt:lpstr>Lucida Sans Unicode</vt:lpstr>
      <vt:lpstr>Trebuchet MS</vt:lpstr>
      <vt:lpstr>Verdana</vt:lpstr>
      <vt:lpstr>Wingdings</vt:lpstr>
      <vt:lpstr>Office Theme</vt:lpstr>
      <vt:lpstr>PowerPoint Presentation</vt:lpstr>
      <vt:lpstr>Merek 1/6</vt:lpstr>
      <vt:lpstr>Merek 2/6</vt:lpstr>
      <vt:lpstr>Merek 3/6</vt:lpstr>
      <vt:lpstr>Merek 4/6</vt:lpstr>
      <vt:lpstr>Merek 5/6</vt:lpstr>
      <vt:lpstr>Merek 6/6</vt:lpstr>
      <vt:lpstr>Indikasi Geografis(IG)</vt:lpstr>
      <vt:lpstr>Lanjutan ….</vt:lpstr>
      <vt:lpstr>Penyidikan dan Ketentuan Sanksi  Pidana</vt:lpstr>
      <vt:lpstr>Sanksi Tindak Pidana</vt:lpstr>
      <vt:lpstr>Domain Name 1/6</vt:lpstr>
      <vt:lpstr>DN 2/6</vt:lpstr>
      <vt:lpstr>DN 3/6</vt:lpstr>
      <vt:lpstr>DN 4/6</vt:lpstr>
      <vt:lpstr>DN 5/6</vt:lpstr>
      <vt:lpstr>DN 6/6</vt:lpstr>
      <vt:lpstr>Faktor Ekonomi Merek</vt:lpstr>
      <vt:lpstr>Karakteristik</vt:lpstr>
      <vt:lpstr>Kasus “Extra Joss”</vt:lpstr>
      <vt:lpstr>Kasus “Extra Joss”</vt:lpstr>
      <vt:lpstr>Kasus “Extra Joss”</vt:lpstr>
      <vt:lpstr>Analisis Kasus Merek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 MEREK</dc:title>
  <dc:creator>Erwan</dc:creator>
  <cp:lastModifiedBy>Rika Febri</cp:lastModifiedBy>
  <cp:revision>1</cp:revision>
  <dcterms:created xsi:type="dcterms:W3CDTF">2024-05-31T02:43:22Z</dcterms:created>
  <dcterms:modified xsi:type="dcterms:W3CDTF">2024-05-31T03:45:25Z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2020-04-24T00:00:00Z</vt:filetime>
  </property>
  <property fmtid="{D5CDD505-2E9C-101B-9397-08002B2CF9AE}" pid="3" name="Creator">
    <vt:lpwstr>Nitro Pro  (11. 0. 3. 173)</vt:lpwstr>
  </property>
  <property fmtid="{D5CDD505-2E9C-101B-9397-08002B2CF9AE}" pid="4" name="LastSaved">
    <vt:filetime>2024-05-31T00:00:00Z</vt:filetime>
  </property>
</Properties>
</file>