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10693400" cy="7562850"/>
  <p:notesSz cx="10693400" cy="75628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50" b="0" i="0">
                <a:solidFill>
                  <a:srgbClr val="DADADA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1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50" b="0" i="0">
                <a:solidFill>
                  <a:srgbClr val="DADADA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50" b="0" i="0">
                <a:solidFill>
                  <a:srgbClr val="DADADA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772668"/>
            <a:ext cx="10690860" cy="6014085"/>
          </a:xfrm>
          <a:custGeom>
            <a:avLst/>
            <a:gdLst/>
            <a:ahLst/>
            <a:cxnLst/>
            <a:rect l="l" t="t" r="r" b="b"/>
            <a:pathLst>
              <a:path w="10690860" h="6014084">
                <a:moveTo>
                  <a:pt x="10690859" y="0"/>
                </a:moveTo>
                <a:lnTo>
                  <a:pt x="0" y="0"/>
                </a:lnTo>
                <a:lnTo>
                  <a:pt x="0" y="6013703"/>
                </a:lnTo>
                <a:lnTo>
                  <a:pt x="10690859" y="6013703"/>
                </a:lnTo>
                <a:lnTo>
                  <a:pt x="1069085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772668"/>
            <a:ext cx="10692383" cy="126796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99465" y="1356408"/>
            <a:ext cx="6247130" cy="4006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50" b="0" i="0">
                <a:solidFill>
                  <a:srgbClr val="DADADA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757777" y="2849893"/>
            <a:ext cx="7177844" cy="2122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6.jpg"/><Relationship Id="rId4" Type="http://schemas.openxmlformats.org/officeDocument/2006/relationships/image" Target="../media/image7.jp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jp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604004"/>
            <a:ext cx="10692383" cy="2183891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271699" y="2953891"/>
            <a:ext cx="5283835" cy="1571625"/>
          </a:xfrm>
          <a:prstGeom prst="rect">
            <a:avLst/>
          </a:prstGeom>
        </p:spPr>
        <p:txBody>
          <a:bodyPr wrap="square" lIns="0" tIns="1460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0"/>
              </a:spcBef>
            </a:pPr>
            <a:r>
              <a:rPr dirty="0" sz="5250" spc="-390">
                <a:solidFill>
                  <a:srgbClr val="FFFFFF"/>
                </a:solidFill>
                <a:latin typeface="Verdana"/>
                <a:cs typeface="Verdana"/>
              </a:rPr>
              <a:t>DESAI</a:t>
            </a:r>
            <a:r>
              <a:rPr dirty="0" sz="5250" spc="-45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5250" spc="-3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5250" spc="-610">
                <a:solidFill>
                  <a:srgbClr val="FFFFFF"/>
                </a:solidFill>
                <a:latin typeface="Verdana"/>
                <a:cs typeface="Verdana"/>
              </a:rPr>
              <a:t>INDUS</a:t>
            </a:r>
            <a:r>
              <a:rPr dirty="0" sz="5250" spc="-56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5250" spc="-750">
                <a:solidFill>
                  <a:srgbClr val="FFFFFF"/>
                </a:solidFill>
                <a:latin typeface="Verdana"/>
                <a:cs typeface="Verdana"/>
              </a:rPr>
              <a:t>RI</a:t>
            </a:r>
            <a:endParaRPr sz="5250">
              <a:latin typeface="Verdana"/>
              <a:cs typeface="Verdana"/>
            </a:endParaRPr>
          </a:p>
          <a:p>
            <a:pPr marL="12700" marR="2651760">
              <a:lnSpc>
                <a:spcPts val="2480"/>
              </a:lnSpc>
            </a:pPr>
            <a:r>
              <a:rPr dirty="0" sz="1650" spc="15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650" spc="-200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650" spc="-105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r>
              <a:rPr dirty="0" sz="165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650" spc="-15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650" spc="45">
                <a:solidFill>
                  <a:srgbClr val="FFFFFF"/>
                </a:solidFill>
                <a:latin typeface="Verdana"/>
                <a:cs typeface="Verdana"/>
              </a:rPr>
              <a:t>ate</a:t>
            </a:r>
            <a:r>
              <a:rPr dirty="0" sz="1650" spc="-3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650" spc="-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650" spc="105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1650" spc="5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650" spc="6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65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650" spc="-40">
                <a:solidFill>
                  <a:srgbClr val="FFFFFF"/>
                </a:solidFill>
                <a:latin typeface="Verdana"/>
                <a:cs typeface="Verdana"/>
              </a:rPr>
              <a:t>Ha</a:t>
            </a:r>
            <a:r>
              <a:rPr dirty="0" sz="1650" spc="-30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65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650" spc="55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dirty="0" sz="1650" spc="3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650" spc="105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650" spc="20">
                <a:solidFill>
                  <a:srgbClr val="FFFFFF"/>
                </a:solidFill>
                <a:latin typeface="Verdana"/>
                <a:cs typeface="Verdana"/>
              </a:rPr>
              <a:t>ta  </a:t>
            </a:r>
            <a:r>
              <a:rPr dirty="0" sz="1650" spc="15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dirty="0" sz="1650" spc="-11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1650" spc="9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650" spc="-3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165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650" spc="-290">
                <a:solidFill>
                  <a:srgbClr val="FFFFFF"/>
                </a:solidFill>
                <a:latin typeface="Verdana"/>
                <a:cs typeface="Verdana"/>
              </a:rPr>
              <a:t>:</a:t>
            </a:r>
            <a:r>
              <a:rPr dirty="0" sz="165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650" spc="-155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1650" spc="-11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6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65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650" spc="-14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650" spc="-60">
                <a:solidFill>
                  <a:srgbClr val="FFFFFF"/>
                </a:solidFill>
                <a:latin typeface="Verdana"/>
                <a:cs typeface="Verdana"/>
              </a:rPr>
              <a:t>osm</a:t>
            </a:r>
            <a:r>
              <a:rPr dirty="0" sz="1650" spc="1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650" spc="15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1650" spc="-11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6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endParaRPr sz="16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850897" y="2170938"/>
            <a:ext cx="3286125" cy="4043679"/>
            <a:chOff x="1850897" y="2170938"/>
            <a:chExt cx="3286125" cy="4043679"/>
          </a:xfrm>
        </p:grpSpPr>
        <p:sp>
          <p:nvSpPr>
            <p:cNvPr id="3" name="object 3"/>
            <p:cNvSpPr/>
            <p:nvPr/>
          </p:nvSpPr>
          <p:spPr>
            <a:xfrm>
              <a:off x="1856231" y="2176272"/>
              <a:ext cx="3274060" cy="4030979"/>
            </a:xfrm>
            <a:custGeom>
              <a:avLst/>
              <a:gdLst/>
              <a:ahLst/>
              <a:cxnLst/>
              <a:rect l="l" t="t" r="r" b="b"/>
              <a:pathLst>
                <a:path w="3274060" h="4030979">
                  <a:moveTo>
                    <a:pt x="3273551" y="0"/>
                  </a:moveTo>
                  <a:lnTo>
                    <a:pt x="0" y="0"/>
                  </a:lnTo>
                  <a:lnTo>
                    <a:pt x="0" y="4030979"/>
                  </a:lnTo>
                  <a:lnTo>
                    <a:pt x="3273551" y="4030979"/>
                  </a:lnTo>
                  <a:lnTo>
                    <a:pt x="32735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1856231" y="2176272"/>
              <a:ext cx="3275329" cy="4032885"/>
            </a:xfrm>
            <a:custGeom>
              <a:avLst/>
              <a:gdLst/>
              <a:ahLst/>
              <a:cxnLst/>
              <a:rect l="l" t="t" r="r" b="b"/>
              <a:pathLst>
                <a:path w="3275329" h="4032885">
                  <a:moveTo>
                    <a:pt x="0" y="0"/>
                  </a:moveTo>
                  <a:lnTo>
                    <a:pt x="3275075" y="0"/>
                  </a:lnTo>
                  <a:lnTo>
                    <a:pt x="3275075" y="4032503"/>
                  </a:lnTo>
                  <a:lnTo>
                    <a:pt x="0" y="4032503"/>
                  </a:lnTo>
                  <a:lnTo>
                    <a:pt x="0" y="0"/>
                  </a:lnTo>
                  <a:close/>
                </a:path>
              </a:pathLst>
            </a:custGeom>
            <a:ln w="1066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12947" y="2398776"/>
              <a:ext cx="998219" cy="157124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59507" y="4259579"/>
              <a:ext cx="1158239" cy="167030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604259" y="4270248"/>
              <a:ext cx="1149095" cy="1703832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5321045" y="2149602"/>
            <a:ext cx="3418840" cy="409829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317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1800">
              <a:latin typeface="Times New Roman"/>
              <a:cs typeface="Times New Roman"/>
            </a:endParaRPr>
          </a:p>
          <a:p>
            <a:pPr algn="ctr" marR="635">
              <a:lnSpc>
                <a:spcPct val="100000"/>
              </a:lnSpc>
              <a:spcBef>
                <a:spcPts val="5"/>
              </a:spcBef>
            </a:pPr>
            <a:r>
              <a:rPr dirty="0" sz="1200" spc="15">
                <a:latin typeface="Arial MT"/>
                <a:cs typeface="Arial MT"/>
              </a:rPr>
              <a:t>JUDUL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DESAIN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INDUSTRI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50">
              <a:latin typeface="Arial MT"/>
              <a:cs typeface="Arial MT"/>
            </a:endParaRPr>
          </a:p>
          <a:p>
            <a:pPr algn="ctr" marL="4445">
              <a:lnSpc>
                <a:spcPct val="100000"/>
              </a:lnSpc>
            </a:pPr>
            <a:r>
              <a:rPr dirty="0" sz="1200" spc="5">
                <a:latin typeface="Arial MT"/>
                <a:cs typeface="Arial MT"/>
              </a:rPr>
              <a:t>Kursi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>
              <a:latin typeface="Arial MT"/>
              <a:cs typeface="Arial MT"/>
            </a:endParaRPr>
          </a:p>
          <a:p>
            <a:pPr algn="ctr" marL="199390" marR="217170">
              <a:lnSpc>
                <a:spcPct val="102499"/>
              </a:lnSpc>
            </a:pPr>
            <a:r>
              <a:rPr dirty="0" sz="1200" spc="10">
                <a:latin typeface="Arial MT"/>
                <a:cs typeface="Arial MT"/>
              </a:rPr>
              <a:t>KETERANGAN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GAMBAR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15">
                <a:latin typeface="Arial MT"/>
                <a:cs typeface="Arial MT"/>
              </a:rPr>
              <a:t>&amp;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PENJELASAN </a:t>
            </a:r>
            <a:r>
              <a:rPr dirty="0" sz="1200" spc="-315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DESAIN</a:t>
            </a:r>
            <a:endParaRPr sz="1200">
              <a:latin typeface="Arial MT"/>
              <a:cs typeface="Arial MT"/>
            </a:endParaRPr>
          </a:p>
          <a:p>
            <a:pPr algn="ctr" marL="772795" marR="794385" indent="635">
              <a:lnSpc>
                <a:spcPct val="102499"/>
              </a:lnSpc>
              <a:spcBef>
                <a:spcPts val="819"/>
              </a:spcBef>
            </a:pPr>
            <a:r>
              <a:rPr dirty="0" sz="1200" spc="10">
                <a:latin typeface="Arial MT"/>
                <a:cs typeface="Arial MT"/>
              </a:rPr>
              <a:t>Gb.1   </a:t>
            </a:r>
            <a:r>
              <a:rPr dirty="0" sz="1200" spc="-10">
                <a:latin typeface="Arial MT"/>
                <a:cs typeface="Arial MT"/>
              </a:rPr>
              <a:t>Tampak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Depan 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Gb.2 </a:t>
            </a:r>
            <a:r>
              <a:rPr dirty="0" sz="1200" spc="-10">
                <a:latin typeface="Arial MT"/>
                <a:cs typeface="Arial MT"/>
              </a:rPr>
              <a:t>Tampak </a:t>
            </a:r>
            <a:r>
              <a:rPr dirty="0" sz="1200" spc="10">
                <a:latin typeface="Arial MT"/>
                <a:cs typeface="Arial MT"/>
              </a:rPr>
              <a:t>Belakang 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Gb.3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Tampak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Samping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5">
                <a:latin typeface="Arial MT"/>
                <a:cs typeface="Arial MT"/>
              </a:rPr>
              <a:t>Kiri</a:t>
            </a:r>
            <a:endParaRPr sz="1200">
              <a:latin typeface="Arial MT"/>
              <a:cs typeface="Arial MT"/>
            </a:endParaRPr>
          </a:p>
          <a:p>
            <a:pPr algn="ctr" marR="20320">
              <a:lnSpc>
                <a:spcPct val="100000"/>
              </a:lnSpc>
              <a:spcBef>
                <a:spcPts val="35"/>
              </a:spcBef>
            </a:pPr>
            <a:r>
              <a:rPr dirty="0" sz="1200" spc="10">
                <a:latin typeface="Arial MT"/>
                <a:cs typeface="Arial MT"/>
              </a:rPr>
              <a:t>(Samping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Kanan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Pencerminannya)</a:t>
            </a:r>
            <a:endParaRPr sz="1200">
              <a:latin typeface="Arial MT"/>
              <a:cs typeface="Arial MT"/>
            </a:endParaRPr>
          </a:p>
          <a:p>
            <a:pPr algn="ctr" marR="22225">
              <a:lnSpc>
                <a:spcPct val="100000"/>
              </a:lnSpc>
              <a:spcBef>
                <a:spcPts val="770"/>
              </a:spcBef>
            </a:pPr>
            <a:r>
              <a:rPr dirty="0" sz="1200" spc="10">
                <a:latin typeface="Arial MT"/>
                <a:cs typeface="Arial MT"/>
              </a:rPr>
              <a:t>Kegunaannya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sebagai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Tempat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untuk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Duduk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3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50">
              <a:latin typeface="Arial MT"/>
              <a:cs typeface="Arial MT"/>
            </a:endParaRPr>
          </a:p>
          <a:p>
            <a:pPr algn="ctr" marL="337185" marR="371475">
              <a:lnSpc>
                <a:spcPct val="102499"/>
              </a:lnSpc>
            </a:pPr>
            <a:r>
              <a:rPr dirty="0" sz="1200" spc="-20">
                <a:latin typeface="Arial MT"/>
                <a:cs typeface="Arial MT"/>
              </a:rPr>
              <a:t>YANG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DIMINTAKAN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PERLINDUNGAN </a:t>
            </a:r>
            <a:r>
              <a:rPr dirty="0" sz="1200" spc="-315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DESAIN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INDUSTRI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Arial MT"/>
              <a:cs typeface="Arial MT"/>
            </a:endParaRPr>
          </a:p>
          <a:p>
            <a:pPr algn="ctr" marL="568960" marR="450850">
              <a:lnSpc>
                <a:spcPct val="102499"/>
              </a:lnSpc>
            </a:pPr>
            <a:r>
              <a:rPr dirty="0" sz="1200" spc="-20">
                <a:latin typeface="Arial MT"/>
                <a:cs typeface="Arial MT"/>
              </a:rPr>
              <a:t>Yang </a:t>
            </a:r>
            <a:r>
              <a:rPr dirty="0" sz="1200" spc="10">
                <a:latin typeface="Arial MT"/>
                <a:cs typeface="Arial MT"/>
              </a:rPr>
              <a:t>dimintakan perlindungan dari </a:t>
            </a:r>
            <a:r>
              <a:rPr dirty="0" sz="1200" spc="-325">
                <a:latin typeface="Arial MT"/>
                <a:cs typeface="Arial MT"/>
              </a:rPr>
              <a:t> </a:t>
            </a:r>
            <a:r>
              <a:rPr dirty="0" sz="1200" spc="10">
                <a:latin typeface="Arial MT"/>
                <a:cs typeface="Arial MT"/>
              </a:rPr>
              <a:t>desain </a:t>
            </a:r>
            <a:r>
              <a:rPr dirty="0" sz="1200" spc="5">
                <a:latin typeface="Arial MT"/>
                <a:cs typeface="Arial MT"/>
              </a:rPr>
              <a:t>ini </a:t>
            </a:r>
            <a:r>
              <a:rPr dirty="0" sz="1200" spc="10">
                <a:latin typeface="Arial MT"/>
                <a:cs typeface="Arial MT"/>
              </a:rPr>
              <a:t>adalah bentuk dan 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5">
                <a:latin typeface="Arial MT"/>
                <a:cs typeface="Arial MT"/>
              </a:rPr>
              <a:t>konfigurasinya.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105"/>
              <a:t>LEMBAR</a:t>
            </a:r>
            <a:r>
              <a:rPr dirty="0" spc="-210"/>
              <a:t> </a:t>
            </a:r>
            <a:r>
              <a:rPr dirty="0" spc="-70"/>
              <a:t>FOTO</a:t>
            </a:r>
            <a:r>
              <a:rPr dirty="0" spc="-190"/>
              <a:t> </a:t>
            </a:r>
            <a:r>
              <a:rPr dirty="0" spc="80"/>
              <a:t>&amp;</a:t>
            </a:r>
            <a:r>
              <a:rPr dirty="0" spc="-180"/>
              <a:t> </a:t>
            </a:r>
            <a:r>
              <a:rPr dirty="0" spc="-105"/>
              <a:t>URAIAN</a:t>
            </a:r>
            <a:r>
              <a:rPr dirty="0" spc="-200"/>
              <a:t> </a:t>
            </a:r>
            <a:r>
              <a:rPr dirty="0" spc="-185"/>
              <a:t>DESAIN</a:t>
            </a:r>
            <a:r>
              <a:rPr dirty="0" spc="-200"/>
              <a:t> </a:t>
            </a:r>
            <a:r>
              <a:rPr dirty="0" spc="-295"/>
              <a:t>INDUSTRI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2966393" y="1652064"/>
            <a:ext cx="5689600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-155">
                <a:solidFill>
                  <a:srgbClr val="DADADA"/>
                </a:solidFill>
                <a:latin typeface="Verdana"/>
                <a:cs typeface="Verdana"/>
              </a:rPr>
              <a:t>(</a:t>
            </a:r>
            <a:r>
              <a:rPr dirty="0" sz="1750" spc="-25">
                <a:solidFill>
                  <a:srgbClr val="DADADA"/>
                </a:solidFill>
                <a:latin typeface="Verdana"/>
                <a:cs typeface="Verdana"/>
              </a:rPr>
              <a:t>P</a:t>
            </a:r>
            <a:r>
              <a:rPr dirty="0" sz="1750" spc="-155">
                <a:solidFill>
                  <a:srgbClr val="DADADA"/>
                </a:solidFill>
                <a:latin typeface="Verdana"/>
                <a:cs typeface="Verdana"/>
              </a:rPr>
              <a:t>R</a:t>
            </a:r>
            <a:r>
              <a:rPr dirty="0" sz="1750" spc="45">
                <a:solidFill>
                  <a:srgbClr val="DADADA"/>
                </a:solidFill>
                <a:latin typeface="Verdana"/>
                <a:cs typeface="Verdana"/>
              </a:rPr>
              <a:t>O</a:t>
            </a:r>
            <a:r>
              <a:rPr dirty="0" sz="1750" spc="60">
                <a:solidFill>
                  <a:srgbClr val="DADADA"/>
                </a:solidFill>
                <a:latin typeface="Verdana"/>
                <a:cs typeface="Verdana"/>
              </a:rPr>
              <a:t>D</a:t>
            </a:r>
            <a:r>
              <a:rPr dirty="0" sz="1750" spc="-170">
                <a:solidFill>
                  <a:srgbClr val="DADADA"/>
                </a:solidFill>
                <a:latin typeface="Verdana"/>
                <a:cs typeface="Verdana"/>
              </a:rPr>
              <a:t>U</a:t>
            </a:r>
            <a:r>
              <a:rPr dirty="0" sz="1750" spc="-180">
                <a:solidFill>
                  <a:srgbClr val="DADADA"/>
                </a:solidFill>
                <a:latin typeface="Verdana"/>
                <a:cs typeface="Verdana"/>
              </a:rPr>
              <a:t>K</a:t>
            </a:r>
            <a:r>
              <a:rPr dirty="0" sz="1750" spc="-70">
                <a:solidFill>
                  <a:srgbClr val="DADADA"/>
                </a:solidFill>
                <a:latin typeface="Verdana"/>
                <a:cs typeface="Verdana"/>
              </a:rPr>
              <a:t> </a:t>
            </a:r>
            <a:r>
              <a:rPr dirty="0" sz="1750" spc="-35">
                <a:solidFill>
                  <a:srgbClr val="DADADA"/>
                </a:solidFill>
                <a:latin typeface="Verdana"/>
                <a:cs typeface="Verdana"/>
              </a:rPr>
              <a:t>Y</a:t>
            </a:r>
            <a:r>
              <a:rPr dirty="0" sz="1750" spc="114">
                <a:solidFill>
                  <a:srgbClr val="DADADA"/>
                </a:solidFill>
                <a:latin typeface="Verdana"/>
                <a:cs typeface="Verdana"/>
              </a:rPr>
              <a:t>A</a:t>
            </a:r>
            <a:r>
              <a:rPr dirty="0" sz="1750" spc="70">
                <a:solidFill>
                  <a:srgbClr val="DADADA"/>
                </a:solidFill>
                <a:latin typeface="Verdana"/>
                <a:cs typeface="Verdana"/>
              </a:rPr>
              <a:t>N</a:t>
            </a:r>
            <a:r>
              <a:rPr dirty="0" sz="1750" spc="80">
                <a:solidFill>
                  <a:srgbClr val="DADADA"/>
                </a:solidFill>
                <a:latin typeface="Verdana"/>
                <a:cs typeface="Verdana"/>
              </a:rPr>
              <a:t>G</a:t>
            </a:r>
            <a:r>
              <a:rPr dirty="0" sz="1750" spc="-165">
                <a:solidFill>
                  <a:srgbClr val="DADADA"/>
                </a:solidFill>
                <a:latin typeface="Verdana"/>
                <a:cs typeface="Verdana"/>
              </a:rPr>
              <a:t> </a:t>
            </a:r>
            <a:r>
              <a:rPr dirty="0" sz="1750" spc="-45">
                <a:solidFill>
                  <a:srgbClr val="DADADA"/>
                </a:solidFill>
                <a:latin typeface="Verdana"/>
                <a:cs typeface="Verdana"/>
              </a:rPr>
              <a:t>D</a:t>
            </a:r>
            <a:r>
              <a:rPr dirty="0" sz="1750" spc="-325">
                <a:solidFill>
                  <a:srgbClr val="DADADA"/>
                </a:solidFill>
                <a:latin typeface="Verdana"/>
                <a:cs typeface="Verdana"/>
              </a:rPr>
              <a:t>I</a:t>
            </a:r>
            <a:r>
              <a:rPr dirty="0" sz="1750" spc="-155">
                <a:solidFill>
                  <a:srgbClr val="DADADA"/>
                </a:solidFill>
                <a:latin typeface="Verdana"/>
                <a:cs typeface="Verdana"/>
              </a:rPr>
              <a:t>R</a:t>
            </a:r>
            <a:r>
              <a:rPr dirty="0" sz="1750" spc="-175">
                <a:solidFill>
                  <a:srgbClr val="DADADA"/>
                </a:solidFill>
                <a:latin typeface="Verdana"/>
                <a:cs typeface="Verdana"/>
              </a:rPr>
              <a:t>E</a:t>
            </a:r>
            <a:r>
              <a:rPr dirty="0" sz="1750" spc="-25">
                <a:solidFill>
                  <a:srgbClr val="DADADA"/>
                </a:solidFill>
                <a:latin typeface="Verdana"/>
                <a:cs typeface="Verdana"/>
              </a:rPr>
              <a:t>P</a:t>
            </a:r>
            <a:r>
              <a:rPr dirty="0" sz="1750" spc="-155">
                <a:solidFill>
                  <a:srgbClr val="DADADA"/>
                </a:solidFill>
                <a:latin typeface="Verdana"/>
                <a:cs typeface="Verdana"/>
              </a:rPr>
              <a:t>R</a:t>
            </a:r>
            <a:r>
              <a:rPr dirty="0" sz="1750" spc="-175">
                <a:solidFill>
                  <a:srgbClr val="DADADA"/>
                </a:solidFill>
                <a:latin typeface="Verdana"/>
                <a:cs typeface="Verdana"/>
              </a:rPr>
              <a:t>E</a:t>
            </a:r>
            <a:r>
              <a:rPr dirty="0" sz="1750" spc="-325">
                <a:solidFill>
                  <a:srgbClr val="DADADA"/>
                </a:solidFill>
                <a:latin typeface="Verdana"/>
                <a:cs typeface="Verdana"/>
              </a:rPr>
              <a:t>S</a:t>
            </a:r>
            <a:r>
              <a:rPr dirty="0" sz="1750" spc="-175">
                <a:solidFill>
                  <a:srgbClr val="DADADA"/>
                </a:solidFill>
                <a:latin typeface="Verdana"/>
                <a:cs typeface="Verdana"/>
              </a:rPr>
              <a:t>E</a:t>
            </a:r>
            <a:r>
              <a:rPr dirty="0" sz="1750" spc="-195">
                <a:solidFill>
                  <a:srgbClr val="DADADA"/>
                </a:solidFill>
                <a:latin typeface="Verdana"/>
                <a:cs typeface="Verdana"/>
              </a:rPr>
              <a:t>N</a:t>
            </a:r>
            <a:r>
              <a:rPr dirty="0" sz="1750" spc="-175">
                <a:solidFill>
                  <a:srgbClr val="DADADA"/>
                </a:solidFill>
                <a:latin typeface="Verdana"/>
                <a:cs typeface="Verdana"/>
              </a:rPr>
              <a:t>T</a:t>
            </a:r>
            <a:r>
              <a:rPr dirty="0" sz="1750" spc="125">
                <a:solidFill>
                  <a:srgbClr val="DADADA"/>
                </a:solidFill>
                <a:latin typeface="Verdana"/>
                <a:cs typeface="Verdana"/>
              </a:rPr>
              <a:t>A</a:t>
            </a:r>
            <a:r>
              <a:rPr dirty="0" sz="1750" spc="-335">
                <a:solidFill>
                  <a:srgbClr val="DADADA"/>
                </a:solidFill>
                <a:latin typeface="Verdana"/>
                <a:cs typeface="Verdana"/>
              </a:rPr>
              <a:t>S</a:t>
            </a:r>
            <a:r>
              <a:rPr dirty="0" sz="1750" spc="-335">
                <a:solidFill>
                  <a:srgbClr val="DADADA"/>
                </a:solidFill>
                <a:latin typeface="Verdana"/>
                <a:cs typeface="Verdana"/>
              </a:rPr>
              <a:t>I</a:t>
            </a:r>
            <a:r>
              <a:rPr dirty="0" sz="1750" spc="-200">
                <a:solidFill>
                  <a:srgbClr val="DADADA"/>
                </a:solidFill>
                <a:latin typeface="Verdana"/>
                <a:cs typeface="Verdana"/>
              </a:rPr>
              <a:t>K</a:t>
            </a:r>
            <a:r>
              <a:rPr dirty="0" sz="1750" spc="100">
                <a:solidFill>
                  <a:srgbClr val="DADADA"/>
                </a:solidFill>
                <a:latin typeface="Verdana"/>
                <a:cs typeface="Verdana"/>
              </a:rPr>
              <a:t>A</a:t>
            </a:r>
            <a:r>
              <a:rPr dirty="0" sz="1750" spc="-15">
                <a:solidFill>
                  <a:srgbClr val="DADADA"/>
                </a:solidFill>
                <a:latin typeface="Verdana"/>
                <a:cs typeface="Verdana"/>
              </a:rPr>
              <a:t>N</a:t>
            </a:r>
            <a:r>
              <a:rPr dirty="0" sz="1750" spc="-175">
                <a:solidFill>
                  <a:srgbClr val="DADADA"/>
                </a:solidFill>
                <a:latin typeface="Verdana"/>
                <a:cs typeface="Verdana"/>
              </a:rPr>
              <a:t> </a:t>
            </a:r>
            <a:r>
              <a:rPr dirty="0" sz="1750" spc="-45">
                <a:solidFill>
                  <a:srgbClr val="DADADA"/>
                </a:solidFill>
                <a:latin typeface="Verdana"/>
                <a:cs typeface="Verdana"/>
              </a:rPr>
              <a:t>D</a:t>
            </a:r>
            <a:r>
              <a:rPr dirty="0" sz="1750" spc="-175">
                <a:solidFill>
                  <a:srgbClr val="DADADA"/>
                </a:solidFill>
                <a:latin typeface="Verdana"/>
                <a:cs typeface="Verdana"/>
              </a:rPr>
              <a:t>E</a:t>
            </a:r>
            <a:r>
              <a:rPr dirty="0" sz="1750" spc="70">
                <a:solidFill>
                  <a:srgbClr val="DADADA"/>
                </a:solidFill>
                <a:latin typeface="Verdana"/>
                <a:cs typeface="Verdana"/>
              </a:rPr>
              <a:t>NG</a:t>
            </a:r>
            <a:r>
              <a:rPr dirty="0" sz="1750" spc="125">
                <a:solidFill>
                  <a:srgbClr val="DADADA"/>
                </a:solidFill>
                <a:latin typeface="Verdana"/>
                <a:cs typeface="Verdana"/>
              </a:rPr>
              <a:t>A</a:t>
            </a:r>
            <a:r>
              <a:rPr dirty="0" sz="1750" spc="-15">
                <a:solidFill>
                  <a:srgbClr val="DADADA"/>
                </a:solidFill>
                <a:latin typeface="Verdana"/>
                <a:cs typeface="Verdana"/>
              </a:rPr>
              <a:t>N</a:t>
            </a:r>
            <a:r>
              <a:rPr dirty="0" sz="1750" spc="-165">
                <a:solidFill>
                  <a:srgbClr val="DADADA"/>
                </a:solidFill>
                <a:latin typeface="Verdana"/>
                <a:cs typeface="Verdana"/>
              </a:rPr>
              <a:t> </a:t>
            </a:r>
            <a:r>
              <a:rPr dirty="0" sz="1750" spc="-160">
                <a:solidFill>
                  <a:srgbClr val="DADADA"/>
                </a:solidFill>
                <a:latin typeface="Verdana"/>
                <a:cs typeface="Verdana"/>
              </a:rPr>
              <a:t>F</a:t>
            </a:r>
            <a:r>
              <a:rPr dirty="0" sz="1750" spc="-110">
                <a:solidFill>
                  <a:srgbClr val="DADADA"/>
                </a:solidFill>
                <a:latin typeface="Verdana"/>
                <a:cs typeface="Verdana"/>
              </a:rPr>
              <a:t>O</a:t>
            </a:r>
            <a:r>
              <a:rPr dirty="0" sz="1750" spc="-100">
                <a:solidFill>
                  <a:srgbClr val="DADADA"/>
                </a:solidFill>
                <a:latin typeface="Verdana"/>
                <a:cs typeface="Verdana"/>
              </a:rPr>
              <a:t>T</a:t>
            </a:r>
            <a:r>
              <a:rPr dirty="0" sz="1750" spc="140">
                <a:solidFill>
                  <a:srgbClr val="DADADA"/>
                </a:solidFill>
                <a:latin typeface="Verdana"/>
                <a:cs typeface="Verdana"/>
              </a:rPr>
              <a:t>O</a:t>
            </a:r>
            <a:r>
              <a:rPr dirty="0" sz="1750" spc="-150">
                <a:solidFill>
                  <a:srgbClr val="DADADA"/>
                </a:solidFill>
                <a:latin typeface="Verdana"/>
                <a:cs typeface="Verdana"/>
              </a:rPr>
              <a:t>)</a:t>
            </a:r>
            <a:endParaRPr sz="17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96073" y="2788145"/>
            <a:ext cx="1346835" cy="1162050"/>
          </a:xfrm>
          <a:prstGeom prst="rect"/>
        </p:spPr>
        <p:txBody>
          <a:bodyPr wrap="square" lIns="0" tIns="80010" rIns="0" bIns="0" rtlCol="0" vert="horz">
            <a:spAutoFit/>
          </a:bodyPr>
          <a:lstStyle/>
          <a:p>
            <a:pPr algn="r" marL="12700" marR="5080" indent="93980">
              <a:lnSpc>
                <a:spcPct val="79700"/>
              </a:lnSpc>
              <a:spcBef>
                <a:spcPts val="630"/>
              </a:spcBef>
            </a:pPr>
            <a:r>
              <a:rPr dirty="0" sz="2200" spc="245">
                <a:solidFill>
                  <a:srgbClr val="FFFFFF"/>
                </a:solidFill>
              </a:rPr>
              <a:t>C</a:t>
            </a:r>
            <a:r>
              <a:rPr dirty="0" sz="2200" spc="70">
                <a:solidFill>
                  <a:srgbClr val="FFFFFF"/>
                </a:solidFill>
              </a:rPr>
              <a:t>ON</a:t>
            </a:r>
            <a:r>
              <a:rPr dirty="0" sz="2200" spc="-440">
                <a:solidFill>
                  <a:srgbClr val="FFFFFF"/>
                </a:solidFill>
              </a:rPr>
              <a:t>T</a:t>
            </a:r>
            <a:r>
              <a:rPr dirty="0" sz="2200">
                <a:solidFill>
                  <a:srgbClr val="FFFFFF"/>
                </a:solidFill>
              </a:rPr>
              <a:t>OH  </a:t>
            </a:r>
            <a:r>
              <a:rPr dirty="0" sz="2200" spc="-325">
                <a:solidFill>
                  <a:srgbClr val="FFFFFF"/>
                </a:solidFill>
              </a:rPr>
              <a:t>SER</a:t>
            </a:r>
            <a:r>
              <a:rPr dirty="0" sz="2200" spc="-310">
                <a:solidFill>
                  <a:srgbClr val="FFFFFF"/>
                </a:solidFill>
              </a:rPr>
              <a:t>T</a:t>
            </a:r>
            <a:r>
              <a:rPr dirty="0" sz="2200" spc="-434">
                <a:solidFill>
                  <a:srgbClr val="FFFFFF"/>
                </a:solidFill>
              </a:rPr>
              <a:t>I</a:t>
            </a:r>
            <a:r>
              <a:rPr dirty="0" sz="2200" spc="-200">
                <a:solidFill>
                  <a:srgbClr val="FFFFFF"/>
                </a:solidFill>
              </a:rPr>
              <a:t>F</a:t>
            </a:r>
            <a:r>
              <a:rPr dirty="0" sz="2200" spc="-434">
                <a:solidFill>
                  <a:srgbClr val="FFFFFF"/>
                </a:solidFill>
              </a:rPr>
              <a:t>I</a:t>
            </a:r>
            <a:r>
              <a:rPr dirty="0" sz="2200" spc="-60">
                <a:solidFill>
                  <a:srgbClr val="FFFFFF"/>
                </a:solidFill>
              </a:rPr>
              <a:t>K</a:t>
            </a:r>
            <a:r>
              <a:rPr dirty="0" sz="2200" spc="-85">
                <a:solidFill>
                  <a:srgbClr val="FFFFFF"/>
                </a:solidFill>
              </a:rPr>
              <a:t>A</a:t>
            </a:r>
            <a:r>
              <a:rPr dirty="0" sz="2200" spc="-305">
                <a:solidFill>
                  <a:srgbClr val="FFFFFF"/>
                </a:solidFill>
              </a:rPr>
              <a:t>T  </a:t>
            </a:r>
            <a:r>
              <a:rPr dirty="0" sz="2200" spc="-180">
                <a:solidFill>
                  <a:srgbClr val="FFFFFF"/>
                </a:solidFill>
              </a:rPr>
              <a:t>DESAIN </a:t>
            </a:r>
            <a:r>
              <a:rPr dirty="0" sz="2200" spc="-175">
                <a:solidFill>
                  <a:srgbClr val="FFFFFF"/>
                </a:solidFill>
              </a:rPr>
              <a:t> </a:t>
            </a:r>
            <a:r>
              <a:rPr dirty="0" sz="2200" spc="-280">
                <a:solidFill>
                  <a:srgbClr val="FFFFFF"/>
                </a:solidFill>
              </a:rPr>
              <a:t>INDUSTRI</a:t>
            </a:r>
            <a:endParaRPr sz="22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83607" y="1022604"/>
            <a:ext cx="3639311" cy="5515355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3505961" y="3161538"/>
            <a:ext cx="802005" cy="466725"/>
            <a:chOff x="3505961" y="3161538"/>
            <a:chExt cx="802005" cy="466725"/>
          </a:xfrm>
        </p:grpSpPr>
        <p:sp>
          <p:nvSpPr>
            <p:cNvPr id="5" name="object 5"/>
            <p:cNvSpPr/>
            <p:nvPr/>
          </p:nvSpPr>
          <p:spPr>
            <a:xfrm>
              <a:off x="3511295" y="3166872"/>
              <a:ext cx="791210" cy="455930"/>
            </a:xfrm>
            <a:custGeom>
              <a:avLst/>
              <a:gdLst/>
              <a:ahLst/>
              <a:cxnLst/>
              <a:rect l="l" t="t" r="r" b="b"/>
              <a:pathLst>
                <a:path w="791210" h="455929">
                  <a:moveTo>
                    <a:pt x="562355" y="0"/>
                  </a:moveTo>
                  <a:lnTo>
                    <a:pt x="562355" y="114300"/>
                  </a:lnTo>
                  <a:lnTo>
                    <a:pt x="0" y="114300"/>
                  </a:lnTo>
                  <a:lnTo>
                    <a:pt x="0" y="341375"/>
                  </a:lnTo>
                  <a:lnTo>
                    <a:pt x="562355" y="341375"/>
                  </a:lnTo>
                  <a:lnTo>
                    <a:pt x="562355" y="455675"/>
                  </a:lnTo>
                  <a:lnTo>
                    <a:pt x="790955" y="227075"/>
                  </a:lnTo>
                  <a:lnTo>
                    <a:pt x="562355" y="0"/>
                  </a:lnTo>
                  <a:close/>
                </a:path>
              </a:pathLst>
            </a:custGeom>
            <a:solidFill>
              <a:srgbClr val="DF2D2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3511295" y="3166872"/>
              <a:ext cx="791210" cy="455930"/>
            </a:xfrm>
            <a:custGeom>
              <a:avLst/>
              <a:gdLst/>
              <a:ahLst/>
              <a:cxnLst/>
              <a:rect l="l" t="t" r="r" b="b"/>
              <a:pathLst>
                <a:path w="791210" h="455929">
                  <a:moveTo>
                    <a:pt x="0" y="114300"/>
                  </a:moveTo>
                  <a:lnTo>
                    <a:pt x="562355" y="114300"/>
                  </a:lnTo>
                  <a:lnTo>
                    <a:pt x="562355" y="0"/>
                  </a:lnTo>
                  <a:lnTo>
                    <a:pt x="790955" y="227075"/>
                  </a:lnTo>
                  <a:lnTo>
                    <a:pt x="562355" y="455675"/>
                  </a:lnTo>
                  <a:lnTo>
                    <a:pt x="562355" y="341375"/>
                  </a:lnTo>
                  <a:lnTo>
                    <a:pt x="0" y="341375"/>
                  </a:lnTo>
                  <a:lnTo>
                    <a:pt x="0" y="114300"/>
                  </a:lnTo>
                  <a:close/>
                </a:path>
              </a:pathLst>
            </a:custGeom>
            <a:ln w="10668">
              <a:solidFill>
                <a:srgbClr val="A31F1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09064" y="1450430"/>
            <a:ext cx="6183630" cy="5594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500" spc="-190">
                <a:solidFill>
                  <a:srgbClr val="FFFFFF"/>
                </a:solidFill>
              </a:rPr>
              <a:t>P</a:t>
            </a:r>
            <a:r>
              <a:rPr dirty="0" sz="3500" spc="-195">
                <a:solidFill>
                  <a:srgbClr val="FFFFFF"/>
                </a:solidFill>
              </a:rPr>
              <a:t>E</a:t>
            </a:r>
            <a:r>
              <a:rPr dirty="0" sz="3500" spc="260">
                <a:solidFill>
                  <a:srgbClr val="FFFFFF"/>
                </a:solidFill>
              </a:rPr>
              <a:t>M</a:t>
            </a:r>
            <a:r>
              <a:rPr dirty="0" sz="3500" spc="-390">
                <a:solidFill>
                  <a:srgbClr val="FFFFFF"/>
                </a:solidFill>
              </a:rPr>
              <a:t>B</a:t>
            </a:r>
            <a:r>
              <a:rPr dirty="0" sz="3500" spc="-250">
                <a:solidFill>
                  <a:srgbClr val="FFFFFF"/>
                </a:solidFill>
              </a:rPr>
              <a:t>A</a:t>
            </a:r>
            <a:r>
              <a:rPr dirty="0" sz="3500" spc="-235">
                <a:solidFill>
                  <a:srgbClr val="FFFFFF"/>
                </a:solidFill>
              </a:rPr>
              <a:t>T</a:t>
            </a:r>
            <a:r>
              <a:rPr dirty="0" sz="3500" spc="5">
                <a:solidFill>
                  <a:srgbClr val="FFFFFF"/>
                </a:solidFill>
              </a:rPr>
              <a:t>ALA</a:t>
            </a:r>
            <a:r>
              <a:rPr dirty="0" sz="3500" spc="10">
                <a:solidFill>
                  <a:srgbClr val="FFFFFF"/>
                </a:solidFill>
              </a:rPr>
              <a:t>N</a:t>
            </a:r>
            <a:r>
              <a:rPr dirty="0" sz="3500" spc="-195">
                <a:solidFill>
                  <a:srgbClr val="FFFFFF"/>
                </a:solidFill>
              </a:rPr>
              <a:t> </a:t>
            </a:r>
            <a:r>
              <a:rPr dirty="0" sz="3500" spc="-190">
                <a:solidFill>
                  <a:srgbClr val="FFFFFF"/>
                </a:solidFill>
              </a:rPr>
              <a:t>P</a:t>
            </a:r>
            <a:r>
              <a:rPr dirty="0" sz="3500" spc="-195">
                <a:solidFill>
                  <a:srgbClr val="FFFFFF"/>
                </a:solidFill>
              </a:rPr>
              <a:t>E</a:t>
            </a:r>
            <a:r>
              <a:rPr dirty="0" sz="3500" spc="-70">
                <a:solidFill>
                  <a:srgbClr val="FFFFFF"/>
                </a:solidFill>
              </a:rPr>
              <a:t>NDA</a:t>
            </a:r>
            <a:r>
              <a:rPr dirty="0" sz="3500" spc="-50">
                <a:solidFill>
                  <a:srgbClr val="FFFFFF"/>
                </a:solidFill>
              </a:rPr>
              <a:t>F</a:t>
            </a:r>
            <a:r>
              <a:rPr dirty="0" sz="3500" spc="-675">
                <a:solidFill>
                  <a:srgbClr val="FFFFFF"/>
                </a:solidFill>
              </a:rPr>
              <a:t>T</a:t>
            </a:r>
            <a:r>
              <a:rPr dirty="0" sz="3500" spc="10">
                <a:solidFill>
                  <a:srgbClr val="FFFFFF"/>
                </a:solidFill>
              </a:rPr>
              <a:t>ARAN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2389480" y="2643376"/>
            <a:ext cx="6428740" cy="1074420"/>
          </a:xfrm>
          <a:prstGeom prst="rect">
            <a:avLst/>
          </a:prstGeom>
        </p:spPr>
        <p:txBody>
          <a:bodyPr wrap="square" lIns="0" tIns="98425" rIns="0" bIns="0" rtlCol="0" vert="horz">
            <a:spAutoFit/>
          </a:bodyPr>
          <a:lstStyle/>
          <a:p>
            <a:pPr marL="213360" indent="-201295">
              <a:lnSpc>
                <a:spcPct val="100000"/>
              </a:lnSpc>
              <a:spcBef>
                <a:spcPts val="775"/>
              </a:spcBef>
              <a:buFont typeface="Arial MT"/>
              <a:buChar char="•"/>
              <a:tabLst>
                <a:tab pos="213995" algn="l"/>
              </a:tabLst>
            </a:pPr>
            <a:r>
              <a:rPr dirty="0" sz="1900" spc="-1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24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900" spc="-14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900" spc="-2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-9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900" spc="16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7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7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13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45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900" spc="3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105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1900" spc="70">
                <a:solidFill>
                  <a:srgbClr val="FFFFFF"/>
                </a:solidFill>
                <a:latin typeface="Verdana"/>
                <a:cs typeface="Verdana"/>
              </a:rPr>
              <a:t>an</a:t>
            </a:r>
            <a:r>
              <a:rPr dirty="0" sz="1900" spc="114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190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1900" spc="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10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90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3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900" spc="-4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90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1900" spc="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10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90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13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25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900" spc="2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2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-2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12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13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1900" spc="-15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900" spc="-13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900" spc="-9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900" spc="-24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900" spc="-12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-330">
                <a:solidFill>
                  <a:srgbClr val="FFFFFF"/>
                </a:solidFill>
                <a:latin typeface="Verdana"/>
                <a:cs typeface="Verdana"/>
              </a:rPr>
              <a:t>;</a:t>
            </a:r>
            <a:endParaRPr sz="1900">
              <a:latin typeface="Verdana"/>
              <a:cs typeface="Verdana"/>
            </a:endParaRPr>
          </a:p>
          <a:p>
            <a:pPr marL="213360" indent="-201295">
              <a:lnSpc>
                <a:spcPct val="100000"/>
              </a:lnSpc>
              <a:spcBef>
                <a:spcPts val="685"/>
              </a:spcBef>
              <a:buFont typeface="Arial MT"/>
              <a:buChar char="•"/>
              <a:tabLst>
                <a:tab pos="213995" algn="l"/>
              </a:tabLst>
            </a:pPr>
            <a:r>
              <a:rPr dirty="0" sz="1900" spc="1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1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900" spc="-4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90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13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1900" spc="-4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-4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900" spc="-3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-25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90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105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1900" spc="3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900" spc="3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1900" spc="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3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900" spc="7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8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-16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1900">
              <a:latin typeface="Verdana"/>
              <a:cs typeface="Verdana"/>
            </a:endParaRPr>
          </a:p>
          <a:p>
            <a:pPr marL="413384">
              <a:lnSpc>
                <a:spcPct val="100000"/>
              </a:lnSpc>
              <a:spcBef>
                <a:spcPts val="235"/>
              </a:spcBef>
            </a:pPr>
            <a:r>
              <a:rPr dirty="0" sz="1750">
                <a:solidFill>
                  <a:srgbClr val="FFFFFF"/>
                </a:solidFill>
                <a:latin typeface="Arial MT"/>
                <a:cs typeface="Arial MT"/>
              </a:rPr>
              <a:t>–</a:t>
            </a:r>
            <a:r>
              <a:rPr dirty="0" sz="1750" spc="12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1750" spc="-45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1750" spc="-11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250">
                <a:solidFill>
                  <a:srgbClr val="FFFFFF"/>
                </a:solidFill>
                <a:latin typeface="Verdana"/>
                <a:cs typeface="Verdana"/>
              </a:rPr>
              <a:t>j</a:t>
            </a:r>
            <a:r>
              <a:rPr dirty="0" sz="1750" spc="-4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750" spc="-165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4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7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165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750" spc="9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75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25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750" spc="40">
                <a:solidFill>
                  <a:srgbClr val="FFFFFF"/>
                </a:solidFill>
                <a:latin typeface="Verdana"/>
                <a:cs typeface="Verdana"/>
              </a:rPr>
              <a:t>eng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2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1750" spc="1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750" spc="-11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4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7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11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750" spc="-2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8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endParaRPr sz="17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4486" y="1295524"/>
            <a:ext cx="6178550" cy="5594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500" spc="-85">
                <a:solidFill>
                  <a:srgbClr val="FFFFFF"/>
                </a:solidFill>
              </a:rPr>
              <a:t>A</a:t>
            </a:r>
            <a:r>
              <a:rPr dirty="0" sz="3500" spc="-80">
                <a:solidFill>
                  <a:srgbClr val="FFFFFF"/>
                </a:solidFill>
              </a:rPr>
              <a:t>K</a:t>
            </a:r>
            <a:r>
              <a:rPr dirty="0" sz="3500" spc="-415">
                <a:solidFill>
                  <a:srgbClr val="FFFFFF"/>
                </a:solidFill>
              </a:rPr>
              <a:t>I</a:t>
            </a:r>
            <a:r>
              <a:rPr dirty="0" sz="3500" spc="-665">
                <a:solidFill>
                  <a:srgbClr val="FFFFFF"/>
                </a:solidFill>
              </a:rPr>
              <a:t>B</a:t>
            </a:r>
            <a:r>
              <a:rPr dirty="0" sz="3500" spc="-250">
                <a:solidFill>
                  <a:srgbClr val="FFFFFF"/>
                </a:solidFill>
              </a:rPr>
              <a:t>A</a:t>
            </a:r>
            <a:r>
              <a:rPr dirty="0" sz="3500" spc="-225">
                <a:solidFill>
                  <a:srgbClr val="FFFFFF"/>
                </a:solidFill>
              </a:rPr>
              <a:t>T</a:t>
            </a:r>
            <a:r>
              <a:rPr dirty="0" sz="3500" spc="-240">
                <a:solidFill>
                  <a:srgbClr val="FFFFFF"/>
                </a:solidFill>
              </a:rPr>
              <a:t> </a:t>
            </a:r>
            <a:r>
              <a:rPr dirty="0" sz="3500" spc="-245">
                <a:solidFill>
                  <a:srgbClr val="FFFFFF"/>
                </a:solidFill>
              </a:rPr>
              <a:t>H</a:t>
            </a:r>
            <a:r>
              <a:rPr dirty="0" sz="3500" spc="-325">
                <a:solidFill>
                  <a:srgbClr val="FFFFFF"/>
                </a:solidFill>
              </a:rPr>
              <a:t>U</a:t>
            </a:r>
            <a:r>
              <a:rPr dirty="0" sz="3500" spc="-305">
                <a:solidFill>
                  <a:srgbClr val="FFFFFF"/>
                </a:solidFill>
              </a:rPr>
              <a:t>K</a:t>
            </a:r>
            <a:r>
              <a:rPr dirty="0" sz="3500" spc="-5">
                <a:solidFill>
                  <a:srgbClr val="FFFFFF"/>
                </a:solidFill>
              </a:rPr>
              <a:t>U</a:t>
            </a:r>
            <a:r>
              <a:rPr dirty="0" sz="3500">
                <a:solidFill>
                  <a:srgbClr val="FFFFFF"/>
                </a:solidFill>
              </a:rPr>
              <a:t>M</a:t>
            </a:r>
            <a:r>
              <a:rPr dirty="0" sz="3500" spc="-225">
                <a:solidFill>
                  <a:srgbClr val="FFFFFF"/>
                </a:solidFill>
              </a:rPr>
              <a:t> </a:t>
            </a:r>
            <a:r>
              <a:rPr dirty="0" sz="3500" spc="-190">
                <a:solidFill>
                  <a:srgbClr val="FFFFFF"/>
                </a:solidFill>
              </a:rPr>
              <a:t>P</a:t>
            </a:r>
            <a:r>
              <a:rPr dirty="0" sz="3500" spc="-195">
                <a:solidFill>
                  <a:srgbClr val="FFFFFF"/>
                </a:solidFill>
              </a:rPr>
              <a:t>E</a:t>
            </a:r>
            <a:r>
              <a:rPr dirty="0" sz="3500" spc="260">
                <a:solidFill>
                  <a:srgbClr val="FFFFFF"/>
                </a:solidFill>
              </a:rPr>
              <a:t>M</a:t>
            </a:r>
            <a:r>
              <a:rPr dirty="0" sz="3500" spc="-390">
                <a:solidFill>
                  <a:srgbClr val="FFFFFF"/>
                </a:solidFill>
              </a:rPr>
              <a:t>B</a:t>
            </a:r>
            <a:r>
              <a:rPr dirty="0" sz="3500" spc="-250">
                <a:solidFill>
                  <a:srgbClr val="FFFFFF"/>
                </a:solidFill>
              </a:rPr>
              <a:t>A</a:t>
            </a:r>
            <a:r>
              <a:rPr dirty="0" sz="3500" spc="-235">
                <a:solidFill>
                  <a:srgbClr val="FFFFFF"/>
                </a:solidFill>
              </a:rPr>
              <a:t>T</a:t>
            </a:r>
            <a:r>
              <a:rPr dirty="0" sz="3500" spc="5">
                <a:solidFill>
                  <a:srgbClr val="FFFFFF"/>
                </a:solidFill>
              </a:rPr>
              <a:t>ALAN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1903486" y="2205965"/>
            <a:ext cx="7018655" cy="424624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algn="just" marL="213360" marR="5080" indent="-201295">
              <a:lnSpc>
                <a:spcPct val="91400"/>
              </a:lnSpc>
              <a:spcBef>
                <a:spcPts val="325"/>
              </a:spcBef>
              <a:buFont typeface="Arial MT"/>
              <a:buChar char="•"/>
              <a:tabLst>
                <a:tab pos="213995" algn="l"/>
              </a:tabLst>
            </a:pPr>
            <a:r>
              <a:rPr dirty="0" sz="1900" spc="-1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5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900" spc="35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dirty="0" sz="1900" spc="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3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900" spc="15">
                <a:solidFill>
                  <a:srgbClr val="FFFFFF"/>
                </a:solidFill>
                <a:latin typeface="Verdana"/>
                <a:cs typeface="Verdana"/>
              </a:rPr>
              <a:t>al</a:t>
            </a:r>
            <a:r>
              <a:rPr dirty="0" sz="1900" spc="7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7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-1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13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13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1900" spc="6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4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dirty="0" sz="1900" spc="-9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900" spc="-35">
                <a:solidFill>
                  <a:srgbClr val="FFFFFF"/>
                </a:solidFill>
                <a:latin typeface="Verdana"/>
                <a:cs typeface="Verdana"/>
              </a:rPr>
              <a:t>ar</a:t>
            </a:r>
            <a:r>
              <a:rPr dirty="0" sz="1900" spc="7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7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25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900" spc="2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1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-2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38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13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1900" spc="-15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900" spc="-13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900" spc="-9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900" spc="-24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900" spc="-13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45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900" spc="3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105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190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155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900" spc="-15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900" spc="-13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900" spc="-170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900" spc="55">
                <a:solidFill>
                  <a:srgbClr val="FFFFFF"/>
                </a:solidFill>
                <a:latin typeface="Verdana"/>
                <a:cs typeface="Verdana"/>
              </a:rPr>
              <a:t>an  </a:t>
            </a:r>
            <a:r>
              <a:rPr dirty="0" sz="1900" spc="30">
                <a:solidFill>
                  <a:srgbClr val="FFFFFF"/>
                </a:solidFill>
                <a:latin typeface="Verdana"/>
                <a:cs typeface="Verdana"/>
              </a:rPr>
              <a:t>segala</a:t>
            </a:r>
            <a:r>
              <a:rPr dirty="0" sz="190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15">
                <a:solidFill>
                  <a:srgbClr val="FFFFFF"/>
                </a:solidFill>
                <a:latin typeface="Verdana"/>
                <a:cs typeface="Verdana"/>
              </a:rPr>
              <a:t>akibat</a:t>
            </a:r>
            <a:r>
              <a:rPr dirty="0" sz="190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60">
                <a:solidFill>
                  <a:srgbClr val="FFFFFF"/>
                </a:solidFill>
                <a:latin typeface="Verdana"/>
                <a:cs typeface="Verdana"/>
              </a:rPr>
              <a:t>hukum</a:t>
            </a:r>
            <a:r>
              <a:rPr dirty="0" sz="190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40">
                <a:solidFill>
                  <a:srgbClr val="FFFFFF"/>
                </a:solidFill>
                <a:latin typeface="Verdana"/>
                <a:cs typeface="Verdana"/>
              </a:rPr>
              <a:t>yang</a:t>
            </a:r>
            <a:r>
              <a:rPr dirty="0" sz="190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10">
                <a:solidFill>
                  <a:srgbClr val="FFFFFF"/>
                </a:solidFill>
                <a:latin typeface="Verdana"/>
                <a:cs typeface="Verdana"/>
              </a:rPr>
              <a:t>berkaitan</a:t>
            </a:r>
            <a:r>
              <a:rPr dirty="0" sz="190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80">
                <a:solidFill>
                  <a:srgbClr val="FFFFFF"/>
                </a:solidFill>
                <a:latin typeface="Verdana"/>
                <a:cs typeface="Verdana"/>
              </a:rPr>
              <a:t>dengan</a:t>
            </a:r>
            <a:r>
              <a:rPr dirty="0" sz="190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35">
                <a:solidFill>
                  <a:srgbClr val="FFFFFF"/>
                </a:solidFill>
                <a:latin typeface="Verdana"/>
                <a:cs typeface="Verdana"/>
              </a:rPr>
              <a:t>Hak</a:t>
            </a:r>
            <a:r>
              <a:rPr dirty="0" sz="190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25">
                <a:solidFill>
                  <a:srgbClr val="FFFFFF"/>
                </a:solidFill>
                <a:latin typeface="Verdana"/>
                <a:cs typeface="Verdana"/>
              </a:rPr>
              <a:t>Desain </a:t>
            </a:r>
            <a:r>
              <a:rPr dirty="0" sz="1900" spc="-6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130">
                <a:solidFill>
                  <a:srgbClr val="FFFFFF"/>
                </a:solidFill>
                <a:latin typeface="Verdana"/>
                <a:cs typeface="Verdana"/>
              </a:rPr>
              <a:t>Industri</a:t>
            </a:r>
            <a:r>
              <a:rPr dirty="0" sz="190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90">
                <a:solidFill>
                  <a:srgbClr val="FFFFFF"/>
                </a:solidFill>
                <a:latin typeface="Verdana"/>
                <a:cs typeface="Verdana"/>
              </a:rPr>
              <a:t>dan</a:t>
            </a:r>
            <a:r>
              <a:rPr dirty="0" sz="190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35">
                <a:solidFill>
                  <a:srgbClr val="FFFFFF"/>
                </a:solidFill>
                <a:latin typeface="Verdana"/>
                <a:cs typeface="Verdana"/>
              </a:rPr>
              <a:t>hak-hak</a:t>
            </a:r>
            <a:r>
              <a:rPr dirty="0" sz="190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25">
                <a:solidFill>
                  <a:srgbClr val="FFFFFF"/>
                </a:solidFill>
                <a:latin typeface="Verdana"/>
                <a:cs typeface="Verdana"/>
              </a:rPr>
              <a:t>lain</a:t>
            </a:r>
            <a:r>
              <a:rPr dirty="0" sz="1900" spc="-1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40">
                <a:solidFill>
                  <a:srgbClr val="FFFFFF"/>
                </a:solidFill>
                <a:latin typeface="Verdana"/>
                <a:cs typeface="Verdana"/>
              </a:rPr>
              <a:t>yang</a:t>
            </a:r>
            <a:r>
              <a:rPr dirty="0" sz="190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5">
                <a:solidFill>
                  <a:srgbClr val="FFFFFF"/>
                </a:solidFill>
                <a:latin typeface="Verdana"/>
                <a:cs typeface="Verdana"/>
              </a:rPr>
              <a:t>berasal</a:t>
            </a:r>
            <a:r>
              <a:rPr dirty="0" sz="190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20">
                <a:solidFill>
                  <a:srgbClr val="FFFFFF"/>
                </a:solidFill>
                <a:latin typeface="Verdana"/>
                <a:cs typeface="Verdana"/>
              </a:rPr>
              <a:t>dari</a:t>
            </a:r>
            <a:r>
              <a:rPr dirty="0" sz="190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25">
                <a:solidFill>
                  <a:srgbClr val="FFFFFF"/>
                </a:solidFill>
                <a:latin typeface="Verdana"/>
                <a:cs typeface="Verdana"/>
              </a:rPr>
              <a:t>Desain</a:t>
            </a:r>
            <a:r>
              <a:rPr dirty="0" sz="190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130">
                <a:solidFill>
                  <a:srgbClr val="FFFFFF"/>
                </a:solidFill>
                <a:latin typeface="Verdana"/>
                <a:cs typeface="Verdana"/>
              </a:rPr>
              <a:t>Industri </a:t>
            </a:r>
            <a:r>
              <a:rPr dirty="0" sz="1900" spc="-6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55">
                <a:solidFill>
                  <a:srgbClr val="FFFFFF"/>
                </a:solidFill>
                <a:latin typeface="Verdana"/>
                <a:cs typeface="Verdana"/>
              </a:rPr>
              <a:t>tersebut.</a:t>
            </a:r>
            <a:endParaRPr sz="1900">
              <a:latin typeface="Verdana"/>
              <a:cs typeface="Verdana"/>
            </a:endParaRPr>
          </a:p>
          <a:p>
            <a:pPr marL="213360" marR="182245" indent="-201295">
              <a:lnSpc>
                <a:spcPct val="91400"/>
              </a:lnSpc>
              <a:spcBef>
                <a:spcPts val="869"/>
              </a:spcBef>
              <a:buFont typeface="Arial MT"/>
              <a:buChar char="•"/>
              <a:tabLst>
                <a:tab pos="213995" algn="l"/>
              </a:tabLst>
            </a:pPr>
            <a:r>
              <a:rPr dirty="0" sz="1900" spc="30">
                <a:solidFill>
                  <a:srgbClr val="FFFFFF"/>
                </a:solidFill>
                <a:latin typeface="Verdana"/>
                <a:cs typeface="Verdana"/>
              </a:rPr>
              <a:t>Dalam </a:t>
            </a:r>
            <a:r>
              <a:rPr dirty="0" sz="1900">
                <a:solidFill>
                  <a:srgbClr val="FFFFFF"/>
                </a:solidFill>
                <a:latin typeface="Verdana"/>
                <a:cs typeface="Verdana"/>
              </a:rPr>
              <a:t>hal </a:t>
            </a:r>
            <a:r>
              <a:rPr dirty="0" sz="1900" spc="40">
                <a:solidFill>
                  <a:srgbClr val="FFFFFF"/>
                </a:solidFill>
                <a:latin typeface="Verdana"/>
                <a:cs typeface="Verdana"/>
              </a:rPr>
              <a:t>pendaftaran </a:t>
            </a:r>
            <a:r>
              <a:rPr dirty="0" sz="1900" spc="-25">
                <a:solidFill>
                  <a:srgbClr val="FFFFFF"/>
                </a:solidFill>
                <a:latin typeface="Verdana"/>
                <a:cs typeface="Verdana"/>
              </a:rPr>
              <a:t>Desain </a:t>
            </a:r>
            <a:r>
              <a:rPr dirty="0" sz="1900" spc="-130">
                <a:solidFill>
                  <a:srgbClr val="FFFFFF"/>
                </a:solidFill>
                <a:latin typeface="Verdana"/>
                <a:cs typeface="Verdana"/>
              </a:rPr>
              <a:t>Industri </a:t>
            </a:r>
            <a:r>
              <a:rPr dirty="0" sz="1900" spc="20">
                <a:solidFill>
                  <a:srgbClr val="FFFFFF"/>
                </a:solidFill>
                <a:latin typeface="Verdana"/>
                <a:cs typeface="Verdana"/>
              </a:rPr>
              <a:t>dibatalkan </a:t>
            </a:r>
            <a:r>
              <a:rPr dirty="0" sz="1900" spc="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13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24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900" spc="13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1900" spc="-4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-4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900" spc="-35">
                <a:solidFill>
                  <a:srgbClr val="FFFFFF"/>
                </a:solidFill>
                <a:latin typeface="Verdana"/>
                <a:cs typeface="Verdana"/>
              </a:rPr>
              <a:t>ar</a:t>
            </a:r>
            <a:r>
              <a:rPr dirty="0" sz="1900" spc="-155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900" spc="7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7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105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1900" spc="3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900" spc="3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1900" spc="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3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900" spc="70">
                <a:solidFill>
                  <a:srgbClr val="FFFFFF"/>
                </a:solidFill>
                <a:latin typeface="Verdana"/>
                <a:cs typeface="Verdana"/>
              </a:rPr>
              <a:t>an</a:t>
            </a:r>
            <a:r>
              <a:rPr dirty="0" sz="1900" spc="-16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dirty="0" sz="190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13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24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900" spc="-13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8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900" spc="5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-1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18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1900" spc="-12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-25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-26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900" spc="-13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9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9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90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155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90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13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24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1900">
                <a:solidFill>
                  <a:srgbClr val="FFFFFF"/>
                </a:solidFill>
                <a:latin typeface="Verdana"/>
                <a:cs typeface="Verdana"/>
              </a:rPr>
              <a:t>ak  </a:t>
            </a:r>
            <a:r>
              <a:rPr dirty="0" sz="1900" spc="45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900" spc="3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13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1900" spc="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10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900" spc="-25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900" spc="16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900" spc="7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7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-1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18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1900" spc="-12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-25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-26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900" spc="-13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-95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dirty="0" sz="19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-1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25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900" spc="90">
                <a:solidFill>
                  <a:srgbClr val="FFFFFF"/>
                </a:solidFill>
                <a:latin typeface="Verdana"/>
                <a:cs typeface="Verdana"/>
              </a:rPr>
              <a:t>am</a:t>
            </a:r>
            <a:r>
              <a:rPr dirty="0" sz="1900" spc="75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900" spc="2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1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13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105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1900" spc="7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7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13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24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900" spc="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10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1900" spc="-13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-24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-95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dirty="0" sz="1900" spc="125">
                <a:solidFill>
                  <a:srgbClr val="FFFFFF"/>
                </a:solidFill>
                <a:latin typeface="Verdana"/>
                <a:cs typeface="Verdana"/>
              </a:rPr>
              <a:t>a  </a:t>
            </a:r>
            <a:r>
              <a:rPr dirty="0" sz="1900">
                <a:solidFill>
                  <a:srgbClr val="FFFFFF"/>
                </a:solidFill>
                <a:latin typeface="Verdana"/>
                <a:cs typeface="Verdana"/>
              </a:rPr>
              <a:t>jangka</a:t>
            </a:r>
            <a:r>
              <a:rPr dirty="0" sz="190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15">
                <a:solidFill>
                  <a:srgbClr val="FFFFFF"/>
                </a:solidFill>
                <a:latin typeface="Verdana"/>
                <a:cs typeface="Verdana"/>
              </a:rPr>
              <a:t>waktu</a:t>
            </a:r>
            <a:r>
              <a:rPr dirty="0" sz="190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40">
                <a:solidFill>
                  <a:srgbClr val="FFFFFF"/>
                </a:solidFill>
                <a:latin typeface="Verdana"/>
                <a:cs typeface="Verdana"/>
              </a:rPr>
              <a:t>yang</a:t>
            </a:r>
            <a:r>
              <a:rPr dirty="0" sz="190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20">
                <a:solidFill>
                  <a:srgbClr val="FFFFFF"/>
                </a:solidFill>
                <a:latin typeface="Verdana"/>
                <a:cs typeface="Verdana"/>
              </a:rPr>
              <a:t>ditetapkan</a:t>
            </a:r>
            <a:r>
              <a:rPr dirty="0" sz="190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60">
                <a:solidFill>
                  <a:srgbClr val="FFFFFF"/>
                </a:solidFill>
                <a:latin typeface="Verdana"/>
                <a:cs typeface="Verdana"/>
              </a:rPr>
              <a:t>dalam</a:t>
            </a:r>
            <a:r>
              <a:rPr dirty="0" sz="190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40">
                <a:solidFill>
                  <a:srgbClr val="FFFFFF"/>
                </a:solidFill>
                <a:latin typeface="Verdana"/>
                <a:cs typeface="Verdana"/>
              </a:rPr>
              <a:t>perjanjian</a:t>
            </a:r>
            <a:r>
              <a:rPr dirty="0" sz="190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125">
                <a:solidFill>
                  <a:srgbClr val="FFFFFF"/>
                </a:solidFill>
                <a:latin typeface="Verdana"/>
                <a:cs typeface="Verdana"/>
              </a:rPr>
              <a:t>Lisensi.</a:t>
            </a:r>
            <a:endParaRPr sz="1900">
              <a:latin typeface="Verdana"/>
              <a:cs typeface="Verdana"/>
            </a:endParaRPr>
          </a:p>
          <a:p>
            <a:pPr marL="213360" marR="113030" indent="-201295">
              <a:lnSpc>
                <a:spcPct val="91300"/>
              </a:lnSpc>
              <a:spcBef>
                <a:spcPts val="880"/>
              </a:spcBef>
              <a:buFont typeface="Arial MT"/>
              <a:buChar char="•"/>
              <a:tabLst>
                <a:tab pos="213995" algn="l"/>
              </a:tabLst>
            </a:pPr>
            <a:r>
              <a:rPr dirty="0" sz="1900" spc="-5">
                <a:solidFill>
                  <a:srgbClr val="FFFFFF"/>
                </a:solidFill>
                <a:latin typeface="Verdana"/>
                <a:cs typeface="Verdana"/>
              </a:rPr>
              <a:t>Penerima </a:t>
            </a:r>
            <a:r>
              <a:rPr dirty="0" sz="1900" spc="-125">
                <a:solidFill>
                  <a:srgbClr val="FFFFFF"/>
                </a:solidFill>
                <a:latin typeface="Verdana"/>
                <a:cs typeface="Verdana"/>
              </a:rPr>
              <a:t>Lisensi </a:t>
            </a:r>
            <a:r>
              <a:rPr dirty="0" sz="1900" spc="-15">
                <a:solidFill>
                  <a:srgbClr val="FFFFFF"/>
                </a:solidFill>
                <a:latin typeface="Verdana"/>
                <a:cs typeface="Verdana"/>
              </a:rPr>
              <a:t>tidak </a:t>
            </a:r>
            <a:r>
              <a:rPr dirty="0" sz="1900" spc="5">
                <a:solidFill>
                  <a:srgbClr val="FFFFFF"/>
                </a:solidFill>
                <a:latin typeface="Verdana"/>
                <a:cs typeface="Verdana"/>
              </a:rPr>
              <a:t>lagi </a:t>
            </a:r>
            <a:r>
              <a:rPr dirty="0" sz="1900" spc="-5">
                <a:solidFill>
                  <a:srgbClr val="FFFFFF"/>
                </a:solidFill>
                <a:latin typeface="Verdana"/>
                <a:cs typeface="Verdana"/>
              </a:rPr>
              <a:t>wajib </a:t>
            </a:r>
            <a:r>
              <a:rPr dirty="0" sz="1900" spc="-40">
                <a:solidFill>
                  <a:srgbClr val="FFFFFF"/>
                </a:solidFill>
                <a:latin typeface="Verdana"/>
                <a:cs typeface="Verdana"/>
              </a:rPr>
              <a:t>meneruskan </a:t>
            </a:r>
            <a:r>
              <a:rPr dirty="0" sz="1900" spc="-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13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5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900" spc="35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dirty="0" sz="1900" spc="40">
                <a:solidFill>
                  <a:srgbClr val="FFFFFF"/>
                </a:solidFill>
                <a:latin typeface="Verdana"/>
                <a:cs typeface="Verdana"/>
              </a:rPr>
              <a:t>ay</a:t>
            </a:r>
            <a:r>
              <a:rPr dirty="0" sz="1900" spc="-35">
                <a:solidFill>
                  <a:srgbClr val="FFFFFF"/>
                </a:solidFill>
                <a:latin typeface="Verdana"/>
                <a:cs typeface="Verdana"/>
              </a:rPr>
              <a:t>ar</a:t>
            </a:r>
            <a:r>
              <a:rPr dirty="0" sz="1900" spc="7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7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-1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24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900" spc="10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dirty="0" sz="1900" spc="-85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dirty="0" sz="1900" spc="2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15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1900" spc="-9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900" spc="-13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85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dirty="0" sz="1900" spc="70">
                <a:solidFill>
                  <a:srgbClr val="FFFFFF"/>
                </a:solidFill>
                <a:latin typeface="Verdana"/>
                <a:cs typeface="Verdana"/>
              </a:rPr>
              <a:t>an</a:t>
            </a:r>
            <a:r>
              <a:rPr dirty="0" sz="1900" spc="114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190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25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1900" spc="-35">
                <a:solidFill>
                  <a:srgbClr val="FFFFFF"/>
                </a:solidFill>
                <a:latin typeface="Verdana"/>
                <a:cs typeface="Verdana"/>
              </a:rPr>
              <a:t>ar</a:t>
            </a:r>
            <a:r>
              <a:rPr dirty="0" sz="1900" spc="-15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900" spc="-13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-85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dirty="0" sz="19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45">
                <a:solidFill>
                  <a:srgbClr val="FFFFFF"/>
                </a:solidFill>
                <a:latin typeface="Verdana"/>
                <a:cs typeface="Verdana"/>
              </a:rPr>
              <a:t>ma</a:t>
            </a:r>
            <a:r>
              <a:rPr dirty="0" sz="1900" spc="-3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900" spc="-12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-25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190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5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dirty="0" sz="1900" spc="-6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-35">
                <a:solidFill>
                  <a:srgbClr val="FFFFFF"/>
                </a:solidFill>
                <a:latin typeface="Verdana"/>
                <a:cs typeface="Verdana"/>
              </a:rPr>
              <a:t>j</a:t>
            </a:r>
            <a:r>
              <a:rPr dirty="0" sz="1900" spc="-13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95">
                <a:solidFill>
                  <a:srgbClr val="FFFFFF"/>
                </a:solidFill>
                <a:latin typeface="Verdana"/>
                <a:cs typeface="Verdana"/>
              </a:rPr>
              <a:t>b  </a:t>
            </a:r>
            <a:r>
              <a:rPr dirty="0" sz="1900" spc="-15">
                <a:solidFill>
                  <a:srgbClr val="FFFFFF"/>
                </a:solidFill>
                <a:latin typeface="Verdana"/>
                <a:cs typeface="Verdana"/>
              </a:rPr>
              <a:t>dilakukannya </a:t>
            </a:r>
            <a:r>
              <a:rPr dirty="0" sz="1900" spc="95">
                <a:solidFill>
                  <a:srgbClr val="FFFFFF"/>
                </a:solidFill>
                <a:latin typeface="Verdana"/>
                <a:cs typeface="Verdana"/>
              </a:rPr>
              <a:t>kepada </a:t>
            </a:r>
            <a:r>
              <a:rPr dirty="0" sz="1900" spc="85">
                <a:solidFill>
                  <a:srgbClr val="FFFFFF"/>
                </a:solidFill>
                <a:latin typeface="Verdana"/>
                <a:cs typeface="Verdana"/>
              </a:rPr>
              <a:t>pemegang </a:t>
            </a:r>
            <a:r>
              <a:rPr dirty="0" sz="1900" spc="-35">
                <a:solidFill>
                  <a:srgbClr val="FFFFFF"/>
                </a:solidFill>
                <a:latin typeface="Verdana"/>
                <a:cs typeface="Verdana"/>
              </a:rPr>
              <a:t>Hak </a:t>
            </a:r>
            <a:r>
              <a:rPr dirty="0" sz="1900" spc="-25">
                <a:solidFill>
                  <a:srgbClr val="FFFFFF"/>
                </a:solidFill>
                <a:latin typeface="Verdana"/>
                <a:cs typeface="Verdana"/>
              </a:rPr>
              <a:t>Desain </a:t>
            </a:r>
            <a:r>
              <a:rPr dirty="0" sz="1900" spc="-130">
                <a:solidFill>
                  <a:srgbClr val="FFFFFF"/>
                </a:solidFill>
                <a:latin typeface="Verdana"/>
                <a:cs typeface="Verdana"/>
              </a:rPr>
              <a:t>Industri </a:t>
            </a:r>
            <a:r>
              <a:rPr dirty="0" sz="190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40">
                <a:solidFill>
                  <a:srgbClr val="FFFFFF"/>
                </a:solidFill>
                <a:latin typeface="Verdana"/>
                <a:cs typeface="Verdana"/>
              </a:rPr>
              <a:t>yang </a:t>
            </a:r>
            <a:r>
              <a:rPr dirty="0" sz="1900" spc="5">
                <a:solidFill>
                  <a:srgbClr val="FFFFFF"/>
                </a:solidFill>
                <a:latin typeface="Verdana"/>
                <a:cs typeface="Verdana"/>
              </a:rPr>
              <a:t>haknya dibatalkan, </a:t>
            </a:r>
            <a:r>
              <a:rPr dirty="0" sz="1900" spc="15">
                <a:solidFill>
                  <a:srgbClr val="FFFFFF"/>
                </a:solidFill>
                <a:latin typeface="Verdana"/>
                <a:cs typeface="Verdana"/>
              </a:rPr>
              <a:t>tetapi </a:t>
            </a:r>
            <a:r>
              <a:rPr dirty="0" sz="1900" spc="-5">
                <a:solidFill>
                  <a:srgbClr val="FFFFFF"/>
                </a:solidFill>
                <a:latin typeface="Verdana"/>
                <a:cs typeface="Verdana"/>
              </a:rPr>
              <a:t>wajib </a:t>
            </a:r>
            <a:r>
              <a:rPr dirty="0" sz="1900">
                <a:solidFill>
                  <a:srgbClr val="FFFFFF"/>
                </a:solidFill>
                <a:latin typeface="Verdana"/>
                <a:cs typeface="Verdana"/>
              </a:rPr>
              <a:t>mengalihkan </a:t>
            </a:r>
            <a:r>
              <a:rPr dirty="0" sz="1900" spc="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50">
                <a:solidFill>
                  <a:srgbClr val="FFFFFF"/>
                </a:solidFill>
                <a:latin typeface="Verdana"/>
                <a:cs typeface="Verdana"/>
              </a:rPr>
              <a:t>pembayaran</a:t>
            </a:r>
            <a:r>
              <a:rPr dirty="0" sz="190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60">
                <a:solidFill>
                  <a:srgbClr val="FFFFFF"/>
                </a:solidFill>
                <a:latin typeface="Verdana"/>
                <a:cs typeface="Verdana"/>
              </a:rPr>
              <a:t>royalti</a:t>
            </a:r>
            <a:r>
              <a:rPr dirty="0" sz="190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70">
                <a:solidFill>
                  <a:srgbClr val="FFFFFF"/>
                </a:solidFill>
                <a:latin typeface="Verdana"/>
                <a:cs typeface="Verdana"/>
              </a:rPr>
              <a:t>untuk</a:t>
            </a:r>
            <a:r>
              <a:rPr dirty="0" sz="190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114">
                <a:solidFill>
                  <a:srgbClr val="FFFFFF"/>
                </a:solidFill>
                <a:latin typeface="Verdana"/>
                <a:cs typeface="Verdana"/>
              </a:rPr>
              <a:t>sisa</a:t>
            </a:r>
            <a:r>
              <a:rPr dirty="0" sz="190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>
                <a:solidFill>
                  <a:srgbClr val="FFFFFF"/>
                </a:solidFill>
                <a:latin typeface="Verdana"/>
                <a:cs typeface="Verdana"/>
              </a:rPr>
              <a:t>jangka</a:t>
            </a:r>
            <a:r>
              <a:rPr dirty="0" sz="190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15">
                <a:solidFill>
                  <a:srgbClr val="FFFFFF"/>
                </a:solidFill>
                <a:latin typeface="Verdana"/>
                <a:cs typeface="Verdana"/>
              </a:rPr>
              <a:t>waktu</a:t>
            </a:r>
            <a:r>
              <a:rPr dirty="0" sz="190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125">
                <a:solidFill>
                  <a:srgbClr val="FFFFFF"/>
                </a:solidFill>
                <a:latin typeface="Verdana"/>
                <a:cs typeface="Verdana"/>
              </a:rPr>
              <a:t>Lisensi</a:t>
            </a:r>
            <a:r>
              <a:rPr dirty="0" sz="190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40">
                <a:solidFill>
                  <a:srgbClr val="FFFFFF"/>
                </a:solidFill>
                <a:latin typeface="Verdana"/>
                <a:cs typeface="Verdana"/>
              </a:rPr>
              <a:t>yang </a:t>
            </a:r>
            <a:r>
              <a:rPr dirty="0" sz="1900" spc="-6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65">
                <a:solidFill>
                  <a:srgbClr val="FFFFFF"/>
                </a:solidFill>
                <a:latin typeface="Verdana"/>
                <a:cs typeface="Verdana"/>
              </a:rPr>
              <a:t>dimilikinya</a:t>
            </a:r>
            <a:r>
              <a:rPr dirty="0" sz="1900" spc="-1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95">
                <a:solidFill>
                  <a:srgbClr val="FFFFFF"/>
                </a:solidFill>
                <a:latin typeface="Verdana"/>
                <a:cs typeface="Verdana"/>
              </a:rPr>
              <a:t>kepada</a:t>
            </a:r>
            <a:r>
              <a:rPr dirty="0" sz="190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85">
                <a:solidFill>
                  <a:srgbClr val="FFFFFF"/>
                </a:solidFill>
                <a:latin typeface="Verdana"/>
                <a:cs typeface="Verdana"/>
              </a:rPr>
              <a:t>pemegang</a:t>
            </a:r>
            <a:r>
              <a:rPr dirty="0" sz="190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35">
                <a:solidFill>
                  <a:srgbClr val="FFFFFF"/>
                </a:solidFill>
                <a:latin typeface="Verdana"/>
                <a:cs typeface="Verdana"/>
              </a:rPr>
              <a:t>Hak</a:t>
            </a:r>
            <a:r>
              <a:rPr dirty="0" sz="190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25">
                <a:solidFill>
                  <a:srgbClr val="FFFFFF"/>
                </a:solidFill>
                <a:latin typeface="Verdana"/>
                <a:cs typeface="Verdana"/>
              </a:rPr>
              <a:t>Desain</a:t>
            </a:r>
            <a:r>
              <a:rPr dirty="0" sz="190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130">
                <a:solidFill>
                  <a:srgbClr val="FFFFFF"/>
                </a:solidFill>
                <a:latin typeface="Verdana"/>
                <a:cs typeface="Verdana"/>
              </a:rPr>
              <a:t>Industri</a:t>
            </a:r>
            <a:r>
              <a:rPr dirty="0" sz="190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40">
                <a:solidFill>
                  <a:srgbClr val="FFFFFF"/>
                </a:solidFill>
                <a:latin typeface="Verdana"/>
                <a:cs typeface="Verdana"/>
              </a:rPr>
              <a:t>yang </a:t>
            </a:r>
            <a:r>
              <a:rPr dirty="0" sz="1900" spc="-6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10">
                <a:solidFill>
                  <a:srgbClr val="FFFFFF"/>
                </a:solidFill>
                <a:latin typeface="Verdana"/>
                <a:cs typeface="Verdana"/>
              </a:rPr>
              <a:t>sebenarnya.</a:t>
            </a:r>
            <a:endParaRPr sz="19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30680" y="1404869"/>
            <a:ext cx="5436870" cy="5594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500" spc="-190">
                <a:solidFill>
                  <a:srgbClr val="FFFFFF"/>
                </a:solidFill>
              </a:rPr>
              <a:t>P</a:t>
            </a:r>
            <a:r>
              <a:rPr dirty="0" sz="3500" spc="-195">
                <a:solidFill>
                  <a:srgbClr val="FFFFFF"/>
                </a:solidFill>
              </a:rPr>
              <a:t>E</a:t>
            </a:r>
            <a:r>
              <a:rPr dirty="0" sz="3500" spc="-160">
                <a:solidFill>
                  <a:srgbClr val="FFFFFF"/>
                </a:solidFill>
              </a:rPr>
              <a:t>NY</a:t>
            </a:r>
            <a:r>
              <a:rPr dirty="0" sz="3500" spc="-140">
                <a:solidFill>
                  <a:srgbClr val="FFFFFF"/>
                </a:solidFill>
              </a:rPr>
              <a:t>E</a:t>
            </a:r>
            <a:r>
              <a:rPr dirty="0" sz="3500" spc="-320">
                <a:solidFill>
                  <a:srgbClr val="FFFFFF"/>
                </a:solidFill>
              </a:rPr>
              <a:t>L</a:t>
            </a:r>
            <a:r>
              <a:rPr dirty="0" sz="3500" spc="-355">
                <a:solidFill>
                  <a:srgbClr val="FFFFFF"/>
                </a:solidFill>
              </a:rPr>
              <a:t>E</a:t>
            </a:r>
            <a:r>
              <a:rPr dirty="0" sz="3500" spc="-655">
                <a:solidFill>
                  <a:srgbClr val="FFFFFF"/>
                </a:solidFill>
              </a:rPr>
              <a:t>S</a:t>
            </a:r>
            <a:r>
              <a:rPr dirty="0" sz="3500" spc="-80">
                <a:solidFill>
                  <a:srgbClr val="FFFFFF"/>
                </a:solidFill>
              </a:rPr>
              <a:t>AIA</a:t>
            </a:r>
            <a:r>
              <a:rPr dirty="0" sz="3500" spc="-95">
                <a:solidFill>
                  <a:srgbClr val="FFFFFF"/>
                </a:solidFill>
              </a:rPr>
              <a:t>N</a:t>
            </a:r>
            <a:r>
              <a:rPr dirty="0" sz="3500" spc="-210">
                <a:solidFill>
                  <a:srgbClr val="FFFFFF"/>
                </a:solidFill>
              </a:rPr>
              <a:t> </a:t>
            </a:r>
            <a:r>
              <a:rPr dirty="0" sz="3500" spc="-655">
                <a:solidFill>
                  <a:srgbClr val="FFFFFF"/>
                </a:solidFill>
              </a:rPr>
              <a:t>S</a:t>
            </a:r>
            <a:r>
              <a:rPr dirty="0" sz="3500" spc="-335">
                <a:solidFill>
                  <a:srgbClr val="FFFFFF"/>
                </a:solidFill>
              </a:rPr>
              <a:t>E</a:t>
            </a:r>
            <a:r>
              <a:rPr dirty="0" sz="3500" spc="150">
                <a:solidFill>
                  <a:srgbClr val="FFFFFF"/>
                </a:solidFill>
              </a:rPr>
              <a:t>N</a:t>
            </a:r>
            <a:r>
              <a:rPr dirty="0" sz="3500" spc="160">
                <a:solidFill>
                  <a:srgbClr val="FFFFFF"/>
                </a:solidFill>
              </a:rPr>
              <a:t>G</a:t>
            </a:r>
            <a:r>
              <a:rPr dirty="0" sz="3500" spc="-355">
                <a:solidFill>
                  <a:srgbClr val="FFFFFF"/>
                </a:solidFill>
              </a:rPr>
              <a:t>K</a:t>
            </a:r>
            <a:r>
              <a:rPr dirty="0" sz="3500" spc="-335">
                <a:solidFill>
                  <a:srgbClr val="FFFFFF"/>
                </a:solidFill>
              </a:rPr>
              <a:t>E</a:t>
            </a:r>
            <a:r>
              <a:rPr dirty="0" sz="3500" spc="-675">
                <a:solidFill>
                  <a:srgbClr val="FFFFFF"/>
                </a:solidFill>
              </a:rPr>
              <a:t>T</a:t>
            </a:r>
            <a:r>
              <a:rPr dirty="0" sz="3500" spc="195">
                <a:solidFill>
                  <a:srgbClr val="FFFFFF"/>
                </a:solidFill>
              </a:rPr>
              <a:t>A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1356747" y="2962256"/>
            <a:ext cx="5950585" cy="196850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213360" indent="-201295">
              <a:lnSpc>
                <a:spcPct val="100000"/>
              </a:lnSpc>
              <a:spcBef>
                <a:spcPts val="110"/>
              </a:spcBef>
              <a:buFont typeface="Arial MT"/>
              <a:buChar char="•"/>
              <a:tabLst>
                <a:tab pos="213995" algn="l"/>
              </a:tabLst>
            </a:pPr>
            <a:r>
              <a:rPr dirty="0" sz="2450" spc="245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2450" spc="-5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2450" spc="70">
                <a:solidFill>
                  <a:srgbClr val="FFFFFF"/>
                </a:solidFill>
                <a:latin typeface="Verdana"/>
                <a:cs typeface="Verdana"/>
              </a:rPr>
              <a:t>ga</a:t>
            </a:r>
            <a:r>
              <a:rPr dirty="0" sz="2450" spc="4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450" spc="7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450" spc="8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450" spc="-1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45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2450" spc="-4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450" spc="-1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3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2450" spc="13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450" spc="105">
                <a:solidFill>
                  <a:srgbClr val="FFFFFF"/>
                </a:solidFill>
                <a:latin typeface="Verdana"/>
                <a:cs typeface="Verdana"/>
              </a:rPr>
              <a:t>nga</a:t>
            </a:r>
            <a:r>
              <a:rPr dirty="0" sz="2450" spc="10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2450" spc="-18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2450" spc="-175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2450" spc="7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450" spc="8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450" spc="-1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450" spc="80">
                <a:solidFill>
                  <a:srgbClr val="FFFFFF"/>
                </a:solidFill>
                <a:latin typeface="Verdana"/>
                <a:cs typeface="Verdana"/>
              </a:rPr>
              <a:t>iag</a:t>
            </a:r>
            <a:r>
              <a:rPr dirty="0" sz="2450" spc="10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450" spc="-434">
                <a:solidFill>
                  <a:srgbClr val="FFFFFF"/>
                </a:solidFill>
                <a:latin typeface="Verdana"/>
                <a:cs typeface="Verdana"/>
              </a:rPr>
              <a:t>;</a:t>
            </a:r>
            <a:endParaRPr sz="2450">
              <a:latin typeface="Verdana"/>
              <a:cs typeface="Verdana"/>
            </a:endParaRPr>
          </a:p>
          <a:p>
            <a:pPr lvl="1" marL="614680" indent="-201295">
              <a:lnSpc>
                <a:spcPct val="100000"/>
              </a:lnSpc>
              <a:spcBef>
                <a:spcPts val="145"/>
              </a:spcBef>
              <a:buFont typeface="Arial MT"/>
              <a:buChar char="•"/>
              <a:tabLst>
                <a:tab pos="614680" algn="l"/>
              </a:tabLst>
            </a:pPr>
            <a:r>
              <a:rPr dirty="0" sz="2450" spc="245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2450" spc="5">
                <a:solidFill>
                  <a:srgbClr val="FFFFFF"/>
                </a:solidFill>
                <a:latin typeface="Verdana"/>
                <a:cs typeface="Verdana"/>
              </a:rPr>
              <a:t>an</a:t>
            </a:r>
            <a:r>
              <a:rPr dirty="0" sz="2450" spc="-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450" spc="-18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2450" spc="-1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31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2450" spc="-5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2450" spc="-45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2450" spc="-1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145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2450" spc="35">
                <a:solidFill>
                  <a:srgbClr val="FFFFFF"/>
                </a:solidFill>
                <a:latin typeface="Verdana"/>
                <a:cs typeface="Verdana"/>
              </a:rPr>
              <a:t>an</a:t>
            </a:r>
            <a:r>
              <a:rPr dirty="0" sz="2450" spc="30">
                <a:solidFill>
                  <a:srgbClr val="FFFFFF"/>
                </a:solidFill>
                <a:latin typeface="Verdana"/>
                <a:cs typeface="Verdana"/>
              </a:rPr>
              <a:t>/</a:t>
            </a:r>
            <a:r>
              <a:rPr dirty="0" sz="2450" spc="4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450" spc="2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450" spc="70">
                <a:solidFill>
                  <a:srgbClr val="FFFFFF"/>
                </a:solidFill>
                <a:latin typeface="Verdana"/>
                <a:cs typeface="Verdana"/>
              </a:rPr>
              <a:t>au</a:t>
            </a:r>
            <a:endParaRPr sz="2450">
              <a:latin typeface="Verdana"/>
              <a:cs typeface="Verdana"/>
            </a:endParaRPr>
          </a:p>
          <a:p>
            <a:pPr lvl="1" marL="614680" indent="-201295">
              <a:lnSpc>
                <a:spcPct val="100000"/>
              </a:lnSpc>
              <a:spcBef>
                <a:spcPts val="140"/>
              </a:spcBef>
              <a:buFont typeface="Arial MT"/>
              <a:buChar char="•"/>
              <a:tabLst>
                <a:tab pos="614680" algn="l"/>
              </a:tabLst>
            </a:pPr>
            <a:r>
              <a:rPr dirty="0" sz="2450" spc="140">
                <a:solidFill>
                  <a:srgbClr val="FFFFFF"/>
                </a:solidFill>
                <a:latin typeface="Verdana"/>
                <a:cs typeface="Verdana"/>
              </a:rPr>
              <a:t>pe</a:t>
            </a:r>
            <a:r>
              <a:rPr dirty="0" sz="2450" spc="35">
                <a:solidFill>
                  <a:srgbClr val="FFFFFF"/>
                </a:solidFill>
                <a:latin typeface="Verdana"/>
                <a:cs typeface="Verdana"/>
              </a:rPr>
              <a:t>nghe</a:t>
            </a:r>
            <a:r>
              <a:rPr dirty="0" sz="2450" spc="-12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450" spc="-8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450" spc="-15">
                <a:solidFill>
                  <a:srgbClr val="FFFFFF"/>
                </a:solidFill>
                <a:latin typeface="Verdana"/>
                <a:cs typeface="Verdana"/>
              </a:rPr>
              <a:t>ia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4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32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2450" spc="13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450" spc="-85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2450" spc="-5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2450" spc="204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450" spc="-1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140">
                <a:solidFill>
                  <a:srgbClr val="FFFFFF"/>
                </a:solidFill>
                <a:latin typeface="Verdana"/>
                <a:cs typeface="Verdana"/>
              </a:rPr>
              <a:t>pe</a:t>
            </a:r>
            <a:r>
              <a:rPr dirty="0" sz="2450" spc="-31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2450" spc="4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dirty="0" sz="2450" spc="4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2450" spc="4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450" spc="2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450" spc="70">
                <a:solidFill>
                  <a:srgbClr val="FFFFFF"/>
                </a:solidFill>
                <a:latin typeface="Verdana"/>
                <a:cs typeface="Verdana"/>
              </a:rPr>
              <a:t>an</a:t>
            </a:r>
            <a:endParaRPr sz="2450">
              <a:latin typeface="Verdana"/>
              <a:cs typeface="Verdana"/>
            </a:endParaRPr>
          </a:p>
          <a:p>
            <a:pPr marL="213360" marR="5080" indent="-201295">
              <a:lnSpc>
                <a:spcPts val="2650"/>
              </a:lnSpc>
              <a:spcBef>
                <a:spcPts val="919"/>
              </a:spcBef>
              <a:buFont typeface="Arial MT"/>
              <a:buChar char="•"/>
              <a:tabLst>
                <a:tab pos="213995" algn="l"/>
              </a:tabLst>
            </a:pPr>
            <a:r>
              <a:rPr dirty="0" sz="24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450" spc="-31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2450" spc="-65">
                <a:solidFill>
                  <a:srgbClr val="FFFFFF"/>
                </a:solidFill>
                <a:latin typeface="Verdana"/>
                <a:cs typeface="Verdana"/>
              </a:rPr>
              <a:t>bi</a:t>
            </a:r>
            <a:r>
              <a:rPr dirty="0" sz="2450" spc="-6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450" spc="-31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2450" spc="-7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450" spc="-5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2450" spc="13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450" spc="-20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4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450" spc="2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450" spc="7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450" spc="7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2450" spc="-1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450" spc="-175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2450" spc="-14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450" spc="13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450" spc="-31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2450" spc="5">
                <a:solidFill>
                  <a:srgbClr val="FFFFFF"/>
                </a:solidFill>
                <a:latin typeface="Verdana"/>
                <a:cs typeface="Verdana"/>
              </a:rPr>
              <a:t>na</a:t>
            </a:r>
            <a:r>
              <a:rPr dirty="0" sz="2450" spc="-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450" spc="-12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2450" spc="-155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dirty="0" sz="2450" spc="-1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140">
                <a:solidFill>
                  <a:srgbClr val="FFFFFF"/>
                </a:solidFill>
                <a:latin typeface="Verdana"/>
                <a:cs typeface="Verdana"/>
              </a:rPr>
              <a:t>pe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nye</a:t>
            </a:r>
            <a:r>
              <a:rPr dirty="0" sz="2450" spc="-175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2450" spc="13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450" spc="-32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2450" spc="35">
                <a:solidFill>
                  <a:srgbClr val="FFFFFF"/>
                </a:solidFill>
                <a:latin typeface="Verdana"/>
                <a:cs typeface="Verdana"/>
              </a:rPr>
              <a:t>aian  </a:t>
            </a:r>
            <a:r>
              <a:rPr dirty="0" sz="2450" spc="-40">
                <a:solidFill>
                  <a:srgbClr val="FFFFFF"/>
                </a:solidFill>
                <a:latin typeface="Verdana"/>
                <a:cs typeface="Verdana"/>
              </a:rPr>
              <a:t>sengketa.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23130" y="1149727"/>
            <a:ext cx="4231640" cy="5594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500" spc="-355">
                <a:solidFill>
                  <a:srgbClr val="FFFFFF"/>
                </a:solidFill>
              </a:rPr>
              <a:t>K</a:t>
            </a:r>
            <a:r>
              <a:rPr dirty="0" sz="3500" spc="-335">
                <a:solidFill>
                  <a:srgbClr val="FFFFFF"/>
                </a:solidFill>
              </a:rPr>
              <a:t>E</a:t>
            </a:r>
            <a:r>
              <a:rPr dirty="0" sz="3500" spc="-675">
                <a:solidFill>
                  <a:srgbClr val="FFFFFF"/>
                </a:solidFill>
              </a:rPr>
              <a:t>T</a:t>
            </a:r>
            <a:r>
              <a:rPr dirty="0" sz="3500" spc="-335">
                <a:solidFill>
                  <a:srgbClr val="FFFFFF"/>
                </a:solidFill>
              </a:rPr>
              <a:t>E</a:t>
            </a:r>
            <a:r>
              <a:rPr dirty="0" sz="3500" spc="-385">
                <a:solidFill>
                  <a:srgbClr val="FFFFFF"/>
                </a:solidFill>
              </a:rPr>
              <a:t>N</a:t>
            </a:r>
            <a:r>
              <a:rPr dirty="0" sz="3500" spc="-325">
                <a:solidFill>
                  <a:srgbClr val="FFFFFF"/>
                </a:solidFill>
              </a:rPr>
              <a:t>T</a:t>
            </a:r>
            <a:r>
              <a:rPr dirty="0" sz="3500" spc="-40">
                <a:solidFill>
                  <a:srgbClr val="FFFFFF"/>
                </a:solidFill>
              </a:rPr>
              <a:t>UA</a:t>
            </a:r>
            <a:r>
              <a:rPr dirty="0" sz="3500" spc="-35">
                <a:solidFill>
                  <a:srgbClr val="FFFFFF"/>
                </a:solidFill>
              </a:rPr>
              <a:t>N</a:t>
            </a:r>
            <a:r>
              <a:rPr dirty="0" sz="3500" spc="-215">
                <a:solidFill>
                  <a:srgbClr val="FFFFFF"/>
                </a:solidFill>
              </a:rPr>
              <a:t> </a:t>
            </a:r>
            <a:r>
              <a:rPr dirty="0" sz="3500" spc="-80">
                <a:solidFill>
                  <a:srgbClr val="FFFFFF"/>
                </a:solidFill>
              </a:rPr>
              <a:t>PIDANA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1514702" y="2167990"/>
            <a:ext cx="7037705" cy="3599179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213360" marR="34925" indent="-201295">
              <a:lnSpc>
                <a:spcPct val="90800"/>
              </a:lnSpc>
              <a:spcBef>
                <a:spcPts val="335"/>
              </a:spcBef>
              <a:buFont typeface="Arial MT"/>
              <a:buChar char="•"/>
              <a:tabLst>
                <a:tab pos="213995" algn="l"/>
              </a:tabLst>
            </a:pPr>
            <a:r>
              <a:rPr dirty="0" sz="2000">
                <a:solidFill>
                  <a:srgbClr val="FFFFFF"/>
                </a:solidFill>
                <a:latin typeface="Verdana"/>
                <a:cs typeface="Verdana"/>
              </a:rPr>
              <a:t>Barangsiapa </a:t>
            </a:r>
            <a:r>
              <a:rPr dirty="0" sz="2000" spc="70">
                <a:solidFill>
                  <a:srgbClr val="FFFFFF"/>
                </a:solidFill>
                <a:latin typeface="Verdana"/>
                <a:cs typeface="Verdana"/>
              </a:rPr>
              <a:t>dengan </a:t>
            </a:r>
            <a:r>
              <a:rPr dirty="0" sz="2000" spc="-5">
                <a:solidFill>
                  <a:srgbClr val="FFFFFF"/>
                </a:solidFill>
                <a:latin typeface="Verdana"/>
                <a:cs typeface="Verdana"/>
              </a:rPr>
              <a:t>sengaja </a:t>
            </a:r>
            <a:r>
              <a:rPr dirty="0" sz="2000" spc="85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2000" spc="65">
                <a:solidFill>
                  <a:srgbClr val="FFFFFF"/>
                </a:solidFill>
                <a:latin typeface="Verdana"/>
                <a:cs typeface="Verdana"/>
              </a:rPr>
              <a:t>tanpa </a:t>
            </a:r>
            <a:r>
              <a:rPr dirty="0" sz="2000" spc="-15">
                <a:solidFill>
                  <a:srgbClr val="FFFFFF"/>
                </a:solidFill>
                <a:latin typeface="Verdana"/>
                <a:cs typeface="Verdana"/>
              </a:rPr>
              <a:t>hak </a:t>
            </a:r>
            <a:r>
              <a:rPr dirty="0" sz="2000" spc="-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20">
                <a:solidFill>
                  <a:srgbClr val="FFFFFF"/>
                </a:solidFill>
                <a:latin typeface="Verdana"/>
                <a:cs typeface="Verdana"/>
              </a:rPr>
              <a:t>melakukan</a:t>
            </a:r>
            <a:r>
              <a:rPr dirty="0" sz="200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30">
                <a:solidFill>
                  <a:srgbClr val="FFFFFF"/>
                </a:solidFill>
                <a:latin typeface="Verdana"/>
                <a:cs typeface="Verdana"/>
              </a:rPr>
              <a:t>perbuatan</a:t>
            </a:r>
            <a:r>
              <a:rPr dirty="0" sz="200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45">
                <a:solidFill>
                  <a:srgbClr val="FFFFFF"/>
                </a:solidFill>
                <a:latin typeface="Verdana"/>
                <a:cs typeface="Verdana"/>
              </a:rPr>
              <a:t>sebagaimana</a:t>
            </a:r>
            <a:r>
              <a:rPr dirty="0" sz="2000" spc="-1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35">
                <a:solidFill>
                  <a:srgbClr val="FFFFFF"/>
                </a:solidFill>
                <a:latin typeface="Verdana"/>
                <a:cs typeface="Verdana"/>
              </a:rPr>
              <a:t>dimaksud</a:t>
            </a:r>
            <a:r>
              <a:rPr dirty="0" sz="200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55">
                <a:solidFill>
                  <a:srgbClr val="FFFFFF"/>
                </a:solidFill>
                <a:latin typeface="Verdana"/>
                <a:cs typeface="Verdana"/>
              </a:rPr>
              <a:t>dalam </a:t>
            </a:r>
            <a:r>
              <a:rPr dirty="0" sz="2000" spc="-6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20">
                <a:solidFill>
                  <a:srgbClr val="FFFFFF"/>
                </a:solidFill>
                <a:latin typeface="Verdana"/>
                <a:cs typeface="Verdana"/>
              </a:rPr>
              <a:t>Pasal</a:t>
            </a:r>
            <a:r>
              <a:rPr dirty="0" sz="200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155">
                <a:solidFill>
                  <a:srgbClr val="FFFFFF"/>
                </a:solidFill>
                <a:latin typeface="Verdana"/>
                <a:cs typeface="Verdana"/>
              </a:rPr>
              <a:t>9</a:t>
            </a:r>
            <a:r>
              <a:rPr dirty="0" sz="200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45">
                <a:solidFill>
                  <a:srgbClr val="FFFFFF"/>
                </a:solidFill>
                <a:latin typeface="Verdana"/>
                <a:cs typeface="Verdana"/>
              </a:rPr>
              <a:t>dipidana</a:t>
            </a:r>
            <a:r>
              <a:rPr dirty="0" sz="200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70">
                <a:solidFill>
                  <a:srgbClr val="FFFFFF"/>
                </a:solidFill>
                <a:latin typeface="Verdana"/>
                <a:cs typeface="Verdana"/>
              </a:rPr>
              <a:t>dengan</a:t>
            </a:r>
            <a:r>
              <a:rPr dirty="0" sz="200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65">
                <a:solidFill>
                  <a:srgbClr val="FFFFFF"/>
                </a:solidFill>
                <a:latin typeface="Verdana"/>
                <a:cs typeface="Verdana"/>
              </a:rPr>
              <a:t>pidana</a:t>
            </a:r>
            <a:r>
              <a:rPr dirty="0" sz="200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FFFFFF"/>
                </a:solidFill>
                <a:latin typeface="Verdana"/>
                <a:cs typeface="Verdana"/>
              </a:rPr>
              <a:t>penjara</a:t>
            </a:r>
            <a:r>
              <a:rPr dirty="0" sz="200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10">
                <a:solidFill>
                  <a:srgbClr val="FFFFFF"/>
                </a:solidFill>
                <a:latin typeface="Verdana"/>
                <a:cs typeface="Verdana"/>
              </a:rPr>
              <a:t>paling</a:t>
            </a:r>
            <a:r>
              <a:rPr dirty="0" sz="200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35">
                <a:solidFill>
                  <a:srgbClr val="FFFFFF"/>
                </a:solidFill>
                <a:latin typeface="Verdana"/>
                <a:cs typeface="Verdana"/>
              </a:rPr>
              <a:t>lama </a:t>
            </a:r>
            <a:r>
              <a:rPr dirty="0" sz="2000" spc="-6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155">
                <a:solidFill>
                  <a:srgbClr val="FFFFFF"/>
                </a:solidFill>
                <a:latin typeface="Verdana"/>
                <a:cs typeface="Verdana"/>
              </a:rPr>
              <a:t>4</a:t>
            </a:r>
            <a:r>
              <a:rPr dirty="0" sz="200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170">
                <a:solidFill>
                  <a:srgbClr val="FFFFFF"/>
                </a:solidFill>
                <a:latin typeface="Verdana"/>
                <a:cs typeface="Verdana"/>
              </a:rPr>
              <a:t>(</a:t>
            </a:r>
            <a:r>
              <a:rPr dirty="0" sz="2000" spc="11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000" spc="-55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2000" spc="125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9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000" spc="-165">
                <a:solidFill>
                  <a:srgbClr val="FFFFFF"/>
                </a:solidFill>
                <a:latin typeface="Verdana"/>
                <a:cs typeface="Verdana"/>
              </a:rPr>
              <a:t>)</a:t>
            </a:r>
            <a:r>
              <a:rPr dirty="0" sz="2000" spc="-1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9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5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2000" spc="-4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2000" spc="-4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00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15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2000" spc="15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5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000" spc="-35">
                <a:solidFill>
                  <a:srgbClr val="FFFFFF"/>
                </a:solidFill>
                <a:latin typeface="Verdana"/>
                <a:cs typeface="Verdana"/>
              </a:rPr>
              <a:t>/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9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4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200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120">
                <a:solidFill>
                  <a:srgbClr val="FFFFFF"/>
                </a:solidFill>
                <a:latin typeface="Verdana"/>
                <a:cs typeface="Verdana"/>
              </a:rPr>
              <a:t>de</a:t>
            </a:r>
            <a:r>
              <a:rPr dirty="0" sz="2000" spc="-5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000" spc="15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2000" spc="15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125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15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2000" spc="-16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2000" spc="-5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000" spc="11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200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125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5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000" spc="-12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175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200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20">
                <a:solidFill>
                  <a:srgbClr val="FFFFFF"/>
                </a:solidFill>
                <a:latin typeface="Verdana"/>
                <a:cs typeface="Verdana"/>
              </a:rPr>
              <a:t>Rp  </a:t>
            </a:r>
            <a:r>
              <a:rPr dirty="0" sz="2000" spc="-185">
                <a:solidFill>
                  <a:srgbClr val="FFFFFF"/>
                </a:solidFill>
                <a:latin typeface="Verdana"/>
                <a:cs typeface="Verdana"/>
              </a:rPr>
              <a:t>300</a:t>
            </a:r>
            <a:r>
              <a:rPr dirty="0" sz="2000" spc="-125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r>
              <a:rPr dirty="0" sz="2000" spc="-185">
                <a:solidFill>
                  <a:srgbClr val="FFFFFF"/>
                </a:solidFill>
                <a:latin typeface="Verdana"/>
                <a:cs typeface="Verdana"/>
              </a:rPr>
              <a:t>000</a:t>
            </a:r>
            <a:r>
              <a:rPr dirty="0" sz="2000" spc="-125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r>
              <a:rPr dirty="0" sz="2000" spc="-160">
                <a:solidFill>
                  <a:srgbClr val="FFFFFF"/>
                </a:solidFill>
                <a:latin typeface="Verdana"/>
                <a:cs typeface="Verdana"/>
              </a:rPr>
              <a:t>00</a:t>
            </a:r>
            <a:r>
              <a:rPr dirty="0" sz="2000" spc="-150">
                <a:solidFill>
                  <a:srgbClr val="FFFFFF"/>
                </a:solidFill>
                <a:latin typeface="Verdana"/>
                <a:cs typeface="Verdana"/>
              </a:rPr>
              <a:t>0</a:t>
            </a:r>
            <a:r>
              <a:rPr dirty="0" sz="2000" spc="-19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dirty="0" sz="2000" spc="-160">
                <a:solidFill>
                  <a:srgbClr val="FFFFFF"/>
                </a:solidFill>
                <a:latin typeface="Verdana"/>
                <a:cs typeface="Verdana"/>
              </a:rPr>
              <a:t>0</a:t>
            </a:r>
            <a:r>
              <a:rPr dirty="0" sz="2000" spc="-155">
                <a:solidFill>
                  <a:srgbClr val="FFFFFF"/>
                </a:solidFill>
                <a:latin typeface="Verdana"/>
                <a:cs typeface="Verdana"/>
              </a:rPr>
              <a:t>0</a:t>
            </a:r>
            <a:r>
              <a:rPr dirty="0" sz="2000" spc="-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170">
                <a:solidFill>
                  <a:srgbClr val="FFFFFF"/>
                </a:solidFill>
                <a:latin typeface="Verdana"/>
                <a:cs typeface="Verdana"/>
              </a:rPr>
              <a:t>(</a:t>
            </a:r>
            <a:r>
              <a:rPr dirty="0" sz="2000" spc="-9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000" spc="-16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2000" spc="14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2000" spc="14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1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25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9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000" spc="-17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2000" spc="-14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200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160">
                <a:solidFill>
                  <a:srgbClr val="FFFFFF"/>
                </a:solidFill>
                <a:latin typeface="Verdana"/>
                <a:cs typeface="Verdana"/>
              </a:rPr>
              <a:t>ju</a:t>
            </a:r>
            <a:r>
              <a:rPr dirty="0" sz="2000" spc="-114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25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2000" spc="3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2000" spc="4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2000" spc="-16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5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2000" spc="-170">
                <a:solidFill>
                  <a:srgbClr val="FFFFFF"/>
                </a:solidFill>
                <a:latin typeface="Verdana"/>
                <a:cs typeface="Verdana"/>
              </a:rPr>
              <a:t>)</a:t>
            </a:r>
            <a:r>
              <a:rPr dirty="0" sz="2000" spc="-17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2000">
              <a:latin typeface="Verdana"/>
              <a:cs typeface="Verdana"/>
            </a:endParaRPr>
          </a:p>
          <a:p>
            <a:pPr marL="213360" marR="146050" indent="-201295">
              <a:lnSpc>
                <a:spcPct val="90600"/>
              </a:lnSpc>
              <a:spcBef>
                <a:spcPts val="885"/>
              </a:spcBef>
              <a:buFont typeface="Arial MT"/>
              <a:buChar char="•"/>
              <a:tabLst>
                <a:tab pos="213995" algn="l"/>
              </a:tabLst>
            </a:pPr>
            <a:r>
              <a:rPr dirty="0" sz="2000">
                <a:solidFill>
                  <a:srgbClr val="FFFFFF"/>
                </a:solidFill>
                <a:latin typeface="Verdana"/>
                <a:cs typeface="Verdana"/>
              </a:rPr>
              <a:t>Barangsiapa </a:t>
            </a:r>
            <a:r>
              <a:rPr dirty="0" sz="2000" spc="70">
                <a:solidFill>
                  <a:srgbClr val="FFFFFF"/>
                </a:solidFill>
                <a:latin typeface="Verdana"/>
                <a:cs typeface="Verdana"/>
              </a:rPr>
              <a:t>dengan </a:t>
            </a:r>
            <a:r>
              <a:rPr dirty="0" sz="2000" spc="-5">
                <a:solidFill>
                  <a:srgbClr val="FFFFFF"/>
                </a:solidFill>
                <a:latin typeface="Verdana"/>
                <a:cs typeface="Verdana"/>
              </a:rPr>
              <a:t>sengaja </a:t>
            </a:r>
            <a:r>
              <a:rPr dirty="0" sz="2000" spc="20">
                <a:solidFill>
                  <a:srgbClr val="FFFFFF"/>
                </a:solidFill>
                <a:latin typeface="Verdana"/>
                <a:cs typeface="Verdana"/>
              </a:rPr>
              <a:t>melanggar </a:t>
            </a:r>
            <a:r>
              <a:rPr dirty="0" sz="2000" spc="-10">
                <a:solidFill>
                  <a:srgbClr val="FFFFFF"/>
                </a:solidFill>
                <a:latin typeface="Verdana"/>
                <a:cs typeface="Verdana"/>
              </a:rPr>
              <a:t>ketentuan </a:t>
            </a:r>
            <a:r>
              <a:rPr dirty="0" sz="2000" spc="-6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45">
                <a:solidFill>
                  <a:srgbClr val="FFFFFF"/>
                </a:solidFill>
                <a:latin typeface="Verdana"/>
                <a:cs typeface="Verdana"/>
              </a:rPr>
              <a:t>sebagaimana</a:t>
            </a:r>
            <a:r>
              <a:rPr dirty="0" sz="2000" spc="-1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35">
                <a:solidFill>
                  <a:srgbClr val="FFFFFF"/>
                </a:solidFill>
                <a:latin typeface="Verdana"/>
                <a:cs typeface="Verdana"/>
              </a:rPr>
              <a:t>dimaksud</a:t>
            </a:r>
            <a:r>
              <a:rPr dirty="0" sz="200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55">
                <a:solidFill>
                  <a:srgbClr val="FFFFFF"/>
                </a:solidFill>
                <a:latin typeface="Verdana"/>
                <a:cs typeface="Verdana"/>
              </a:rPr>
              <a:t>dalam</a:t>
            </a:r>
            <a:r>
              <a:rPr dirty="0" sz="200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20">
                <a:solidFill>
                  <a:srgbClr val="FFFFFF"/>
                </a:solidFill>
                <a:latin typeface="Verdana"/>
                <a:cs typeface="Verdana"/>
              </a:rPr>
              <a:t>Pasal</a:t>
            </a:r>
            <a:r>
              <a:rPr dirty="0" sz="200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165">
                <a:solidFill>
                  <a:srgbClr val="FFFFFF"/>
                </a:solidFill>
                <a:latin typeface="Verdana"/>
                <a:cs typeface="Verdana"/>
              </a:rPr>
              <a:t>8,</a:t>
            </a:r>
            <a:r>
              <a:rPr dirty="0" sz="200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20">
                <a:solidFill>
                  <a:srgbClr val="FFFFFF"/>
                </a:solidFill>
                <a:latin typeface="Verdana"/>
                <a:cs typeface="Verdana"/>
              </a:rPr>
              <a:t>Pasal</a:t>
            </a:r>
            <a:r>
              <a:rPr dirty="0" sz="200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160">
                <a:solidFill>
                  <a:srgbClr val="FFFFFF"/>
                </a:solidFill>
                <a:latin typeface="Verdana"/>
                <a:cs typeface="Verdana"/>
              </a:rPr>
              <a:t>23</a:t>
            </a:r>
            <a:r>
              <a:rPr dirty="0" sz="200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50">
                <a:solidFill>
                  <a:srgbClr val="FFFFFF"/>
                </a:solidFill>
                <a:latin typeface="Verdana"/>
                <a:cs typeface="Verdana"/>
              </a:rPr>
              <a:t>atau </a:t>
            </a:r>
            <a:r>
              <a:rPr dirty="0" sz="2000" spc="-6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20">
                <a:solidFill>
                  <a:srgbClr val="FFFFFF"/>
                </a:solidFill>
                <a:latin typeface="Verdana"/>
                <a:cs typeface="Verdana"/>
              </a:rPr>
              <a:t>Pasal </a:t>
            </a:r>
            <a:r>
              <a:rPr dirty="0" sz="2000" spc="-160">
                <a:solidFill>
                  <a:srgbClr val="FFFFFF"/>
                </a:solidFill>
                <a:latin typeface="Verdana"/>
                <a:cs typeface="Verdana"/>
              </a:rPr>
              <a:t>32 </a:t>
            </a:r>
            <a:r>
              <a:rPr dirty="0" sz="2000" spc="45">
                <a:solidFill>
                  <a:srgbClr val="FFFFFF"/>
                </a:solidFill>
                <a:latin typeface="Verdana"/>
                <a:cs typeface="Verdana"/>
              </a:rPr>
              <a:t>dipidana </a:t>
            </a:r>
            <a:r>
              <a:rPr dirty="0" sz="2000" spc="70">
                <a:solidFill>
                  <a:srgbClr val="FFFFFF"/>
                </a:solidFill>
                <a:latin typeface="Verdana"/>
                <a:cs typeface="Verdana"/>
              </a:rPr>
              <a:t>dengan </a:t>
            </a:r>
            <a:r>
              <a:rPr dirty="0" sz="2000" spc="65">
                <a:solidFill>
                  <a:srgbClr val="FFFFFF"/>
                </a:solidFill>
                <a:latin typeface="Verdana"/>
                <a:cs typeface="Verdana"/>
              </a:rPr>
              <a:t>pidana </a:t>
            </a:r>
            <a:r>
              <a:rPr dirty="0" sz="2000">
                <a:solidFill>
                  <a:srgbClr val="FFFFFF"/>
                </a:solidFill>
                <a:latin typeface="Verdana"/>
                <a:cs typeface="Verdana"/>
              </a:rPr>
              <a:t>penjara </a:t>
            </a:r>
            <a:r>
              <a:rPr dirty="0" sz="2000" spc="10">
                <a:solidFill>
                  <a:srgbClr val="FFFFFF"/>
                </a:solidFill>
                <a:latin typeface="Verdana"/>
                <a:cs typeface="Verdana"/>
              </a:rPr>
              <a:t>paling </a:t>
            </a:r>
            <a:r>
              <a:rPr dirty="0" sz="2000" spc="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15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55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155">
                <a:solidFill>
                  <a:srgbClr val="FFFFFF"/>
                </a:solidFill>
                <a:latin typeface="Verdana"/>
                <a:cs typeface="Verdana"/>
              </a:rPr>
              <a:t>1</a:t>
            </a:r>
            <a:r>
              <a:rPr dirty="0" sz="200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170">
                <a:solidFill>
                  <a:srgbClr val="FFFFFF"/>
                </a:solidFill>
                <a:latin typeface="Verdana"/>
                <a:cs typeface="Verdana"/>
              </a:rPr>
              <a:t>(</a:t>
            </a:r>
            <a:r>
              <a:rPr dirty="0" sz="2000" spc="-26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9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000" spc="-5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2000" spc="-165">
                <a:solidFill>
                  <a:srgbClr val="FFFFFF"/>
                </a:solidFill>
                <a:latin typeface="Verdana"/>
                <a:cs typeface="Verdana"/>
              </a:rPr>
              <a:t>)</a:t>
            </a:r>
            <a:r>
              <a:rPr dirty="0" sz="2000" spc="-1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9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5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2000" spc="-4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2000" spc="-4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00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15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2000" spc="15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5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000" spc="-35">
                <a:solidFill>
                  <a:srgbClr val="FFFFFF"/>
                </a:solidFill>
                <a:latin typeface="Verdana"/>
                <a:cs typeface="Verdana"/>
              </a:rPr>
              <a:t>/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9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4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200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120">
                <a:solidFill>
                  <a:srgbClr val="FFFFFF"/>
                </a:solidFill>
                <a:latin typeface="Verdana"/>
                <a:cs typeface="Verdana"/>
              </a:rPr>
              <a:t>de</a:t>
            </a:r>
            <a:r>
              <a:rPr dirty="0" sz="2000" spc="-5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000" spc="15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2000" spc="15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125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15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2000" spc="-16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2000" spc="-5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000" spc="11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200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125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5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000" spc="-12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130">
                <a:solidFill>
                  <a:srgbClr val="FFFFFF"/>
                </a:solidFill>
                <a:latin typeface="Verdana"/>
                <a:cs typeface="Verdana"/>
              </a:rPr>
              <a:t>k  </a:t>
            </a:r>
            <a:r>
              <a:rPr dirty="0" sz="2000" spc="-25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2000" spc="-2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200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195">
                <a:solidFill>
                  <a:srgbClr val="FFFFFF"/>
                </a:solidFill>
                <a:latin typeface="Verdana"/>
                <a:cs typeface="Verdana"/>
              </a:rPr>
              <a:t>45</a:t>
            </a:r>
            <a:r>
              <a:rPr dirty="0" sz="2000" spc="-13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r>
              <a:rPr dirty="0" sz="2000" spc="-185">
                <a:solidFill>
                  <a:srgbClr val="FFFFFF"/>
                </a:solidFill>
                <a:latin typeface="Verdana"/>
                <a:cs typeface="Verdana"/>
              </a:rPr>
              <a:t>000</a:t>
            </a:r>
            <a:r>
              <a:rPr dirty="0" sz="2000" spc="-125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r>
              <a:rPr dirty="0" sz="2000" spc="-160">
                <a:solidFill>
                  <a:srgbClr val="FFFFFF"/>
                </a:solidFill>
                <a:latin typeface="Verdana"/>
                <a:cs typeface="Verdana"/>
              </a:rPr>
              <a:t>00</a:t>
            </a:r>
            <a:r>
              <a:rPr dirty="0" sz="2000" spc="-150">
                <a:solidFill>
                  <a:srgbClr val="FFFFFF"/>
                </a:solidFill>
                <a:latin typeface="Verdana"/>
                <a:cs typeface="Verdana"/>
              </a:rPr>
              <a:t>0</a:t>
            </a:r>
            <a:r>
              <a:rPr dirty="0" sz="2000" spc="-19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dirty="0" sz="2000" spc="-160">
                <a:solidFill>
                  <a:srgbClr val="FFFFFF"/>
                </a:solidFill>
                <a:latin typeface="Verdana"/>
                <a:cs typeface="Verdana"/>
              </a:rPr>
              <a:t>0</a:t>
            </a:r>
            <a:r>
              <a:rPr dirty="0" sz="2000" spc="-155">
                <a:solidFill>
                  <a:srgbClr val="FFFFFF"/>
                </a:solidFill>
                <a:latin typeface="Verdana"/>
                <a:cs typeface="Verdana"/>
              </a:rPr>
              <a:t>0</a:t>
            </a:r>
            <a:r>
              <a:rPr dirty="0" sz="2000" spc="-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170">
                <a:solidFill>
                  <a:srgbClr val="FFFFFF"/>
                </a:solidFill>
                <a:latin typeface="Verdana"/>
                <a:cs typeface="Verdana"/>
              </a:rPr>
              <a:t>(</a:t>
            </a:r>
            <a:r>
              <a:rPr dirty="0" sz="2000" spc="11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000" spc="-55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2000" spc="125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10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000" spc="-1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125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2000" spc="-13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2000" spc="-6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2000" spc="-4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2000" spc="-4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200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15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2000" spc="-16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2000" spc="-55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160">
                <a:solidFill>
                  <a:srgbClr val="FFFFFF"/>
                </a:solidFill>
                <a:latin typeface="Verdana"/>
                <a:cs typeface="Verdana"/>
              </a:rPr>
              <a:t>ju</a:t>
            </a:r>
            <a:r>
              <a:rPr dirty="0" sz="2000" spc="-114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25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2000" spc="3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2000" spc="4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2000" spc="-16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5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2000" spc="-170">
                <a:solidFill>
                  <a:srgbClr val="FFFFFF"/>
                </a:solidFill>
                <a:latin typeface="Verdana"/>
                <a:cs typeface="Verdana"/>
              </a:rPr>
              <a:t>)</a:t>
            </a:r>
            <a:r>
              <a:rPr dirty="0" sz="2000" spc="-17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2000">
              <a:latin typeface="Verdana"/>
              <a:cs typeface="Verdana"/>
            </a:endParaRPr>
          </a:p>
          <a:p>
            <a:pPr marL="213360" marR="5080" indent="-201295">
              <a:lnSpc>
                <a:spcPts val="2180"/>
              </a:lnSpc>
              <a:spcBef>
                <a:spcPts val="915"/>
              </a:spcBef>
              <a:buFont typeface="Arial MT"/>
              <a:buChar char="•"/>
              <a:tabLst>
                <a:tab pos="213995" algn="l"/>
              </a:tabLst>
            </a:pPr>
            <a:r>
              <a:rPr dirty="0" sz="2000" spc="-80">
                <a:solidFill>
                  <a:srgbClr val="FFFFFF"/>
                </a:solidFill>
                <a:latin typeface="Verdana"/>
                <a:cs typeface="Verdana"/>
              </a:rPr>
              <a:t>Tindak</a:t>
            </a:r>
            <a:r>
              <a:rPr dirty="0" sz="200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65">
                <a:solidFill>
                  <a:srgbClr val="FFFFFF"/>
                </a:solidFill>
                <a:latin typeface="Verdana"/>
                <a:cs typeface="Verdana"/>
              </a:rPr>
              <a:t>pidana</a:t>
            </a:r>
            <a:r>
              <a:rPr dirty="0" sz="200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45">
                <a:solidFill>
                  <a:srgbClr val="FFFFFF"/>
                </a:solidFill>
                <a:latin typeface="Verdana"/>
                <a:cs typeface="Verdana"/>
              </a:rPr>
              <a:t>sebagaimana</a:t>
            </a:r>
            <a:r>
              <a:rPr dirty="0" sz="200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35">
                <a:solidFill>
                  <a:srgbClr val="FFFFFF"/>
                </a:solidFill>
                <a:latin typeface="Verdana"/>
                <a:cs typeface="Verdana"/>
              </a:rPr>
              <a:t>dimaksud</a:t>
            </a:r>
            <a:r>
              <a:rPr dirty="0" sz="200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55">
                <a:solidFill>
                  <a:srgbClr val="FFFFFF"/>
                </a:solidFill>
                <a:latin typeface="Verdana"/>
                <a:cs typeface="Verdana"/>
              </a:rPr>
              <a:t>dalam</a:t>
            </a:r>
            <a:r>
              <a:rPr dirty="0" sz="200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30">
                <a:solidFill>
                  <a:srgbClr val="FFFFFF"/>
                </a:solidFill>
                <a:latin typeface="Verdana"/>
                <a:cs typeface="Verdana"/>
              </a:rPr>
              <a:t>ayat</a:t>
            </a:r>
            <a:r>
              <a:rPr dirty="0" sz="200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165">
                <a:solidFill>
                  <a:srgbClr val="FFFFFF"/>
                </a:solidFill>
                <a:latin typeface="Verdana"/>
                <a:cs typeface="Verdana"/>
              </a:rPr>
              <a:t>(1) </a:t>
            </a:r>
            <a:r>
              <a:rPr dirty="0" sz="2000" spc="-6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15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2000" spc="15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4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00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12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10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00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170">
                <a:solidFill>
                  <a:srgbClr val="FFFFFF"/>
                </a:solidFill>
                <a:latin typeface="Verdana"/>
                <a:cs typeface="Verdana"/>
              </a:rPr>
              <a:t>(</a:t>
            </a:r>
            <a:r>
              <a:rPr dirty="0" sz="2000" spc="-160">
                <a:solidFill>
                  <a:srgbClr val="FFFFFF"/>
                </a:solidFill>
                <a:latin typeface="Verdana"/>
                <a:cs typeface="Verdana"/>
              </a:rPr>
              <a:t>2</a:t>
            </a:r>
            <a:r>
              <a:rPr dirty="0" sz="2000" spc="-165">
                <a:solidFill>
                  <a:srgbClr val="FFFFFF"/>
                </a:solidFill>
                <a:latin typeface="Verdana"/>
                <a:cs typeface="Verdana"/>
              </a:rPr>
              <a:t>)</a:t>
            </a:r>
            <a:r>
              <a:rPr dirty="0" sz="2000" spc="-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-55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2000" spc="11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000" spc="-25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2000" spc="3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2000" spc="4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180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20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000" spc="-4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00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000" spc="85" b="1">
                <a:solidFill>
                  <a:srgbClr val="FF0000"/>
                </a:solidFill>
                <a:latin typeface="Tahoma"/>
                <a:cs typeface="Tahoma"/>
              </a:rPr>
              <a:t>d</a:t>
            </a:r>
            <a:r>
              <a:rPr dirty="0" sz="2000" spc="85" b="1">
                <a:solidFill>
                  <a:srgbClr val="FF0000"/>
                </a:solidFill>
                <a:latin typeface="Tahoma"/>
                <a:cs typeface="Tahoma"/>
              </a:rPr>
              <a:t>e</a:t>
            </a:r>
            <a:r>
              <a:rPr dirty="0" sz="2000" spc="-130" b="1">
                <a:solidFill>
                  <a:srgbClr val="FF0000"/>
                </a:solidFill>
                <a:latin typeface="Tahoma"/>
                <a:cs typeface="Tahoma"/>
              </a:rPr>
              <a:t>li</a:t>
            </a:r>
            <a:r>
              <a:rPr dirty="0" sz="2000" spc="-40" b="1">
                <a:solidFill>
                  <a:srgbClr val="FF0000"/>
                </a:solidFill>
                <a:latin typeface="Tahoma"/>
                <a:cs typeface="Tahoma"/>
              </a:rPr>
              <a:t>k</a:t>
            </a:r>
            <a:r>
              <a:rPr dirty="0" sz="2000" spc="-30" b="1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dirty="0" sz="2000" spc="35" b="1">
                <a:solidFill>
                  <a:srgbClr val="FF0000"/>
                </a:solidFill>
                <a:latin typeface="Tahoma"/>
                <a:cs typeface="Tahoma"/>
              </a:rPr>
              <a:t>ad</a:t>
            </a:r>
            <a:r>
              <a:rPr dirty="0" sz="2000" spc="45" b="1">
                <a:solidFill>
                  <a:srgbClr val="FF0000"/>
                </a:solidFill>
                <a:latin typeface="Tahoma"/>
                <a:cs typeface="Tahoma"/>
              </a:rPr>
              <a:t>u</a:t>
            </a:r>
            <a:r>
              <a:rPr dirty="0" sz="2000" spc="25" b="1">
                <a:solidFill>
                  <a:srgbClr val="FF0000"/>
                </a:solidFill>
                <a:latin typeface="Tahoma"/>
                <a:cs typeface="Tahoma"/>
              </a:rPr>
              <a:t>a</a:t>
            </a:r>
            <a:r>
              <a:rPr dirty="0" sz="2000" spc="40" b="1">
                <a:solidFill>
                  <a:srgbClr val="FF0000"/>
                </a:solidFill>
                <a:latin typeface="Tahoma"/>
                <a:cs typeface="Tahoma"/>
              </a:rPr>
              <a:t>n</a:t>
            </a:r>
            <a:r>
              <a:rPr dirty="0" sz="2000" spc="-17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47416" y="2670048"/>
            <a:ext cx="4410455" cy="26776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84475" y="1454838"/>
            <a:ext cx="6534784" cy="1039494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algn="r" marR="9525">
              <a:lnSpc>
                <a:spcPts val="3990"/>
              </a:lnSpc>
              <a:spcBef>
                <a:spcPts val="105"/>
              </a:spcBef>
            </a:pPr>
            <a:r>
              <a:rPr dirty="0" sz="3500" spc="-240">
                <a:solidFill>
                  <a:srgbClr val="FFFFFF"/>
                </a:solidFill>
              </a:rPr>
              <a:t>D</a:t>
            </a:r>
            <a:r>
              <a:rPr dirty="0" sz="3500" spc="-195">
                <a:solidFill>
                  <a:srgbClr val="FFFFFF"/>
                </a:solidFill>
              </a:rPr>
              <a:t>E</a:t>
            </a:r>
            <a:r>
              <a:rPr dirty="0" sz="3500" spc="-655">
                <a:solidFill>
                  <a:srgbClr val="FFFFFF"/>
                </a:solidFill>
              </a:rPr>
              <a:t>S</a:t>
            </a:r>
            <a:r>
              <a:rPr dirty="0" sz="3500" spc="-165">
                <a:solidFill>
                  <a:srgbClr val="FFFFFF"/>
                </a:solidFill>
              </a:rPr>
              <a:t>AI</a:t>
            </a:r>
            <a:r>
              <a:rPr dirty="0" sz="3500" spc="-204">
                <a:solidFill>
                  <a:srgbClr val="FFFFFF"/>
                </a:solidFill>
              </a:rPr>
              <a:t>N</a:t>
            </a:r>
            <a:r>
              <a:rPr dirty="0" sz="3500" spc="-260">
                <a:solidFill>
                  <a:srgbClr val="FFFFFF"/>
                </a:solidFill>
              </a:rPr>
              <a:t> </a:t>
            </a:r>
            <a:r>
              <a:rPr dirty="0" sz="3500" spc="-350">
                <a:solidFill>
                  <a:srgbClr val="FFFFFF"/>
                </a:solidFill>
              </a:rPr>
              <a:t>INDUS</a:t>
            </a:r>
            <a:r>
              <a:rPr dirty="0" sz="3500" spc="-675">
                <a:solidFill>
                  <a:srgbClr val="FFFFFF"/>
                </a:solidFill>
              </a:rPr>
              <a:t>T</a:t>
            </a:r>
            <a:r>
              <a:rPr dirty="0" sz="3500" spc="-630">
                <a:solidFill>
                  <a:srgbClr val="FFFFFF"/>
                </a:solidFill>
              </a:rPr>
              <a:t>R</a:t>
            </a:r>
            <a:r>
              <a:rPr dirty="0" sz="3500" spc="-375">
                <a:solidFill>
                  <a:srgbClr val="FFFFFF"/>
                </a:solidFill>
              </a:rPr>
              <a:t>I</a:t>
            </a:r>
            <a:r>
              <a:rPr dirty="0" sz="3500" spc="-250">
                <a:solidFill>
                  <a:srgbClr val="FFFFFF"/>
                </a:solidFill>
              </a:rPr>
              <a:t> </a:t>
            </a:r>
            <a:r>
              <a:rPr dirty="0" sz="3500" spc="100">
                <a:solidFill>
                  <a:srgbClr val="FFFFFF"/>
                </a:solidFill>
              </a:rPr>
              <a:t>YAN</a:t>
            </a:r>
            <a:r>
              <a:rPr dirty="0" sz="3500" spc="114">
                <a:solidFill>
                  <a:srgbClr val="FFFFFF"/>
                </a:solidFill>
              </a:rPr>
              <a:t>G</a:t>
            </a:r>
            <a:r>
              <a:rPr dirty="0" sz="3500" spc="-254">
                <a:solidFill>
                  <a:srgbClr val="FFFFFF"/>
                </a:solidFill>
              </a:rPr>
              <a:t> </a:t>
            </a:r>
            <a:r>
              <a:rPr dirty="0" sz="3500" spc="-85">
                <a:solidFill>
                  <a:srgbClr val="FFFFFF"/>
                </a:solidFill>
              </a:rPr>
              <a:t>DAPAT</a:t>
            </a:r>
            <a:endParaRPr sz="3500"/>
          </a:p>
          <a:p>
            <a:pPr algn="r" marR="5080">
              <a:lnSpc>
                <a:spcPts val="3990"/>
              </a:lnSpc>
            </a:pPr>
            <a:r>
              <a:rPr dirty="0" sz="3500" spc="-180">
                <a:solidFill>
                  <a:srgbClr val="FFFFFF"/>
                </a:solidFill>
              </a:rPr>
              <a:t>DIDAFTARKAN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722355" y="2785790"/>
            <a:ext cx="8341359" cy="1947545"/>
          </a:xfrm>
          <a:prstGeom prst="rect">
            <a:avLst/>
          </a:prstGeom>
        </p:spPr>
        <p:txBody>
          <a:bodyPr wrap="square" lIns="0" tIns="98425" rIns="0" bIns="0" rtlCol="0" vert="horz">
            <a:spAutoFit/>
          </a:bodyPr>
          <a:lstStyle/>
          <a:p>
            <a:pPr marL="147955">
              <a:lnSpc>
                <a:spcPct val="100000"/>
              </a:lnSpc>
              <a:spcBef>
                <a:spcPts val="775"/>
              </a:spcBef>
            </a:pPr>
            <a:r>
              <a:rPr dirty="0" sz="1900" spc="-25">
                <a:solidFill>
                  <a:srgbClr val="FFFFFF"/>
                </a:solidFill>
                <a:latin typeface="Verdana"/>
                <a:cs typeface="Verdana"/>
              </a:rPr>
              <a:t>Desain</a:t>
            </a:r>
            <a:r>
              <a:rPr dirty="0" sz="190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130">
                <a:solidFill>
                  <a:srgbClr val="FFFFFF"/>
                </a:solidFill>
                <a:latin typeface="Verdana"/>
                <a:cs typeface="Verdana"/>
              </a:rPr>
              <a:t>Industri</a:t>
            </a:r>
            <a:r>
              <a:rPr dirty="0" sz="1900" spc="-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100">
                <a:solidFill>
                  <a:srgbClr val="FFFFFF"/>
                </a:solidFill>
                <a:latin typeface="Verdana"/>
                <a:cs typeface="Verdana"/>
              </a:rPr>
              <a:t>dapat</a:t>
            </a:r>
            <a:r>
              <a:rPr dirty="0" sz="190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5">
                <a:solidFill>
                  <a:srgbClr val="FFFFFF"/>
                </a:solidFill>
                <a:latin typeface="Verdana"/>
                <a:cs typeface="Verdana"/>
              </a:rPr>
              <a:t>didaftarkan</a:t>
            </a:r>
            <a:r>
              <a:rPr dirty="0" sz="190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90">
                <a:solidFill>
                  <a:srgbClr val="FFFFFF"/>
                </a:solidFill>
                <a:latin typeface="Verdana"/>
                <a:cs typeface="Verdana"/>
              </a:rPr>
              <a:t>jika</a:t>
            </a:r>
            <a:r>
              <a:rPr dirty="0" sz="190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25">
                <a:solidFill>
                  <a:srgbClr val="FFFFFF"/>
                </a:solidFill>
                <a:latin typeface="Verdana"/>
                <a:cs typeface="Verdana"/>
              </a:rPr>
              <a:t>Desain</a:t>
            </a:r>
            <a:r>
              <a:rPr dirty="0" sz="190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130">
                <a:solidFill>
                  <a:srgbClr val="FFFFFF"/>
                </a:solidFill>
                <a:latin typeface="Verdana"/>
                <a:cs typeface="Verdana"/>
              </a:rPr>
              <a:t>Industri</a:t>
            </a:r>
            <a:r>
              <a:rPr dirty="0" sz="1900" spc="-1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75">
                <a:solidFill>
                  <a:srgbClr val="FFFFFF"/>
                </a:solidFill>
                <a:latin typeface="Verdana"/>
                <a:cs typeface="Verdana"/>
              </a:rPr>
              <a:t>tersebut:</a:t>
            </a:r>
            <a:endParaRPr sz="1900">
              <a:latin typeface="Verdana"/>
              <a:cs typeface="Verdana"/>
            </a:endParaRPr>
          </a:p>
          <a:p>
            <a:pPr marL="213360" marR="5080" indent="-201295">
              <a:lnSpc>
                <a:spcPct val="91300"/>
              </a:lnSpc>
              <a:spcBef>
                <a:spcPts val="885"/>
              </a:spcBef>
              <a:buFont typeface="Arial MT"/>
              <a:buChar char="•"/>
              <a:tabLst>
                <a:tab pos="213995" algn="l"/>
              </a:tabLst>
            </a:pPr>
            <a:r>
              <a:rPr dirty="0" sz="1900" spc="-20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dirty="0" sz="1900" spc="-35">
                <a:solidFill>
                  <a:srgbClr val="FFFFFF"/>
                </a:solidFill>
                <a:latin typeface="Verdana"/>
                <a:cs typeface="Verdana"/>
              </a:rPr>
              <a:t>ar</a:t>
            </a:r>
            <a:r>
              <a:rPr dirty="0" sz="1900" spc="-3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900" spc="-16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dirty="0" sz="190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155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90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155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dirty="0" sz="1900" spc="-12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-14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19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13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900" spc="150">
                <a:solidFill>
                  <a:srgbClr val="FFFFFF"/>
                </a:solidFill>
                <a:latin typeface="Verdana"/>
                <a:cs typeface="Verdana"/>
              </a:rPr>
              <a:t>ad</a:t>
            </a:r>
            <a:r>
              <a:rPr dirty="0" sz="19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9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900" spc="70">
                <a:solidFill>
                  <a:srgbClr val="FFFFFF"/>
                </a:solidFill>
                <a:latin typeface="Verdana"/>
                <a:cs typeface="Verdana"/>
              </a:rPr>
              <a:t>an</a:t>
            </a:r>
            <a:r>
              <a:rPr dirty="0" sz="1900" spc="105">
                <a:solidFill>
                  <a:srgbClr val="FFFFFF"/>
                </a:solidFill>
                <a:latin typeface="Verdana"/>
                <a:cs typeface="Verdana"/>
              </a:rPr>
              <a:t>gg</a:t>
            </a:r>
            <a:r>
              <a:rPr dirty="0" sz="1900" spc="2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1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190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13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24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900" spc="-13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-55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900" spc="100">
                <a:solidFill>
                  <a:srgbClr val="FFFFFF"/>
                </a:solidFill>
                <a:latin typeface="Verdana"/>
                <a:cs typeface="Verdana"/>
              </a:rPr>
              <a:t>aa</a:t>
            </a:r>
            <a:r>
              <a:rPr dirty="0" sz="1900" spc="114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13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24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900" spc="4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900" spc="15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1900" spc="10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7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7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13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13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1900" spc="6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4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dirty="0" sz="1900" spc="-9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900" spc="-35">
                <a:solidFill>
                  <a:srgbClr val="FFFFFF"/>
                </a:solidFill>
                <a:latin typeface="Verdana"/>
                <a:cs typeface="Verdana"/>
              </a:rPr>
              <a:t>ar</a:t>
            </a:r>
            <a:r>
              <a:rPr dirty="0" sz="1900" spc="55">
                <a:solidFill>
                  <a:srgbClr val="FFFFFF"/>
                </a:solidFill>
                <a:latin typeface="Verdana"/>
                <a:cs typeface="Verdana"/>
              </a:rPr>
              <a:t>an  </a:t>
            </a:r>
            <a:r>
              <a:rPr dirty="0" sz="1900" spc="-25">
                <a:solidFill>
                  <a:srgbClr val="FFFFFF"/>
                </a:solidFill>
                <a:latin typeface="Verdana"/>
                <a:cs typeface="Verdana"/>
              </a:rPr>
              <a:t>Desain </a:t>
            </a:r>
            <a:r>
              <a:rPr dirty="0" sz="1900" spc="-130">
                <a:solidFill>
                  <a:srgbClr val="FFFFFF"/>
                </a:solidFill>
                <a:latin typeface="Verdana"/>
                <a:cs typeface="Verdana"/>
              </a:rPr>
              <a:t>Industri </a:t>
            </a:r>
            <a:r>
              <a:rPr dirty="0" sz="1900" spc="-45">
                <a:solidFill>
                  <a:srgbClr val="FFFFFF"/>
                </a:solidFill>
                <a:latin typeface="Verdana"/>
                <a:cs typeface="Verdana"/>
              </a:rPr>
              <a:t>tersebut </a:t>
            </a:r>
            <a:r>
              <a:rPr dirty="0" sz="1900" spc="-15">
                <a:solidFill>
                  <a:srgbClr val="FFFFFF"/>
                </a:solidFill>
                <a:latin typeface="Verdana"/>
                <a:cs typeface="Verdana"/>
              </a:rPr>
              <a:t>tidak </a:t>
            </a:r>
            <a:r>
              <a:rPr dirty="0" sz="1900" spc="15">
                <a:solidFill>
                  <a:srgbClr val="FFFFFF"/>
                </a:solidFill>
                <a:latin typeface="Verdana"/>
                <a:cs typeface="Verdana"/>
              </a:rPr>
              <a:t>sama </a:t>
            </a:r>
            <a:r>
              <a:rPr dirty="0" sz="1900" spc="80">
                <a:solidFill>
                  <a:srgbClr val="FFFFFF"/>
                </a:solidFill>
                <a:latin typeface="Verdana"/>
                <a:cs typeface="Verdana"/>
              </a:rPr>
              <a:t>dengan </a:t>
            </a:r>
            <a:r>
              <a:rPr dirty="0" sz="1900" spc="55">
                <a:solidFill>
                  <a:srgbClr val="FFFFFF"/>
                </a:solidFill>
                <a:latin typeface="Verdana"/>
                <a:cs typeface="Verdana"/>
              </a:rPr>
              <a:t>pengungkapan </a:t>
            </a:r>
            <a:r>
              <a:rPr dirty="0" sz="1900" spc="-25">
                <a:solidFill>
                  <a:srgbClr val="FFFFFF"/>
                </a:solidFill>
                <a:latin typeface="Verdana"/>
                <a:cs typeface="Verdana"/>
              </a:rPr>
              <a:t>Desain </a:t>
            </a:r>
            <a:r>
              <a:rPr dirty="0" sz="1900" spc="-6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38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-3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13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1900" spc="-15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900" spc="-13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900" spc="-9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900" spc="-24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900" spc="-13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-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85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dirty="0" sz="1900" spc="70">
                <a:solidFill>
                  <a:srgbClr val="FFFFFF"/>
                </a:solidFill>
                <a:latin typeface="Verdana"/>
                <a:cs typeface="Verdana"/>
              </a:rPr>
              <a:t>an</a:t>
            </a:r>
            <a:r>
              <a:rPr dirty="0" sz="1900" spc="114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190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9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13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1900" spc="7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75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190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150">
                <a:solidFill>
                  <a:srgbClr val="FFFFFF"/>
                </a:solidFill>
                <a:latin typeface="Verdana"/>
                <a:cs typeface="Verdana"/>
              </a:rPr>
              <a:t>ad</a:t>
            </a:r>
            <a:r>
              <a:rPr dirty="0" sz="1900" spc="17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25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13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13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1900" spc="-40">
                <a:solidFill>
                  <a:srgbClr val="FFFFFF"/>
                </a:solidFill>
                <a:latin typeface="Verdana"/>
                <a:cs typeface="Verdana"/>
              </a:rPr>
              <a:t>um</a:t>
            </a:r>
            <a:r>
              <a:rPr dirty="0" sz="1900" spc="-4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-95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dirty="0" sz="1900" spc="18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-330">
                <a:solidFill>
                  <a:srgbClr val="FFFFFF"/>
                </a:solidFill>
                <a:latin typeface="Verdana"/>
                <a:cs typeface="Verdana"/>
              </a:rPr>
              <a:t>;</a:t>
            </a:r>
            <a:endParaRPr sz="1900">
              <a:latin typeface="Verdana"/>
              <a:cs typeface="Verdana"/>
            </a:endParaRPr>
          </a:p>
          <a:p>
            <a:pPr marL="213360" marR="49530" indent="-201295">
              <a:lnSpc>
                <a:spcPts val="2090"/>
              </a:lnSpc>
              <a:spcBef>
                <a:spcPts val="900"/>
              </a:spcBef>
              <a:buFont typeface="Arial MT"/>
              <a:buChar char="•"/>
              <a:tabLst>
                <a:tab pos="213995" algn="l"/>
              </a:tabLst>
            </a:pPr>
            <a:r>
              <a:rPr dirty="0" sz="1900" spc="-65">
                <a:solidFill>
                  <a:srgbClr val="FFFFFF"/>
                </a:solidFill>
                <a:latin typeface="Verdana"/>
                <a:cs typeface="Verdana"/>
              </a:rPr>
              <a:t>Tidak</a:t>
            </a:r>
            <a:r>
              <a:rPr dirty="0" sz="190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25">
                <a:solidFill>
                  <a:srgbClr val="FFFFFF"/>
                </a:solidFill>
                <a:latin typeface="Verdana"/>
                <a:cs typeface="Verdana"/>
              </a:rPr>
              <a:t>bertentangan</a:t>
            </a:r>
            <a:r>
              <a:rPr dirty="0" sz="190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80">
                <a:solidFill>
                  <a:srgbClr val="FFFFFF"/>
                </a:solidFill>
                <a:latin typeface="Verdana"/>
                <a:cs typeface="Verdana"/>
              </a:rPr>
              <a:t>dengan</a:t>
            </a:r>
            <a:r>
              <a:rPr dirty="0" sz="190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5">
                <a:solidFill>
                  <a:srgbClr val="FFFFFF"/>
                </a:solidFill>
                <a:latin typeface="Verdana"/>
                <a:cs typeface="Verdana"/>
              </a:rPr>
              <a:t>peraturan</a:t>
            </a:r>
            <a:r>
              <a:rPr dirty="0" sz="190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30">
                <a:solidFill>
                  <a:srgbClr val="FFFFFF"/>
                </a:solidFill>
                <a:latin typeface="Verdana"/>
                <a:cs typeface="Verdana"/>
              </a:rPr>
              <a:t>perundang-undangan</a:t>
            </a:r>
            <a:r>
              <a:rPr dirty="0" sz="190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40">
                <a:solidFill>
                  <a:srgbClr val="FFFFFF"/>
                </a:solidFill>
                <a:latin typeface="Verdana"/>
                <a:cs typeface="Verdana"/>
              </a:rPr>
              <a:t>yang </a:t>
            </a:r>
            <a:r>
              <a:rPr dirty="0" sz="1900" spc="-6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13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24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900" spc="-13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1900" spc="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10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900" spc="-2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900" spc="-16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dirty="0" sz="190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155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9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24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900" spc="-9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900" spc="-13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dirty="0" sz="1900" spc="7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7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35">
                <a:solidFill>
                  <a:srgbClr val="FFFFFF"/>
                </a:solidFill>
                <a:latin typeface="Verdana"/>
                <a:cs typeface="Verdana"/>
              </a:rPr>
              <a:t>umu</a:t>
            </a:r>
            <a:r>
              <a:rPr dirty="0" sz="1900" spc="-35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900" spc="-16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dirty="0" sz="190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140">
                <a:solidFill>
                  <a:srgbClr val="FFFFFF"/>
                </a:solidFill>
                <a:latin typeface="Verdana"/>
                <a:cs typeface="Verdana"/>
              </a:rPr>
              <a:t>ag</a:t>
            </a:r>
            <a:r>
              <a:rPr dirty="0" sz="1900" spc="40">
                <a:solidFill>
                  <a:srgbClr val="FFFFFF"/>
                </a:solidFill>
                <a:latin typeface="Verdana"/>
                <a:cs typeface="Verdana"/>
              </a:rPr>
              <a:t>ama</a:t>
            </a:r>
            <a:r>
              <a:rPr dirty="0" sz="1900" spc="2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dirty="0" sz="190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3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900" spc="6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7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90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900" spc="-155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9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900" spc="-25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900" spc="-15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900" spc="-13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900" spc="-13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900" spc="-14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1900" spc="17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16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900" spc="-2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900" spc="-16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19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88536" y="3142318"/>
            <a:ext cx="6713855" cy="9874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00200"/>
              </a:lnSpc>
              <a:spcBef>
                <a:spcPts val="95"/>
              </a:spcBef>
            </a:pPr>
            <a:r>
              <a:rPr dirty="0" sz="2100" spc="-25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2100" spc="11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100" spc="2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2100" spc="1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100" spc="10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2100" spc="17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100" spc="-5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100" spc="10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2100" spc="-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-5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2100" spc="17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100" spc="-190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2100" spc="-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114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2100" spc="114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100" spc="-5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2100" spc="-6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100" spc="-7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2100" spc="-14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100" spc="-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-7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2100" spc="-14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100" spc="3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2100" spc="4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2100" spc="-229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2100" spc="-16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100" spc="-265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2100" spc="-16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2100" spc="-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2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2100" spc="2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100" spc="-165">
                <a:solidFill>
                  <a:srgbClr val="FFFFFF"/>
                </a:solidFill>
                <a:latin typeface="Verdana"/>
                <a:cs typeface="Verdana"/>
              </a:rPr>
              <a:t>milik</a:t>
            </a:r>
            <a:r>
              <a:rPr dirty="0" sz="2100" spc="-9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210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-5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2100" spc="16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100" spc="-190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2100" spc="-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11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100" spc="-240">
                <a:solidFill>
                  <a:srgbClr val="FFFFFF"/>
                </a:solidFill>
                <a:latin typeface="Verdana"/>
                <a:cs typeface="Verdana"/>
              </a:rPr>
              <a:t>ksk</a:t>
            </a:r>
            <a:r>
              <a:rPr dirty="0" sz="2100" spc="-11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2100" spc="-6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2100" spc="-175">
                <a:solidFill>
                  <a:srgbClr val="FFFFFF"/>
                </a:solidFill>
                <a:latin typeface="Verdana"/>
                <a:cs typeface="Verdana"/>
              </a:rPr>
              <a:t>sif  </a:t>
            </a:r>
            <a:r>
              <a:rPr dirty="0" sz="2100" spc="-100">
                <a:solidFill>
                  <a:srgbClr val="FFFFFF"/>
                </a:solidFill>
                <a:latin typeface="Verdana"/>
                <a:cs typeface="Verdana"/>
              </a:rPr>
              <a:t>untuk</a:t>
            </a:r>
            <a:r>
              <a:rPr dirty="0" sz="2100" spc="-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-20">
                <a:solidFill>
                  <a:srgbClr val="FFFFFF"/>
                </a:solidFill>
                <a:latin typeface="Verdana"/>
                <a:cs typeface="Verdana"/>
              </a:rPr>
              <a:t>melaksanakan</a:t>
            </a:r>
            <a:r>
              <a:rPr dirty="0" sz="2100" spc="-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-25">
                <a:solidFill>
                  <a:srgbClr val="FFFFFF"/>
                </a:solidFill>
                <a:latin typeface="Verdana"/>
                <a:cs typeface="Verdana"/>
              </a:rPr>
              <a:t>hak</a:t>
            </a:r>
            <a:r>
              <a:rPr dirty="0" sz="2100" spc="-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25">
                <a:solidFill>
                  <a:srgbClr val="FFFFFF"/>
                </a:solidFill>
                <a:latin typeface="Verdana"/>
                <a:cs typeface="Verdana"/>
              </a:rPr>
              <a:t>yang</a:t>
            </a:r>
            <a:r>
              <a:rPr dirty="0" sz="2100" spc="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-90">
                <a:solidFill>
                  <a:srgbClr val="FFFFFF"/>
                </a:solidFill>
                <a:latin typeface="Verdana"/>
                <a:cs typeface="Verdana"/>
              </a:rPr>
              <a:t>dimilikinya</a:t>
            </a:r>
            <a:r>
              <a:rPr dirty="0" sz="2100" spc="-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80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2100" spc="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-100">
                <a:solidFill>
                  <a:srgbClr val="FFFFFF"/>
                </a:solidFill>
                <a:latin typeface="Verdana"/>
                <a:cs typeface="Verdana"/>
              </a:rPr>
              <a:t>untuk</a:t>
            </a:r>
            <a:r>
              <a:rPr dirty="0" sz="2100" spc="30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>
                <a:solidFill>
                  <a:srgbClr val="FFFFFF"/>
                </a:solidFill>
                <a:latin typeface="Verdana"/>
                <a:cs typeface="Verdana"/>
              </a:rPr>
              <a:t>melarang</a:t>
            </a:r>
            <a:r>
              <a:rPr dirty="0" sz="2100" spc="3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10">
                <a:solidFill>
                  <a:srgbClr val="FFFFFF"/>
                </a:solidFill>
                <a:latin typeface="Verdana"/>
                <a:cs typeface="Verdana"/>
              </a:rPr>
              <a:t>orang</a:t>
            </a:r>
            <a:r>
              <a:rPr dirty="0" sz="2100" spc="2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-50">
                <a:solidFill>
                  <a:srgbClr val="FFFFFF"/>
                </a:solidFill>
                <a:latin typeface="Verdana"/>
                <a:cs typeface="Verdana"/>
              </a:rPr>
              <a:t>lain</a:t>
            </a:r>
            <a:r>
              <a:rPr dirty="0" sz="2100" spc="3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60">
                <a:solidFill>
                  <a:srgbClr val="FFFFFF"/>
                </a:solidFill>
                <a:latin typeface="Verdana"/>
                <a:cs typeface="Verdana"/>
              </a:rPr>
              <a:t>tanpa</a:t>
            </a:r>
            <a:r>
              <a:rPr dirty="0" sz="2100" spc="3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-45">
                <a:solidFill>
                  <a:srgbClr val="FFFFFF"/>
                </a:solidFill>
                <a:latin typeface="Verdana"/>
                <a:cs typeface="Verdana"/>
              </a:rPr>
              <a:t>persetujuannya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15072" y="4105486"/>
            <a:ext cx="3187065" cy="665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4130">
              <a:lnSpc>
                <a:spcPct val="100000"/>
              </a:lnSpc>
              <a:spcBef>
                <a:spcPts val="100"/>
              </a:spcBef>
              <a:tabLst>
                <a:tab pos="1592580" algn="l"/>
                <a:tab pos="2167255" algn="l"/>
              </a:tabLst>
            </a:pPr>
            <a:r>
              <a:rPr dirty="0" sz="2100" spc="2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2100" spc="1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100" spc="-5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100" spc="-300">
                <a:solidFill>
                  <a:srgbClr val="FFFFFF"/>
                </a:solidFill>
                <a:latin typeface="Verdana"/>
                <a:cs typeface="Verdana"/>
              </a:rPr>
              <a:t>j</a:t>
            </a:r>
            <a:r>
              <a:rPr dirty="0" sz="2100" spc="-5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2100" spc="16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100" spc="-14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2100" spc="-185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dirty="0" sz="210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dirty="0" sz="2100" spc="2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2100" spc="1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100" spc="-5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100" spc="10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2100" spc="-40">
                <a:solidFill>
                  <a:srgbClr val="FFFFFF"/>
                </a:solidFill>
                <a:latin typeface="Verdana"/>
                <a:cs typeface="Verdana"/>
              </a:rPr>
              <a:t>imp</a:t>
            </a:r>
            <a:r>
              <a:rPr dirty="0" sz="2100" spc="10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dirty="0" sz="2100" spc="-254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2100" spc="-180">
                <a:solidFill>
                  <a:srgbClr val="FFFFFF"/>
                </a:solidFill>
                <a:latin typeface="Verdana"/>
                <a:cs typeface="Verdana"/>
              </a:rPr>
              <a:t>,  </a:t>
            </a:r>
            <a:r>
              <a:rPr dirty="0" sz="2100" spc="2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2100" spc="1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100" spc="-5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100" spc="10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21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100" spc="145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210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100" spc="-265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2100" spc="-15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2100" spc="-1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100" spc="-5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10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dirty="0" sz="2100" spc="114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2100" spc="-265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2100" spc="10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dirty="0" sz="2100" spc="30">
                <a:solidFill>
                  <a:srgbClr val="FFFFFF"/>
                </a:solidFill>
                <a:latin typeface="Verdana"/>
                <a:cs typeface="Verdana"/>
              </a:rPr>
              <a:t>du</a:t>
            </a:r>
            <a:r>
              <a:rPr dirty="0" sz="2100" spc="-175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2100" spc="-260">
                <a:solidFill>
                  <a:srgbClr val="FFFFFF"/>
                </a:solidFill>
                <a:latin typeface="Verdana"/>
                <a:cs typeface="Verdana"/>
              </a:rPr>
              <a:t>-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88536" y="4105486"/>
            <a:ext cx="3265170" cy="9855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821180" algn="l"/>
                <a:tab pos="1988820" algn="l"/>
              </a:tabLst>
            </a:pPr>
            <a:r>
              <a:rPr dirty="0" sz="2100" spc="-15">
                <a:solidFill>
                  <a:srgbClr val="FFFFFF"/>
                </a:solidFill>
                <a:latin typeface="Verdana"/>
                <a:cs typeface="Verdana"/>
              </a:rPr>
              <a:t>membuat,	</a:t>
            </a:r>
            <a:r>
              <a:rPr dirty="0" sz="2100" spc="-30">
                <a:solidFill>
                  <a:srgbClr val="FFFFFF"/>
                </a:solidFill>
                <a:latin typeface="Verdana"/>
                <a:cs typeface="Verdana"/>
              </a:rPr>
              <a:t>memakai, </a:t>
            </a:r>
            <a:r>
              <a:rPr dirty="0" sz="2100" spc="-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2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2100" spc="1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100" spc="-5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100" spc="10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2100" spc="11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100" spc="-120">
                <a:solidFill>
                  <a:srgbClr val="FFFFFF"/>
                </a:solidFill>
                <a:latin typeface="Verdana"/>
                <a:cs typeface="Verdana"/>
              </a:rPr>
              <a:t>ks</a:t>
            </a:r>
            <a:r>
              <a:rPr dirty="0" sz="2100" spc="-135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2100" spc="114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dirty="0" sz="2100" spc="-24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2100" spc="-185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dirty="0" sz="2100">
                <a:solidFill>
                  <a:srgbClr val="FFFFFF"/>
                </a:solidFill>
                <a:latin typeface="Verdana"/>
                <a:cs typeface="Verdana"/>
              </a:rPr>
              <a:t>		</a:t>
            </a:r>
            <a:r>
              <a:rPr dirty="0" sz="2100" spc="145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210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100" spc="-5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100" spc="-40">
                <a:solidFill>
                  <a:srgbClr val="FFFFFF"/>
                </a:solidFill>
                <a:latin typeface="Verdana"/>
                <a:cs typeface="Verdana"/>
              </a:rPr>
              <a:t>/</a:t>
            </a:r>
            <a:r>
              <a:rPr dirty="0" sz="2100" spc="17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100" spc="-12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100" spc="17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100" spc="-40">
                <a:solidFill>
                  <a:srgbClr val="FFFFFF"/>
                </a:solidFill>
                <a:latin typeface="Verdana"/>
                <a:cs typeface="Verdana"/>
              </a:rPr>
              <a:t>u  </a:t>
            </a:r>
            <a:r>
              <a:rPr dirty="0" sz="2100" spc="-30">
                <a:solidFill>
                  <a:srgbClr val="FFFFFF"/>
                </a:solidFill>
                <a:latin typeface="Verdana"/>
                <a:cs typeface="Verdana"/>
              </a:rPr>
              <a:t>produk</a:t>
            </a:r>
            <a:r>
              <a:rPr dirty="0" sz="210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-95">
                <a:solidFill>
                  <a:srgbClr val="FFFFFF"/>
                </a:solidFill>
                <a:latin typeface="Verdana"/>
                <a:cs typeface="Verdana"/>
              </a:rPr>
              <a:t>terkait.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174591" y="1409101"/>
            <a:ext cx="4843780" cy="1039494"/>
          </a:xfrm>
          <a:prstGeom prst="rect"/>
        </p:spPr>
        <p:txBody>
          <a:bodyPr wrap="square" lIns="0" tIns="73660" rIns="0" bIns="0" rtlCol="0" vert="horz">
            <a:spAutoFit/>
          </a:bodyPr>
          <a:lstStyle/>
          <a:p>
            <a:pPr marL="1325880" marR="5080" indent="-1313815">
              <a:lnSpc>
                <a:spcPts val="3779"/>
              </a:lnSpc>
              <a:spcBef>
                <a:spcPts val="580"/>
              </a:spcBef>
            </a:pPr>
            <a:r>
              <a:rPr dirty="0" sz="3500" spc="-5">
                <a:solidFill>
                  <a:srgbClr val="FFFFFF"/>
                </a:solidFill>
              </a:rPr>
              <a:t>MASA</a:t>
            </a:r>
            <a:r>
              <a:rPr dirty="0" sz="3500" spc="-280">
                <a:solidFill>
                  <a:srgbClr val="FFFFFF"/>
                </a:solidFill>
              </a:rPr>
              <a:t> </a:t>
            </a:r>
            <a:r>
              <a:rPr dirty="0" sz="3500" spc="-140">
                <a:solidFill>
                  <a:srgbClr val="FFFFFF"/>
                </a:solidFill>
              </a:rPr>
              <a:t>PERLINDUNGAN </a:t>
            </a:r>
            <a:r>
              <a:rPr dirty="0" sz="3500" spc="-1215">
                <a:solidFill>
                  <a:srgbClr val="FFFFFF"/>
                </a:solidFill>
              </a:rPr>
              <a:t> </a:t>
            </a:r>
            <a:r>
              <a:rPr dirty="0" sz="3500" spc="-240">
                <a:solidFill>
                  <a:srgbClr val="FFFFFF"/>
                </a:solidFill>
              </a:rPr>
              <a:t>D</a:t>
            </a:r>
            <a:r>
              <a:rPr dirty="0" sz="3500" spc="-195">
                <a:solidFill>
                  <a:srgbClr val="FFFFFF"/>
                </a:solidFill>
              </a:rPr>
              <a:t>E</a:t>
            </a:r>
            <a:r>
              <a:rPr dirty="0" sz="3500" spc="-655">
                <a:solidFill>
                  <a:srgbClr val="FFFFFF"/>
                </a:solidFill>
              </a:rPr>
              <a:t>S</a:t>
            </a:r>
            <a:r>
              <a:rPr dirty="0" sz="3500" spc="-165">
                <a:solidFill>
                  <a:srgbClr val="FFFFFF"/>
                </a:solidFill>
              </a:rPr>
              <a:t>AI</a:t>
            </a:r>
            <a:r>
              <a:rPr dirty="0" sz="3500" spc="-204">
                <a:solidFill>
                  <a:srgbClr val="FFFFFF"/>
                </a:solidFill>
              </a:rPr>
              <a:t>N</a:t>
            </a:r>
            <a:r>
              <a:rPr dirty="0" sz="3500" spc="-260">
                <a:solidFill>
                  <a:srgbClr val="FFFFFF"/>
                </a:solidFill>
              </a:rPr>
              <a:t> </a:t>
            </a:r>
            <a:r>
              <a:rPr dirty="0" sz="3500" spc="-350">
                <a:solidFill>
                  <a:srgbClr val="FFFFFF"/>
                </a:solidFill>
              </a:rPr>
              <a:t>INDUS</a:t>
            </a:r>
            <a:r>
              <a:rPr dirty="0" sz="3500" spc="-675">
                <a:solidFill>
                  <a:srgbClr val="FFFFFF"/>
                </a:solidFill>
              </a:rPr>
              <a:t>T</a:t>
            </a:r>
            <a:r>
              <a:rPr dirty="0" sz="3500" spc="-500">
                <a:solidFill>
                  <a:srgbClr val="FFFFFF"/>
                </a:solidFill>
              </a:rPr>
              <a:t>RI</a:t>
            </a:r>
            <a:endParaRPr sz="3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77374" y="1473325"/>
            <a:ext cx="6780530" cy="5594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500" spc="-340" b="1">
                <a:latin typeface="Tahoma"/>
                <a:cs typeface="Tahoma"/>
              </a:rPr>
              <a:t>P</a:t>
            </a:r>
            <a:r>
              <a:rPr dirty="0" sz="3500" spc="-220" b="1">
                <a:latin typeface="Tahoma"/>
                <a:cs typeface="Tahoma"/>
              </a:rPr>
              <a:t>END</a:t>
            </a:r>
            <a:r>
              <a:rPr dirty="0" sz="3500" spc="-285" b="1">
                <a:latin typeface="Tahoma"/>
                <a:cs typeface="Tahoma"/>
              </a:rPr>
              <a:t>AF</a:t>
            </a:r>
            <a:r>
              <a:rPr dirty="0" sz="3500" spc="-270" b="1">
                <a:latin typeface="Tahoma"/>
                <a:cs typeface="Tahoma"/>
              </a:rPr>
              <a:t>T</a:t>
            </a:r>
            <a:r>
              <a:rPr dirty="0" sz="3500" spc="-160" b="1">
                <a:latin typeface="Tahoma"/>
                <a:cs typeface="Tahoma"/>
              </a:rPr>
              <a:t>A</a:t>
            </a:r>
            <a:r>
              <a:rPr dirty="0" sz="3500" spc="-175" b="1">
                <a:latin typeface="Tahoma"/>
                <a:cs typeface="Tahoma"/>
              </a:rPr>
              <a:t>R</a:t>
            </a:r>
            <a:r>
              <a:rPr dirty="0" sz="3500" spc="30" b="1">
                <a:latin typeface="Tahoma"/>
                <a:cs typeface="Tahoma"/>
              </a:rPr>
              <a:t>A</a:t>
            </a:r>
            <a:r>
              <a:rPr dirty="0" sz="3500" spc="45" b="1">
                <a:latin typeface="Tahoma"/>
                <a:cs typeface="Tahoma"/>
              </a:rPr>
              <a:t>N</a:t>
            </a:r>
            <a:r>
              <a:rPr dirty="0" sz="3500" spc="-15" b="1">
                <a:latin typeface="Tahoma"/>
                <a:cs typeface="Tahoma"/>
              </a:rPr>
              <a:t> </a:t>
            </a:r>
            <a:r>
              <a:rPr dirty="0" sz="3500" spc="-204" b="1">
                <a:latin typeface="Tahoma"/>
                <a:cs typeface="Tahoma"/>
              </a:rPr>
              <a:t>D</a:t>
            </a:r>
            <a:r>
              <a:rPr dirty="0" sz="3500" spc="-340" b="1">
                <a:latin typeface="Tahoma"/>
                <a:cs typeface="Tahoma"/>
              </a:rPr>
              <a:t>ESA</a:t>
            </a:r>
            <a:r>
              <a:rPr dirty="0" sz="3500" spc="-250" b="1">
                <a:latin typeface="Tahoma"/>
                <a:cs typeface="Tahoma"/>
              </a:rPr>
              <a:t>I</a:t>
            </a:r>
            <a:r>
              <a:rPr dirty="0" sz="3500" spc="-105" b="1">
                <a:latin typeface="Tahoma"/>
                <a:cs typeface="Tahoma"/>
              </a:rPr>
              <a:t>N</a:t>
            </a:r>
            <a:r>
              <a:rPr dirty="0" sz="3500" spc="-40" b="1">
                <a:latin typeface="Tahoma"/>
                <a:cs typeface="Tahoma"/>
              </a:rPr>
              <a:t> </a:t>
            </a:r>
            <a:r>
              <a:rPr dirty="0" sz="3500" spc="-715" b="1">
                <a:latin typeface="Tahoma"/>
                <a:cs typeface="Tahoma"/>
              </a:rPr>
              <a:t>I</a:t>
            </a:r>
            <a:r>
              <a:rPr dirty="0" sz="3500" spc="-160" b="1">
                <a:latin typeface="Tahoma"/>
                <a:cs typeface="Tahoma"/>
              </a:rPr>
              <a:t>N</a:t>
            </a:r>
            <a:r>
              <a:rPr dirty="0" sz="3500" spc="-160" b="1">
                <a:latin typeface="Tahoma"/>
                <a:cs typeface="Tahoma"/>
              </a:rPr>
              <a:t>D</a:t>
            </a:r>
            <a:r>
              <a:rPr dirty="0" sz="3500" spc="-495" b="1">
                <a:latin typeface="Tahoma"/>
                <a:cs typeface="Tahoma"/>
              </a:rPr>
              <a:t>US</a:t>
            </a:r>
            <a:r>
              <a:rPr dirty="0" sz="3500" spc="-434" b="1">
                <a:latin typeface="Tahoma"/>
                <a:cs typeface="Tahoma"/>
              </a:rPr>
              <a:t>T</a:t>
            </a:r>
            <a:r>
              <a:rPr dirty="0" sz="3500" spc="-515" b="1">
                <a:latin typeface="Tahoma"/>
                <a:cs typeface="Tahoma"/>
              </a:rPr>
              <a:t>R</a:t>
            </a:r>
            <a:r>
              <a:rPr dirty="0" sz="3500" spc="-715" b="1">
                <a:latin typeface="Tahoma"/>
                <a:cs typeface="Tahoma"/>
              </a:rPr>
              <a:t>I</a:t>
            </a:r>
            <a:endParaRPr sz="35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47625" rIns="0" bIns="0" rtlCol="0" vert="horz">
            <a:spAutoFit/>
          </a:bodyPr>
          <a:lstStyle/>
          <a:p>
            <a:pPr marL="865505" marR="861694" indent="-201295">
              <a:lnSpc>
                <a:spcPts val="2280"/>
              </a:lnSpc>
              <a:spcBef>
                <a:spcPts val="375"/>
              </a:spcBef>
              <a:buFont typeface="Arial MT"/>
              <a:buChar char="•"/>
              <a:tabLst>
                <a:tab pos="866775" algn="l"/>
              </a:tabLst>
            </a:pPr>
            <a:r>
              <a:rPr dirty="0" spc="-65"/>
              <a:t>D</a:t>
            </a:r>
            <a:r>
              <a:rPr dirty="0" spc="-25"/>
              <a:t>ib</a:t>
            </a:r>
            <a:r>
              <a:rPr dirty="0" spc="110"/>
              <a:t>e</a:t>
            </a:r>
            <a:r>
              <a:rPr dirty="0" spc="-265"/>
              <a:t>r</a:t>
            </a:r>
            <a:r>
              <a:rPr dirty="0" spc="-60"/>
              <a:t>ik</a:t>
            </a:r>
            <a:r>
              <a:rPr dirty="0" spc="-75"/>
              <a:t>a</a:t>
            </a:r>
            <a:r>
              <a:rPr dirty="0" spc="-50"/>
              <a:t>n</a:t>
            </a:r>
            <a:r>
              <a:rPr dirty="0" spc="-165"/>
              <a:t> </a:t>
            </a:r>
            <a:r>
              <a:rPr dirty="0" spc="95"/>
              <a:t>A</a:t>
            </a:r>
            <a:r>
              <a:rPr dirty="0" spc="-120"/>
              <a:t>t</a:t>
            </a:r>
            <a:r>
              <a:rPr dirty="0" spc="170"/>
              <a:t>a</a:t>
            </a:r>
            <a:r>
              <a:rPr dirty="0" spc="-280"/>
              <a:t>s</a:t>
            </a:r>
            <a:r>
              <a:rPr dirty="0" spc="-145"/>
              <a:t> </a:t>
            </a:r>
            <a:r>
              <a:rPr dirty="0" spc="-65"/>
              <a:t>D</a:t>
            </a:r>
            <a:r>
              <a:rPr dirty="0" spc="170"/>
              <a:t>a</a:t>
            </a:r>
            <a:r>
              <a:rPr dirty="0" spc="-55"/>
              <a:t>s</a:t>
            </a:r>
            <a:r>
              <a:rPr dirty="0" spc="-60"/>
              <a:t>a</a:t>
            </a:r>
            <a:r>
              <a:rPr dirty="0" spc="-265"/>
              <a:t>r</a:t>
            </a:r>
            <a:r>
              <a:rPr dirty="0" spc="-150"/>
              <a:t> </a:t>
            </a:r>
            <a:r>
              <a:rPr dirty="0" spc="-25"/>
              <a:t>P</a:t>
            </a:r>
            <a:r>
              <a:rPr dirty="0" spc="110"/>
              <a:t>e</a:t>
            </a:r>
            <a:r>
              <a:rPr dirty="0" spc="-265"/>
              <a:t>r</a:t>
            </a:r>
            <a:r>
              <a:rPr dirty="0" spc="10"/>
              <a:t>m</a:t>
            </a:r>
            <a:r>
              <a:rPr dirty="0" spc="10"/>
              <a:t>o</a:t>
            </a:r>
            <a:r>
              <a:rPr dirty="0" spc="-50"/>
              <a:t>h</a:t>
            </a:r>
            <a:r>
              <a:rPr dirty="0" spc="100"/>
              <a:t>o</a:t>
            </a:r>
            <a:r>
              <a:rPr dirty="0" spc="-50"/>
              <a:t>n</a:t>
            </a:r>
            <a:r>
              <a:rPr dirty="0" spc="170"/>
              <a:t>a</a:t>
            </a:r>
            <a:r>
              <a:rPr dirty="0" spc="-50"/>
              <a:t>n</a:t>
            </a:r>
            <a:r>
              <a:rPr dirty="0" spc="-165"/>
              <a:t> </a:t>
            </a:r>
            <a:r>
              <a:rPr dirty="0" spc="-155"/>
              <a:t>S</a:t>
            </a:r>
            <a:r>
              <a:rPr dirty="0" spc="-130"/>
              <a:t>e</a:t>
            </a:r>
            <a:r>
              <a:rPr dirty="0" spc="254"/>
              <a:t>c</a:t>
            </a:r>
            <a:r>
              <a:rPr dirty="0" spc="170"/>
              <a:t>a</a:t>
            </a:r>
            <a:r>
              <a:rPr dirty="0" spc="-265"/>
              <a:t>r</a:t>
            </a:r>
            <a:r>
              <a:rPr dirty="0" spc="125"/>
              <a:t>a  </a:t>
            </a:r>
            <a:r>
              <a:rPr dirty="0" spc="-170"/>
              <a:t>Tertulis,</a:t>
            </a:r>
          </a:p>
          <a:p>
            <a:pPr marL="865505" indent="-201295">
              <a:lnSpc>
                <a:spcPct val="100000"/>
              </a:lnSpc>
              <a:spcBef>
                <a:spcPts val="585"/>
              </a:spcBef>
              <a:buFont typeface="Arial MT"/>
              <a:buChar char="•"/>
              <a:tabLst>
                <a:tab pos="866775" algn="l"/>
              </a:tabLst>
            </a:pPr>
            <a:r>
              <a:rPr dirty="0" spc="-65"/>
              <a:t>D</a:t>
            </a:r>
            <a:r>
              <a:rPr dirty="0" spc="-120"/>
              <a:t>i</a:t>
            </a:r>
            <a:r>
              <a:rPr dirty="0" spc="-160"/>
              <a:t>t</a:t>
            </a:r>
            <a:r>
              <a:rPr dirty="0" spc="170"/>
              <a:t>a</a:t>
            </a:r>
            <a:r>
              <a:rPr dirty="0" spc="-50"/>
              <a:t>n</a:t>
            </a:r>
            <a:r>
              <a:rPr dirty="0" spc="145"/>
              <a:t>d</a:t>
            </a:r>
            <a:r>
              <a:rPr dirty="0" spc="145"/>
              <a:t>a</a:t>
            </a:r>
            <a:r>
              <a:rPr dirty="0" spc="-160"/>
              <a:t> </a:t>
            </a:r>
            <a:r>
              <a:rPr dirty="0" spc="-400"/>
              <a:t>T</a:t>
            </a:r>
            <a:r>
              <a:rPr dirty="0" spc="170"/>
              <a:t>a</a:t>
            </a:r>
            <a:r>
              <a:rPr dirty="0" spc="-50"/>
              <a:t>n</a:t>
            </a:r>
            <a:r>
              <a:rPr dirty="0" spc="100"/>
              <a:t>g</a:t>
            </a:r>
            <a:r>
              <a:rPr dirty="0" spc="170"/>
              <a:t>a</a:t>
            </a:r>
            <a:r>
              <a:rPr dirty="0" spc="-50"/>
              <a:t>n</a:t>
            </a:r>
            <a:r>
              <a:rPr dirty="0" spc="-160"/>
              <a:t>i</a:t>
            </a:r>
            <a:r>
              <a:rPr dirty="0" spc="-190"/>
              <a:t> </a:t>
            </a:r>
            <a:r>
              <a:rPr dirty="0" spc="5"/>
              <a:t>O</a:t>
            </a:r>
            <a:r>
              <a:rPr dirty="0" spc="10"/>
              <a:t>l</a:t>
            </a:r>
            <a:r>
              <a:rPr dirty="0" spc="110"/>
              <a:t>e</a:t>
            </a:r>
            <a:r>
              <a:rPr dirty="0" spc="-50"/>
              <a:t>h</a:t>
            </a:r>
            <a:r>
              <a:rPr dirty="0" spc="-165"/>
              <a:t> </a:t>
            </a:r>
            <a:r>
              <a:rPr dirty="0" spc="-25"/>
              <a:t>P</a:t>
            </a:r>
            <a:r>
              <a:rPr dirty="0" spc="110"/>
              <a:t>e</a:t>
            </a:r>
            <a:r>
              <a:rPr dirty="0" spc="10"/>
              <a:t>m</a:t>
            </a:r>
            <a:r>
              <a:rPr dirty="0" spc="10"/>
              <a:t>o</a:t>
            </a:r>
            <a:r>
              <a:rPr dirty="0" spc="-50"/>
              <a:t>h</a:t>
            </a:r>
            <a:r>
              <a:rPr dirty="0" spc="100"/>
              <a:t>o</a:t>
            </a:r>
            <a:r>
              <a:rPr dirty="0" spc="-50"/>
              <a:t>n</a:t>
            </a:r>
            <a:r>
              <a:rPr dirty="0" spc="-185"/>
              <a:t>,</a:t>
            </a:r>
          </a:p>
          <a:p>
            <a:pPr marL="865505" indent="-201295">
              <a:lnSpc>
                <a:spcPct val="100000"/>
              </a:lnSpc>
              <a:spcBef>
                <a:spcPts val="640"/>
              </a:spcBef>
              <a:buFont typeface="Arial MT"/>
              <a:buChar char="•"/>
              <a:tabLst>
                <a:tab pos="866775" algn="l"/>
              </a:tabLst>
            </a:pPr>
            <a:r>
              <a:rPr dirty="0" spc="160"/>
              <a:t>M</a:t>
            </a:r>
            <a:r>
              <a:rPr dirty="0" spc="110"/>
              <a:t>e</a:t>
            </a:r>
            <a:r>
              <a:rPr dirty="0" spc="-85"/>
              <a:t>m</a:t>
            </a:r>
            <a:r>
              <a:rPr dirty="0" spc="-60"/>
              <a:t>u</a:t>
            </a:r>
            <a:r>
              <a:rPr dirty="0" spc="170"/>
              <a:t>a</a:t>
            </a:r>
            <a:r>
              <a:rPr dirty="0" spc="-120"/>
              <a:t>t</a:t>
            </a:r>
            <a:r>
              <a:rPr dirty="0" spc="-160"/>
              <a:t> </a:t>
            </a:r>
            <a:r>
              <a:rPr dirty="0" spc="-375"/>
              <a:t>;</a:t>
            </a:r>
            <a:r>
              <a:rPr dirty="0" spc="-160"/>
              <a:t> </a:t>
            </a:r>
            <a:r>
              <a:rPr dirty="0" spc="-400"/>
              <a:t>T</a:t>
            </a:r>
            <a:r>
              <a:rPr dirty="0" spc="100"/>
              <a:t>g</a:t>
            </a:r>
            <a:r>
              <a:rPr dirty="0" spc="-150"/>
              <a:t>l</a:t>
            </a:r>
            <a:r>
              <a:rPr dirty="0" spc="-185"/>
              <a:t>,</a:t>
            </a:r>
            <a:r>
              <a:rPr dirty="0" spc="-185"/>
              <a:t> </a:t>
            </a:r>
            <a:r>
              <a:rPr dirty="0" spc="-240"/>
              <a:t>B</a:t>
            </a:r>
            <a:r>
              <a:rPr dirty="0" spc="-65"/>
              <a:t>u</a:t>
            </a:r>
            <a:r>
              <a:rPr dirty="0" spc="-150"/>
              <a:t>l</a:t>
            </a:r>
            <a:r>
              <a:rPr dirty="0" spc="170"/>
              <a:t>a</a:t>
            </a:r>
            <a:r>
              <a:rPr dirty="0" spc="-50"/>
              <a:t>n</a:t>
            </a:r>
            <a:r>
              <a:rPr dirty="0" spc="-165"/>
              <a:t> </a:t>
            </a:r>
            <a:r>
              <a:rPr dirty="0" spc="-65"/>
              <a:t>D</a:t>
            </a:r>
            <a:r>
              <a:rPr dirty="0" spc="170"/>
              <a:t>a</a:t>
            </a:r>
            <a:r>
              <a:rPr dirty="0" spc="-50"/>
              <a:t>n</a:t>
            </a:r>
            <a:r>
              <a:rPr dirty="0" spc="-155"/>
              <a:t> </a:t>
            </a:r>
            <a:r>
              <a:rPr dirty="0" spc="-400"/>
              <a:t>T</a:t>
            </a:r>
            <a:r>
              <a:rPr dirty="0" spc="170"/>
              <a:t>a</a:t>
            </a:r>
            <a:r>
              <a:rPr dirty="0" spc="-50"/>
              <a:t>h</a:t>
            </a:r>
            <a:r>
              <a:rPr dirty="0" spc="-65"/>
              <a:t>u</a:t>
            </a:r>
            <a:r>
              <a:rPr dirty="0" spc="-50"/>
              <a:t>n</a:t>
            </a:r>
            <a:r>
              <a:rPr dirty="0" spc="-185"/>
              <a:t>,</a:t>
            </a:r>
          </a:p>
          <a:p>
            <a:pPr marL="865505" marR="5080" indent="-201295">
              <a:lnSpc>
                <a:spcPts val="2270"/>
              </a:lnSpc>
              <a:spcBef>
                <a:spcPts val="905"/>
              </a:spcBef>
              <a:buFont typeface="Arial MT"/>
              <a:buChar char="•"/>
              <a:tabLst>
                <a:tab pos="866775" algn="l"/>
              </a:tabLst>
            </a:pPr>
            <a:r>
              <a:rPr dirty="0" spc="10"/>
              <a:t>Nama,</a:t>
            </a:r>
            <a:r>
              <a:rPr dirty="0" spc="-175"/>
              <a:t> </a:t>
            </a:r>
            <a:r>
              <a:rPr dirty="0" spc="15"/>
              <a:t>Alamat</a:t>
            </a:r>
            <a:r>
              <a:rPr dirty="0" spc="-170"/>
              <a:t> </a:t>
            </a:r>
            <a:r>
              <a:rPr dirty="0" spc="10"/>
              <a:t>Lengkap</a:t>
            </a:r>
            <a:r>
              <a:rPr dirty="0" spc="-180"/>
              <a:t> </a:t>
            </a:r>
            <a:r>
              <a:rPr dirty="0" spc="20"/>
              <a:t>Dan</a:t>
            </a:r>
            <a:r>
              <a:rPr dirty="0" spc="-165"/>
              <a:t> </a:t>
            </a:r>
            <a:r>
              <a:rPr dirty="0" spc="30"/>
              <a:t>Kewarganegaraan </a:t>
            </a:r>
            <a:r>
              <a:rPr dirty="0" spc="-725"/>
              <a:t> </a:t>
            </a:r>
            <a:r>
              <a:rPr dirty="0" spc="-5"/>
              <a:t>Pendesain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79976" y="1071372"/>
            <a:ext cx="4754879" cy="549097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92301" y="3143010"/>
            <a:ext cx="1927225" cy="635000"/>
          </a:xfrm>
          <a:prstGeom prst="rect"/>
        </p:spPr>
        <p:txBody>
          <a:bodyPr wrap="square" lIns="0" tIns="47625" rIns="0" bIns="0" rtlCol="0" vert="horz">
            <a:spAutoFit/>
          </a:bodyPr>
          <a:lstStyle/>
          <a:p>
            <a:pPr marL="12700" marR="5080" indent="581660">
              <a:lnSpc>
                <a:spcPts val="2280"/>
              </a:lnSpc>
              <a:spcBef>
                <a:spcPts val="375"/>
              </a:spcBef>
            </a:pPr>
            <a:r>
              <a:rPr dirty="0" sz="2100" spc="-250" b="1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dirty="0" sz="2100" spc="-270" b="1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dirty="0" sz="2100" spc="-105" b="1">
                <a:solidFill>
                  <a:srgbClr val="FFFFFF"/>
                </a:solidFill>
                <a:latin typeface="Tahoma"/>
                <a:cs typeface="Tahoma"/>
              </a:rPr>
              <a:t>OSE</a:t>
            </a:r>
            <a:r>
              <a:rPr dirty="0" sz="2100" spc="-114" b="1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dirty="0" sz="2100" spc="-185" b="1">
                <a:solidFill>
                  <a:srgbClr val="FFFFFF"/>
                </a:solidFill>
                <a:latin typeface="Tahoma"/>
                <a:cs typeface="Tahoma"/>
              </a:rPr>
              <a:t>UR  </a:t>
            </a:r>
            <a:r>
              <a:rPr dirty="0" sz="2100" spc="-235" b="1">
                <a:solidFill>
                  <a:srgbClr val="FFFFFF"/>
                </a:solidFill>
                <a:latin typeface="Tahoma"/>
                <a:cs typeface="Tahoma"/>
              </a:rPr>
              <a:t>PE</a:t>
            </a:r>
            <a:r>
              <a:rPr dirty="0" sz="2100" spc="-260" b="1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dirty="0" sz="2100" b="1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dirty="0" sz="2100" spc="5" b="1">
                <a:solidFill>
                  <a:srgbClr val="FFFFFF"/>
                </a:solidFill>
                <a:latin typeface="Tahoma"/>
                <a:cs typeface="Tahoma"/>
              </a:rPr>
              <a:t>OHO</a:t>
            </a:r>
            <a:r>
              <a:rPr dirty="0" sz="2100" b="1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dirty="0" sz="2100" spc="105" b="1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2100" spc="-65" b="1">
                <a:solidFill>
                  <a:srgbClr val="FFFFFF"/>
                </a:solidFill>
                <a:latin typeface="Tahoma"/>
                <a:cs typeface="Tahoma"/>
              </a:rPr>
              <a:t>N</a:t>
            </a:r>
            <a:endParaRPr sz="2100">
              <a:latin typeface="Tahoma"/>
              <a:cs typeface="Tahom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397758" y="3283458"/>
            <a:ext cx="641985" cy="375285"/>
            <a:chOff x="3397758" y="3283458"/>
            <a:chExt cx="641985" cy="375285"/>
          </a:xfrm>
        </p:grpSpPr>
        <p:sp>
          <p:nvSpPr>
            <p:cNvPr id="5" name="object 5"/>
            <p:cNvSpPr/>
            <p:nvPr/>
          </p:nvSpPr>
          <p:spPr>
            <a:xfrm>
              <a:off x="3403092" y="3288792"/>
              <a:ext cx="631190" cy="364490"/>
            </a:xfrm>
            <a:custGeom>
              <a:avLst/>
              <a:gdLst/>
              <a:ahLst/>
              <a:cxnLst/>
              <a:rect l="l" t="t" r="r" b="b"/>
              <a:pathLst>
                <a:path w="631189" h="364489">
                  <a:moveTo>
                    <a:pt x="449579" y="0"/>
                  </a:moveTo>
                  <a:lnTo>
                    <a:pt x="449579" y="91439"/>
                  </a:lnTo>
                  <a:lnTo>
                    <a:pt x="0" y="91439"/>
                  </a:lnTo>
                  <a:lnTo>
                    <a:pt x="0" y="272796"/>
                  </a:lnTo>
                  <a:lnTo>
                    <a:pt x="449579" y="272796"/>
                  </a:lnTo>
                  <a:lnTo>
                    <a:pt x="449579" y="364236"/>
                  </a:lnTo>
                  <a:lnTo>
                    <a:pt x="630935" y="181355"/>
                  </a:lnTo>
                  <a:lnTo>
                    <a:pt x="449579" y="0"/>
                  </a:lnTo>
                  <a:close/>
                </a:path>
              </a:pathLst>
            </a:custGeom>
            <a:solidFill>
              <a:srgbClr val="DF2D2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3403092" y="3288792"/>
              <a:ext cx="631190" cy="364490"/>
            </a:xfrm>
            <a:custGeom>
              <a:avLst/>
              <a:gdLst/>
              <a:ahLst/>
              <a:cxnLst/>
              <a:rect l="l" t="t" r="r" b="b"/>
              <a:pathLst>
                <a:path w="631189" h="364489">
                  <a:moveTo>
                    <a:pt x="0" y="91439"/>
                  </a:moveTo>
                  <a:lnTo>
                    <a:pt x="449579" y="91439"/>
                  </a:lnTo>
                  <a:lnTo>
                    <a:pt x="449579" y="0"/>
                  </a:lnTo>
                  <a:lnTo>
                    <a:pt x="630935" y="181355"/>
                  </a:lnTo>
                  <a:lnTo>
                    <a:pt x="449579" y="364236"/>
                  </a:lnTo>
                  <a:lnTo>
                    <a:pt x="449579" y="272796"/>
                  </a:lnTo>
                  <a:lnTo>
                    <a:pt x="0" y="272796"/>
                  </a:lnTo>
                  <a:lnTo>
                    <a:pt x="0" y="91439"/>
                  </a:lnTo>
                  <a:close/>
                </a:path>
              </a:pathLst>
            </a:custGeom>
            <a:ln w="10668">
              <a:solidFill>
                <a:srgbClr val="A31F1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6987" y="2243327"/>
            <a:ext cx="8656319" cy="36575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89843" y="1457228"/>
            <a:ext cx="3272154" cy="6350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r" marR="5715">
              <a:lnSpc>
                <a:spcPts val="2400"/>
              </a:lnSpc>
              <a:spcBef>
                <a:spcPts val="100"/>
              </a:spcBef>
            </a:pPr>
            <a:r>
              <a:rPr dirty="0" sz="2100" spc="-250" b="1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dirty="0" sz="2100" spc="-270" b="1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dirty="0" sz="2100" spc="-105" b="1">
                <a:solidFill>
                  <a:srgbClr val="FFFFFF"/>
                </a:solidFill>
                <a:latin typeface="Tahoma"/>
                <a:cs typeface="Tahoma"/>
              </a:rPr>
              <a:t>OSE</a:t>
            </a:r>
            <a:r>
              <a:rPr dirty="0" sz="2100" spc="-114" b="1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dirty="0" sz="2100" spc="-265" b="1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dirty="0" sz="2100" spc="-254" b="1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dirty="0" sz="2100" spc="-3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-165" b="1">
                <a:solidFill>
                  <a:srgbClr val="FFFFFF"/>
                </a:solidFill>
                <a:latin typeface="Tahoma"/>
                <a:cs typeface="Tahoma"/>
              </a:rPr>
              <a:t>PEN</a:t>
            </a:r>
            <a:r>
              <a:rPr dirty="0" sz="2100" spc="-120" b="1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dirty="0" sz="2100" spc="105" b="1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2100" spc="-310" b="1">
                <a:solidFill>
                  <a:srgbClr val="FFFFFF"/>
                </a:solidFill>
                <a:latin typeface="Tahoma"/>
                <a:cs typeface="Tahoma"/>
              </a:rPr>
              <a:t>F</a:t>
            </a:r>
            <a:r>
              <a:rPr dirty="0" sz="2100" spc="-330" b="1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dirty="0" sz="2100" spc="105" b="1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2100" spc="-310" b="1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dirty="0" sz="2100" spc="105" b="1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2100" spc="-65" b="1">
                <a:solidFill>
                  <a:srgbClr val="FFFFFF"/>
                </a:solidFill>
                <a:latin typeface="Tahoma"/>
                <a:cs typeface="Tahoma"/>
              </a:rPr>
              <a:t>N</a:t>
            </a:r>
            <a:endParaRPr sz="2100">
              <a:latin typeface="Tahoma"/>
              <a:cs typeface="Tahoma"/>
            </a:endParaRPr>
          </a:p>
          <a:p>
            <a:pPr algn="r" marR="5080">
              <a:lnSpc>
                <a:spcPts val="2400"/>
              </a:lnSpc>
            </a:pPr>
            <a:r>
              <a:rPr dirty="0" sz="2100" spc="-120" b="1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dirty="0" sz="2100" spc="-105" b="1">
                <a:solidFill>
                  <a:srgbClr val="FFFFFF"/>
                </a:solidFill>
                <a:latin typeface="Tahoma"/>
                <a:cs typeface="Tahoma"/>
              </a:rPr>
              <a:t>ES</a:t>
            </a:r>
            <a:r>
              <a:rPr dirty="0" sz="2100" spc="-120" b="1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2100" spc="-195" b="1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dirty="0" sz="2100" spc="-305" b="1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-225" b="1">
                <a:solidFill>
                  <a:srgbClr val="FFFFFF"/>
                </a:solidFill>
                <a:latin typeface="Tahoma"/>
                <a:cs typeface="Tahoma"/>
              </a:rPr>
              <a:t>B</a:t>
            </a:r>
            <a:r>
              <a:rPr dirty="0" sz="2100" spc="105" b="1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2100" spc="-310" b="1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dirty="0" sz="2100" spc="-210" b="1">
                <a:solidFill>
                  <a:srgbClr val="FFFFFF"/>
                </a:solidFill>
                <a:latin typeface="Tahoma"/>
                <a:cs typeface="Tahoma"/>
              </a:rPr>
              <a:t>U</a:t>
            </a:r>
            <a:endParaRPr sz="21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14985" y="6074252"/>
            <a:ext cx="2927985" cy="2120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200" spc="-21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200" spc="-2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200" spc="-25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200" spc="85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dirty="0" sz="1200" spc="7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200" spc="-145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200" spc="-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200" spc="-210">
                <a:solidFill>
                  <a:srgbClr val="FFFFFF"/>
                </a:solidFill>
                <a:latin typeface="Verdana"/>
                <a:cs typeface="Verdana"/>
              </a:rPr>
              <a:t>:</a:t>
            </a:r>
            <a:r>
              <a:rPr dirty="0" sz="1200" spc="-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200" spc="10">
                <a:solidFill>
                  <a:srgbClr val="FFFFFF"/>
                </a:solidFill>
                <a:latin typeface="Verdana"/>
                <a:cs typeface="Verdana"/>
              </a:rPr>
              <a:t>DJ</a:t>
            </a:r>
            <a:r>
              <a:rPr dirty="0" sz="1200" spc="-114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200" spc="-229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20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200" spc="-114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200" spc="7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200" spc="-2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200" spc="7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200" spc="-2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200" spc="-6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200" spc="-145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200" spc="-9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200" spc="114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200" spc="-1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200" spc="-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200" spc="9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1200" spc="114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200" spc="-1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20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200" spc="-7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1200" spc="9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200" spc="11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200" spc="-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200" spc="-13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200" spc="-85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r>
              <a:rPr dirty="0" sz="1200" spc="-229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endParaRPr sz="1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00685" y="2196401"/>
            <a:ext cx="5745480" cy="667385"/>
          </a:xfrm>
          <a:prstGeom prst="rect"/>
        </p:spPr>
        <p:txBody>
          <a:bodyPr wrap="square" lIns="0" tIns="10795" rIns="0" bIns="0" rtlCol="0" vert="horz">
            <a:spAutoFit/>
          </a:bodyPr>
          <a:lstStyle/>
          <a:p>
            <a:pPr marL="12700" marR="5080">
              <a:lnSpc>
                <a:spcPct val="100499"/>
              </a:lnSpc>
              <a:spcBef>
                <a:spcPts val="85"/>
              </a:spcBef>
              <a:tabLst>
                <a:tab pos="4421505" algn="l"/>
              </a:tabLst>
            </a:pPr>
            <a:r>
              <a:rPr dirty="0" sz="2100" spc="-120" b="1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dirty="0" sz="2100" spc="105" b="1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2100" spc="-415" b="1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dirty="0" sz="2100" spc="114" b="1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2100" spc="-1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-120" b="1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dirty="0" sz="2100" spc="-195" b="1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dirty="0" sz="2100" spc="-180" b="1">
                <a:solidFill>
                  <a:srgbClr val="FFFFFF"/>
                </a:solidFill>
                <a:latin typeface="Tahoma"/>
                <a:cs typeface="Tahoma"/>
              </a:rPr>
              <a:t>K</a:t>
            </a:r>
            <a:r>
              <a:rPr dirty="0" sz="2100" spc="-145" b="1">
                <a:solidFill>
                  <a:srgbClr val="FFFFFF"/>
                </a:solidFill>
                <a:latin typeface="Tahoma"/>
                <a:cs typeface="Tahoma"/>
              </a:rPr>
              <a:t>UN</a:t>
            </a:r>
            <a:r>
              <a:rPr dirty="0" sz="2100" spc="195" b="1">
                <a:solidFill>
                  <a:srgbClr val="FFFFFF"/>
                </a:solidFill>
                <a:latin typeface="Tahoma"/>
                <a:cs typeface="Tahoma"/>
              </a:rPr>
              <a:t>G</a:t>
            </a:r>
            <a:r>
              <a:rPr dirty="0" sz="21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-145" b="1">
                <a:solidFill>
                  <a:srgbClr val="FFFFFF"/>
                </a:solidFill>
                <a:latin typeface="Tahoma"/>
                <a:cs typeface="Tahoma"/>
              </a:rPr>
              <a:t>UN</a:t>
            </a:r>
            <a:r>
              <a:rPr dirty="0" sz="2100" spc="-415" b="1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dirty="0" sz="2100" spc="-195" b="1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dirty="0" sz="2100" spc="-180" b="1">
                <a:solidFill>
                  <a:srgbClr val="FFFFFF"/>
                </a:solidFill>
                <a:latin typeface="Tahoma"/>
                <a:cs typeface="Tahoma"/>
              </a:rPr>
              <a:t>K</a:t>
            </a:r>
            <a:r>
              <a:rPr dirty="0" sz="2100" spc="-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-165" b="1">
                <a:solidFill>
                  <a:srgbClr val="FFFFFF"/>
                </a:solidFill>
                <a:latin typeface="Tahoma"/>
                <a:cs typeface="Tahoma"/>
              </a:rPr>
              <a:t>PEN</a:t>
            </a:r>
            <a:r>
              <a:rPr dirty="0" sz="2100" spc="-120" b="1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dirty="0" sz="2100" spc="105" b="1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2100" spc="-310" b="1">
                <a:solidFill>
                  <a:srgbClr val="FFFFFF"/>
                </a:solidFill>
                <a:latin typeface="Tahoma"/>
                <a:cs typeface="Tahoma"/>
              </a:rPr>
              <a:t>F</a:t>
            </a:r>
            <a:r>
              <a:rPr dirty="0" sz="2100" spc="-330" b="1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dirty="0" sz="2100" spc="105" b="1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2100" spc="-310" b="1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dirty="0" sz="2100" spc="105" b="1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2100" spc="-65" b="1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dirty="0" sz="2100" spc="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-120" b="1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dirty="0" sz="2100" spc="-105" b="1">
                <a:solidFill>
                  <a:srgbClr val="FFFFFF"/>
                </a:solidFill>
                <a:latin typeface="Tahoma"/>
                <a:cs typeface="Tahoma"/>
              </a:rPr>
              <a:t>ES</a:t>
            </a:r>
            <a:r>
              <a:rPr dirty="0" sz="2100" spc="-120" b="1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2100" spc="-190" b="1">
                <a:solidFill>
                  <a:srgbClr val="FFFFFF"/>
                </a:solidFill>
                <a:latin typeface="Tahoma"/>
                <a:cs typeface="Tahoma"/>
              </a:rPr>
              <a:t>IN  </a:t>
            </a:r>
            <a:r>
              <a:rPr dirty="0" sz="2100" spc="-280" b="1">
                <a:solidFill>
                  <a:srgbClr val="FFFFFF"/>
                </a:solidFill>
                <a:latin typeface="Tahoma"/>
                <a:cs typeface="Tahoma"/>
              </a:rPr>
              <a:t>INDUSTRI</a:t>
            </a:r>
            <a:r>
              <a:rPr dirty="0" sz="2100" spc="-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-160" b="1">
                <a:solidFill>
                  <a:srgbClr val="FFFFFF"/>
                </a:solidFill>
                <a:latin typeface="Tahoma"/>
                <a:cs typeface="Tahoma"/>
              </a:rPr>
              <a:t>BARU</a:t>
            </a:r>
            <a:r>
              <a:rPr dirty="0" sz="21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30" b="1">
                <a:solidFill>
                  <a:srgbClr val="FFFFFF"/>
                </a:solidFill>
                <a:latin typeface="Tahoma"/>
                <a:cs typeface="Tahoma"/>
              </a:rPr>
              <a:t>YANG</a:t>
            </a:r>
            <a:r>
              <a:rPr dirty="0" sz="2100" spc="-1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100" spc="-65" b="1">
                <a:solidFill>
                  <a:srgbClr val="FFFFFF"/>
                </a:solidFill>
                <a:latin typeface="Tahoma"/>
                <a:cs typeface="Tahoma"/>
              </a:rPr>
              <a:t>DIUNGGAH	</a:t>
            </a:r>
            <a:r>
              <a:rPr dirty="0" sz="2100" spc="-180" b="1">
                <a:solidFill>
                  <a:srgbClr val="FFFFFF"/>
                </a:solidFill>
                <a:latin typeface="Tahoma"/>
                <a:cs typeface="Tahoma"/>
              </a:rPr>
              <a:t>:</a:t>
            </a:r>
            <a:endParaRPr sz="21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63584" y="3104706"/>
            <a:ext cx="7152640" cy="3169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49630" marR="3518535">
              <a:lnSpc>
                <a:spcPct val="100000"/>
              </a:lnSpc>
              <a:spcBef>
                <a:spcPts val="100"/>
              </a:spcBef>
            </a:pPr>
            <a:r>
              <a:rPr dirty="0" sz="1750" spc="-155">
                <a:solidFill>
                  <a:srgbClr val="FFFFFF"/>
                </a:solidFill>
                <a:latin typeface="Verdana"/>
                <a:cs typeface="Verdana"/>
              </a:rPr>
              <a:t>1.</a:t>
            </a:r>
            <a:r>
              <a:rPr dirty="0" sz="1750" spc="165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2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750" spc="15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22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7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45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1750" spc="-8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750" spc="-6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11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750" spc="-4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75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32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750">
                <a:solidFill>
                  <a:srgbClr val="FFFFFF"/>
                </a:solidFill>
                <a:latin typeface="Verdana"/>
                <a:cs typeface="Verdana"/>
              </a:rPr>
              <a:t>nd</a:t>
            </a:r>
            <a:r>
              <a:rPr dirty="0" sz="1750" spc="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750" spc="-23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750" spc="-11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750" spc="-22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750" spc="-11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750" spc="-265">
                <a:solidFill>
                  <a:srgbClr val="FFFFFF"/>
                </a:solidFill>
                <a:latin typeface="Verdana"/>
                <a:cs typeface="Verdana"/>
              </a:rPr>
              <a:t>;  </a:t>
            </a:r>
            <a:r>
              <a:rPr dirty="0" sz="1750" spc="-155">
                <a:solidFill>
                  <a:srgbClr val="FFFFFF"/>
                </a:solidFill>
                <a:latin typeface="Verdana"/>
                <a:cs typeface="Verdana"/>
              </a:rPr>
              <a:t>2.</a:t>
            </a:r>
            <a:r>
              <a:rPr dirty="0" sz="1750" spc="-17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750" spc="-4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750" spc="-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11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4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750" spc="-1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45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1750" spc="-8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750" spc="-6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11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750" spc="-4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7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32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750">
                <a:solidFill>
                  <a:srgbClr val="FFFFFF"/>
                </a:solidFill>
                <a:latin typeface="Verdana"/>
                <a:cs typeface="Verdana"/>
              </a:rPr>
              <a:t>nd</a:t>
            </a:r>
            <a:r>
              <a:rPr dirty="0" sz="1750" spc="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750" spc="-23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750" spc="-11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750" spc="-22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750" spc="-11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750" spc="-310">
                <a:solidFill>
                  <a:srgbClr val="FFFFFF"/>
                </a:solidFill>
                <a:latin typeface="Verdana"/>
                <a:cs typeface="Verdana"/>
              </a:rPr>
              <a:t>;</a:t>
            </a:r>
            <a:endParaRPr sz="1750">
              <a:latin typeface="Verdana"/>
              <a:cs typeface="Verdana"/>
            </a:endParaRPr>
          </a:p>
          <a:p>
            <a:pPr marL="849630" marR="1200785">
              <a:lnSpc>
                <a:spcPct val="100000"/>
              </a:lnSpc>
              <a:spcBef>
                <a:spcPts val="10"/>
              </a:spcBef>
            </a:pPr>
            <a:r>
              <a:rPr dirty="0" sz="1750" spc="-125">
                <a:solidFill>
                  <a:srgbClr val="FFFFFF"/>
                </a:solidFill>
                <a:latin typeface="Verdana"/>
                <a:cs typeface="Verdana"/>
              </a:rPr>
              <a:t>3.Surat</a:t>
            </a:r>
            <a:r>
              <a:rPr dirty="0" sz="175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5">
                <a:solidFill>
                  <a:srgbClr val="FFFFFF"/>
                </a:solidFill>
                <a:latin typeface="Verdana"/>
                <a:cs typeface="Verdana"/>
              </a:rPr>
              <a:t>Pernyataan</a:t>
            </a:r>
            <a:r>
              <a:rPr dirty="0" sz="175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40">
                <a:solidFill>
                  <a:srgbClr val="FFFFFF"/>
                </a:solidFill>
                <a:latin typeface="Verdana"/>
                <a:cs typeface="Verdana"/>
              </a:rPr>
              <a:t>Kepemilikan</a:t>
            </a:r>
            <a:r>
              <a:rPr dirty="0" sz="175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35">
                <a:solidFill>
                  <a:srgbClr val="FFFFFF"/>
                </a:solidFill>
                <a:latin typeface="Verdana"/>
                <a:cs typeface="Verdana"/>
              </a:rPr>
              <a:t>Desain</a:t>
            </a:r>
            <a:r>
              <a:rPr dirty="0" sz="175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145">
                <a:solidFill>
                  <a:srgbClr val="FFFFFF"/>
                </a:solidFill>
                <a:latin typeface="Verdana"/>
                <a:cs typeface="Verdana"/>
              </a:rPr>
              <a:t>Industri; </a:t>
            </a:r>
            <a:r>
              <a:rPr dirty="0" sz="1750" spc="-6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125">
                <a:solidFill>
                  <a:srgbClr val="FFFFFF"/>
                </a:solidFill>
                <a:latin typeface="Verdana"/>
                <a:cs typeface="Verdana"/>
              </a:rPr>
              <a:t>4.Surat</a:t>
            </a:r>
            <a:r>
              <a:rPr dirty="0" sz="17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35">
                <a:solidFill>
                  <a:srgbClr val="FFFFFF"/>
                </a:solidFill>
                <a:latin typeface="Verdana"/>
                <a:cs typeface="Verdana"/>
              </a:rPr>
              <a:t>Kuasa</a:t>
            </a:r>
            <a:r>
              <a:rPr dirty="0" sz="175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110">
                <a:solidFill>
                  <a:srgbClr val="FFFFFF"/>
                </a:solidFill>
                <a:latin typeface="Verdana"/>
                <a:cs typeface="Verdana"/>
              </a:rPr>
              <a:t>(jika</a:t>
            </a:r>
            <a:r>
              <a:rPr dirty="0" sz="1750" spc="-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30">
                <a:solidFill>
                  <a:srgbClr val="FFFFFF"/>
                </a:solidFill>
                <a:latin typeface="Verdana"/>
                <a:cs typeface="Verdana"/>
              </a:rPr>
              <a:t>diajukan</a:t>
            </a:r>
            <a:r>
              <a:rPr dirty="0" sz="175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40">
                <a:solidFill>
                  <a:srgbClr val="FFFFFF"/>
                </a:solidFill>
                <a:latin typeface="Verdana"/>
                <a:cs typeface="Verdana"/>
              </a:rPr>
              <a:t>melalui</a:t>
            </a:r>
            <a:r>
              <a:rPr dirty="0" sz="17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90">
                <a:solidFill>
                  <a:srgbClr val="FFFFFF"/>
                </a:solidFill>
                <a:latin typeface="Verdana"/>
                <a:cs typeface="Verdana"/>
              </a:rPr>
              <a:t>konsultan);</a:t>
            </a:r>
            <a:endParaRPr sz="1750">
              <a:latin typeface="Verdana"/>
              <a:cs typeface="Verdana"/>
            </a:endParaRPr>
          </a:p>
          <a:p>
            <a:pPr marL="1006475" marR="346710" indent="-157480">
              <a:lnSpc>
                <a:spcPts val="2110"/>
              </a:lnSpc>
              <a:spcBef>
                <a:spcPts val="65"/>
              </a:spcBef>
              <a:buSzPct val="94285"/>
              <a:buAutoNum type="arabicPeriod" startAt="5"/>
              <a:tabLst>
                <a:tab pos="1035685" algn="l"/>
              </a:tabLst>
            </a:pPr>
            <a:r>
              <a:rPr dirty="0" sz="1750" spc="-110">
                <a:solidFill>
                  <a:srgbClr val="FFFFFF"/>
                </a:solidFill>
                <a:latin typeface="Verdana"/>
                <a:cs typeface="Verdana"/>
              </a:rPr>
              <a:t>Surat</a:t>
            </a:r>
            <a:r>
              <a:rPr dirty="0" sz="175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5">
                <a:solidFill>
                  <a:srgbClr val="FFFFFF"/>
                </a:solidFill>
                <a:latin typeface="Verdana"/>
                <a:cs typeface="Verdana"/>
              </a:rPr>
              <a:t>Pernyataan</a:t>
            </a:r>
            <a:r>
              <a:rPr dirty="0" sz="1750" spc="-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5">
                <a:solidFill>
                  <a:srgbClr val="FFFFFF"/>
                </a:solidFill>
                <a:latin typeface="Verdana"/>
                <a:cs typeface="Verdana"/>
              </a:rPr>
              <a:t>Pengalihan</a:t>
            </a:r>
            <a:r>
              <a:rPr dirty="0" sz="175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45">
                <a:solidFill>
                  <a:srgbClr val="FFFFFF"/>
                </a:solidFill>
                <a:latin typeface="Verdana"/>
                <a:cs typeface="Verdana"/>
              </a:rPr>
              <a:t>Hak</a:t>
            </a:r>
            <a:r>
              <a:rPr dirty="0" sz="175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114">
                <a:solidFill>
                  <a:srgbClr val="FFFFFF"/>
                </a:solidFill>
                <a:latin typeface="Verdana"/>
                <a:cs typeface="Verdana"/>
              </a:rPr>
              <a:t>(jika </a:t>
            </a:r>
            <a:r>
              <a:rPr dirty="0" sz="1750" spc="30">
                <a:solidFill>
                  <a:srgbClr val="FFFFFF"/>
                </a:solidFill>
                <a:latin typeface="Verdana"/>
                <a:cs typeface="Verdana"/>
              </a:rPr>
              <a:t>pemohon</a:t>
            </a:r>
            <a:r>
              <a:rPr dirty="0" sz="1750" spc="-1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70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1750" spc="-6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10">
                <a:solidFill>
                  <a:srgbClr val="FFFFFF"/>
                </a:solidFill>
                <a:latin typeface="Verdana"/>
                <a:cs typeface="Verdana"/>
              </a:rPr>
              <a:t>pendesain</a:t>
            </a:r>
            <a:r>
              <a:rPr dirty="0" sz="17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5">
                <a:solidFill>
                  <a:srgbClr val="FFFFFF"/>
                </a:solidFill>
                <a:latin typeface="Verdana"/>
                <a:cs typeface="Verdana"/>
              </a:rPr>
              <a:t>berbeda);</a:t>
            </a:r>
            <a:endParaRPr sz="1750">
              <a:latin typeface="Verdana"/>
              <a:cs typeface="Verdana"/>
            </a:endParaRPr>
          </a:p>
          <a:p>
            <a:pPr marL="1006475" marR="5080" indent="-157480">
              <a:lnSpc>
                <a:spcPts val="2100"/>
              </a:lnSpc>
              <a:buSzPct val="94285"/>
              <a:buAutoNum type="arabicPeriod" startAt="5"/>
              <a:tabLst>
                <a:tab pos="1035685" algn="l"/>
              </a:tabLst>
            </a:pPr>
            <a:r>
              <a:rPr dirty="0" sz="1750" spc="-32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750" spc="-4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750" spc="-4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750" spc="-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10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75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185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750" spc="-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750" spc="-1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750">
                <a:solidFill>
                  <a:srgbClr val="FFFFFF"/>
                </a:solidFill>
                <a:latin typeface="Verdana"/>
                <a:cs typeface="Verdana"/>
              </a:rPr>
              <a:t>er</a:t>
            </a:r>
            <a:r>
              <a:rPr dirty="0" sz="1750" spc="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15">
                <a:solidFill>
                  <a:srgbClr val="FFFFFF"/>
                </a:solidFill>
                <a:latin typeface="Verdana"/>
                <a:cs typeface="Verdana"/>
              </a:rPr>
              <a:t>ng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4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750" spc="-1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17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750" spc="15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750" spc="-180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750" spc="-1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180">
                <a:solidFill>
                  <a:srgbClr val="FFFFFF"/>
                </a:solidFill>
                <a:latin typeface="Verdana"/>
                <a:cs typeface="Verdana"/>
              </a:rPr>
              <a:t>(</a:t>
            </a:r>
            <a:r>
              <a:rPr dirty="0" sz="1750" spc="-250">
                <a:solidFill>
                  <a:srgbClr val="FFFFFF"/>
                </a:solidFill>
                <a:latin typeface="Verdana"/>
                <a:cs typeface="Verdana"/>
              </a:rPr>
              <a:t>j</a:t>
            </a:r>
            <a:r>
              <a:rPr dirty="0" sz="1750" spc="-11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750" spc="-165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1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10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750" spc="35">
                <a:solidFill>
                  <a:srgbClr val="FFFFFF"/>
                </a:solidFill>
                <a:latin typeface="Verdana"/>
                <a:cs typeface="Verdana"/>
              </a:rPr>
              <a:t>em</a:t>
            </a:r>
            <a:r>
              <a:rPr dirty="0" sz="1750" spc="3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dirty="0" sz="1750" spc="15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1750" spc="2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dirty="0" sz="1750" spc="-4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750" spc="-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65">
                <a:solidFill>
                  <a:srgbClr val="FFFFFF"/>
                </a:solidFill>
                <a:latin typeface="Verdana"/>
                <a:cs typeface="Verdana"/>
              </a:rPr>
              <a:t>mer</a:t>
            </a:r>
            <a:r>
              <a:rPr dirty="0" sz="1750" spc="-5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750" spc="10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165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4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75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4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750" spc="-23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35">
                <a:solidFill>
                  <a:srgbClr val="FFFFFF"/>
                </a:solidFill>
                <a:latin typeface="Verdana"/>
                <a:cs typeface="Verdana"/>
              </a:rPr>
              <a:t>ha  </a:t>
            </a:r>
            <a:r>
              <a:rPr dirty="0" sz="1750" spc="-155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750" spc="-3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750" spc="-165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750" spc="-65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750" spc="-8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dirty="0" sz="17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11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4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75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4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750" spc="-23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45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1750" spc="5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165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750" spc="16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750" spc="135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dirty="0" sz="1750" spc="-11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750" spc="-105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1750" spc="-155">
                <a:solidFill>
                  <a:srgbClr val="FFFFFF"/>
                </a:solidFill>
                <a:latin typeface="Verdana"/>
                <a:cs typeface="Verdana"/>
              </a:rPr>
              <a:t>)</a:t>
            </a:r>
            <a:r>
              <a:rPr dirty="0" sz="1750" spc="-310">
                <a:solidFill>
                  <a:srgbClr val="FFFFFF"/>
                </a:solidFill>
                <a:latin typeface="Verdana"/>
                <a:cs typeface="Verdana"/>
              </a:rPr>
              <a:t>;</a:t>
            </a:r>
            <a:endParaRPr sz="1750">
              <a:latin typeface="Verdana"/>
              <a:cs typeface="Verdana"/>
            </a:endParaRPr>
          </a:p>
          <a:p>
            <a:pPr marL="1006475" marR="217170" indent="-157480">
              <a:lnSpc>
                <a:spcPts val="2100"/>
              </a:lnSpc>
              <a:spcBef>
                <a:spcPts val="10"/>
              </a:spcBef>
              <a:buSzPct val="94285"/>
              <a:buAutoNum type="arabicPeriod" startAt="5"/>
              <a:tabLst>
                <a:tab pos="1035685" algn="l"/>
              </a:tabLst>
            </a:pPr>
            <a:r>
              <a:rPr dirty="0" sz="1750" spc="-32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750" spc="-180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75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12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165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750" spc="-11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25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750" spc="5">
                <a:solidFill>
                  <a:srgbClr val="FFFFFF"/>
                </a:solidFill>
                <a:latin typeface="Verdana"/>
                <a:cs typeface="Verdana"/>
              </a:rPr>
              <a:t>end</a:t>
            </a:r>
            <a:r>
              <a:rPr dirty="0" sz="1750" spc="1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750" spc="-22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750" spc="-12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4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7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185">
                <a:solidFill>
                  <a:srgbClr val="FFFFFF"/>
                </a:solidFill>
                <a:latin typeface="Verdana"/>
                <a:cs typeface="Verdana"/>
              </a:rPr>
              <a:t>(</a:t>
            </a:r>
            <a:r>
              <a:rPr dirty="0" sz="1750" spc="-250">
                <a:solidFill>
                  <a:srgbClr val="FFFFFF"/>
                </a:solidFill>
                <a:latin typeface="Verdana"/>
                <a:cs typeface="Verdana"/>
              </a:rPr>
              <a:t>j</a:t>
            </a:r>
            <a:r>
              <a:rPr dirty="0" sz="1750" spc="-11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750" spc="-165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1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10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750" spc="35">
                <a:solidFill>
                  <a:srgbClr val="FFFFFF"/>
                </a:solidFill>
                <a:latin typeface="Verdana"/>
                <a:cs typeface="Verdana"/>
              </a:rPr>
              <a:t>em</a:t>
            </a:r>
            <a:r>
              <a:rPr dirty="0" sz="1750" spc="3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dirty="0" sz="1750" spc="15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1750" spc="2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dirty="0" sz="1750" spc="-4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75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65">
                <a:solidFill>
                  <a:srgbClr val="FFFFFF"/>
                </a:solidFill>
                <a:latin typeface="Verdana"/>
                <a:cs typeface="Verdana"/>
              </a:rPr>
              <a:t>mer</a:t>
            </a:r>
            <a:r>
              <a:rPr dirty="0" sz="1750" spc="-5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750" spc="10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165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-4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75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11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1750" spc="45">
                <a:solidFill>
                  <a:srgbClr val="FFFFFF"/>
                </a:solidFill>
                <a:latin typeface="Verdana"/>
                <a:cs typeface="Verdana"/>
              </a:rPr>
              <a:t>em</a:t>
            </a:r>
            <a:r>
              <a:rPr dirty="0" sz="1750" spc="4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dirty="0" sz="1750" spc="14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750" spc="8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1750" spc="105">
                <a:solidFill>
                  <a:srgbClr val="FFFFFF"/>
                </a:solidFill>
                <a:latin typeface="Verdana"/>
                <a:cs typeface="Verdana"/>
              </a:rPr>
              <a:t>a  </a:t>
            </a:r>
            <a:r>
              <a:rPr dirty="0" sz="1750" spc="5">
                <a:solidFill>
                  <a:srgbClr val="FFFFFF"/>
                </a:solidFill>
                <a:latin typeface="Verdana"/>
                <a:cs typeface="Verdana"/>
              </a:rPr>
              <a:t>pendidikan</a:t>
            </a:r>
            <a:r>
              <a:rPr dirty="0" sz="17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35">
                <a:solidFill>
                  <a:srgbClr val="FFFFFF"/>
                </a:solidFill>
                <a:latin typeface="Verdana"/>
                <a:cs typeface="Verdana"/>
              </a:rPr>
              <a:t>atau</a:t>
            </a:r>
            <a:r>
              <a:rPr dirty="0" sz="175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10">
                <a:solidFill>
                  <a:srgbClr val="FFFFFF"/>
                </a:solidFill>
                <a:latin typeface="Verdana"/>
                <a:cs typeface="Verdana"/>
              </a:rPr>
              <a:t>litbang</a:t>
            </a:r>
            <a:r>
              <a:rPr dirty="0" sz="17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750" spc="-55">
                <a:solidFill>
                  <a:srgbClr val="FFFFFF"/>
                </a:solidFill>
                <a:latin typeface="Verdana"/>
                <a:cs typeface="Verdana"/>
              </a:rPr>
              <a:t>pemerintah);</a:t>
            </a:r>
            <a:endParaRPr sz="17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1200" spc="-21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200" spc="-2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200" spc="-25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200" spc="85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dirty="0" sz="1200" spc="7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200" spc="-145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200" spc="-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200" spc="-210">
                <a:solidFill>
                  <a:srgbClr val="FFFFFF"/>
                </a:solidFill>
                <a:latin typeface="Verdana"/>
                <a:cs typeface="Verdana"/>
              </a:rPr>
              <a:t>:</a:t>
            </a:r>
            <a:r>
              <a:rPr dirty="0" sz="1200" spc="-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200" spc="10">
                <a:solidFill>
                  <a:srgbClr val="FFFFFF"/>
                </a:solidFill>
                <a:latin typeface="Verdana"/>
                <a:cs typeface="Verdana"/>
              </a:rPr>
              <a:t>DJ</a:t>
            </a:r>
            <a:r>
              <a:rPr dirty="0" sz="1200" spc="-114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200" spc="-229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20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200" spc="-114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200" spc="7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200" spc="-2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200" spc="7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200" spc="-2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200" spc="-6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200" spc="-145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200" spc="-9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200" spc="114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200" spc="-1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200" spc="-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200" spc="9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1200" spc="114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200" spc="-1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20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200" spc="-7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1200" spc="9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200" spc="11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200" spc="-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200" spc="-13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200" spc="-85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r>
              <a:rPr dirty="0" sz="1200" spc="-229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endParaRPr sz="1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3682" y="2146118"/>
            <a:ext cx="4682490" cy="45339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800" b="1">
                <a:solidFill>
                  <a:srgbClr val="FFFFFF"/>
                </a:solidFill>
                <a:latin typeface="Tahoma"/>
                <a:cs typeface="Tahoma"/>
              </a:rPr>
              <a:t>LOCARNO</a:t>
            </a:r>
            <a:r>
              <a:rPr dirty="0" sz="2800" spc="-9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800" spc="-180" b="1">
                <a:solidFill>
                  <a:srgbClr val="FFFFFF"/>
                </a:solidFill>
                <a:latin typeface="Tahoma"/>
                <a:cs typeface="Tahoma"/>
              </a:rPr>
              <a:t>CLASSIFICATION</a:t>
            </a:r>
            <a:endParaRPr sz="28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43682" y="2894402"/>
            <a:ext cx="5317490" cy="194881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00200"/>
              </a:lnSpc>
              <a:spcBef>
                <a:spcPts val="95"/>
              </a:spcBef>
            </a:pPr>
            <a:r>
              <a:rPr dirty="0" sz="2100" spc="-114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dirty="0" sz="2100" spc="-1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15">
                <a:solidFill>
                  <a:srgbClr val="FFFFFF"/>
                </a:solidFill>
                <a:latin typeface="Verdana"/>
                <a:cs typeface="Verdana"/>
              </a:rPr>
              <a:t>Locarno</a:t>
            </a:r>
            <a:r>
              <a:rPr dirty="0" sz="2100" spc="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-50">
                <a:solidFill>
                  <a:srgbClr val="FFFFFF"/>
                </a:solidFill>
                <a:latin typeface="Verdana"/>
                <a:cs typeface="Verdana"/>
              </a:rPr>
              <a:t>Classification,</a:t>
            </a:r>
            <a:r>
              <a:rPr dirty="0" sz="2100" spc="-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-40">
                <a:solidFill>
                  <a:srgbClr val="FFFFFF"/>
                </a:solidFill>
                <a:latin typeface="Verdana"/>
                <a:cs typeface="Verdana"/>
              </a:rPr>
              <a:t>established </a:t>
            </a:r>
            <a:r>
              <a:rPr dirty="0" sz="2100" spc="-7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5">
                <a:solidFill>
                  <a:srgbClr val="FFFFFF"/>
                </a:solidFill>
                <a:latin typeface="Verdana"/>
                <a:cs typeface="Verdana"/>
              </a:rPr>
              <a:t>by </a:t>
            </a:r>
            <a:r>
              <a:rPr dirty="0" sz="2100" spc="-2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dirty="0" sz="2100" spc="15">
                <a:solidFill>
                  <a:srgbClr val="FFFFFF"/>
                </a:solidFill>
                <a:latin typeface="Verdana"/>
                <a:cs typeface="Verdana"/>
              </a:rPr>
              <a:t>Locarno </a:t>
            </a:r>
            <a:r>
              <a:rPr dirty="0" sz="2100" spc="5">
                <a:solidFill>
                  <a:srgbClr val="FFFFFF"/>
                </a:solidFill>
                <a:latin typeface="Verdana"/>
                <a:cs typeface="Verdana"/>
              </a:rPr>
              <a:t>Agreement </a:t>
            </a:r>
            <a:r>
              <a:rPr dirty="0" sz="2100" spc="-185">
                <a:solidFill>
                  <a:srgbClr val="FFFFFF"/>
                </a:solidFill>
                <a:latin typeface="Verdana"/>
                <a:cs typeface="Verdana"/>
              </a:rPr>
              <a:t>(1968), </a:t>
            </a:r>
            <a:r>
              <a:rPr dirty="0" sz="2100" spc="-220">
                <a:solidFill>
                  <a:srgbClr val="FFFFFF"/>
                </a:solidFill>
                <a:latin typeface="Verdana"/>
                <a:cs typeface="Verdana"/>
              </a:rPr>
              <a:t>is </a:t>
            </a:r>
            <a:r>
              <a:rPr dirty="0" sz="2100" spc="60">
                <a:solidFill>
                  <a:srgbClr val="FFFFFF"/>
                </a:solidFill>
                <a:latin typeface="Verdana"/>
                <a:cs typeface="Verdana"/>
              </a:rPr>
              <a:t>an </a:t>
            </a:r>
            <a:r>
              <a:rPr dirty="0" sz="2100" spc="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-50">
                <a:solidFill>
                  <a:srgbClr val="FFFFFF"/>
                </a:solidFill>
                <a:latin typeface="Verdana"/>
                <a:cs typeface="Verdana"/>
              </a:rPr>
              <a:t>international </a:t>
            </a:r>
            <a:r>
              <a:rPr dirty="0" sz="2100" spc="-40">
                <a:solidFill>
                  <a:srgbClr val="FFFFFF"/>
                </a:solidFill>
                <a:latin typeface="Verdana"/>
                <a:cs typeface="Verdana"/>
              </a:rPr>
              <a:t>classification </a:t>
            </a:r>
            <a:r>
              <a:rPr dirty="0" sz="2100" spc="-30">
                <a:solidFill>
                  <a:srgbClr val="FFFFFF"/>
                </a:solidFill>
                <a:latin typeface="Verdana"/>
                <a:cs typeface="Verdana"/>
              </a:rPr>
              <a:t>used </a:t>
            </a:r>
            <a:r>
              <a:rPr dirty="0" sz="2100" spc="-85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dirty="0" sz="210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-2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dirty="0" sz="2100" spc="-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-55">
                <a:solidFill>
                  <a:srgbClr val="FFFFFF"/>
                </a:solidFill>
                <a:latin typeface="Verdana"/>
                <a:cs typeface="Verdana"/>
              </a:rPr>
              <a:t>purposes </a:t>
            </a:r>
            <a:r>
              <a:rPr dirty="0" sz="2100" spc="10">
                <a:solidFill>
                  <a:srgbClr val="FFFFFF"/>
                </a:solidFill>
                <a:latin typeface="Verdana"/>
                <a:cs typeface="Verdana"/>
              </a:rPr>
              <a:t>of </a:t>
            </a:r>
            <a:r>
              <a:rPr dirty="0" sz="2100" spc="-2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dirty="0" sz="2100" spc="-80">
                <a:solidFill>
                  <a:srgbClr val="FFFFFF"/>
                </a:solidFill>
                <a:latin typeface="Verdana"/>
                <a:cs typeface="Verdana"/>
              </a:rPr>
              <a:t>registration </a:t>
            </a:r>
            <a:r>
              <a:rPr dirty="0" sz="2100" spc="10">
                <a:solidFill>
                  <a:srgbClr val="FFFFFF"/>
                </a:solidFill>
                <a:latin typeface="Verdana"/>
                <a:cs typeface="Verdana"/>
              </a:rPr>
              <a:t>of </a:t>
            </a:r>
            <a:r>
              <a:rPr dirty="0" sz="2100" spc="-100">
                <a:solidFill>
                  <a:srgbClr val="FFFFFF"/>
                </a:solidFill>
                <a:latin typeface="Verdana"/>
                <a:cs typeface="Verdana"/>
              </a:rPr>
              <a:t>industrial </a:t>
            </a:r>
            <a:r>
              <a:rPr dirty="0" sz="2100" spc="-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-75">
                <a:solidFill>
                  <a:srgbClr val="FFFFFF"/>
                </a:solidFill>
                <a:latin typeface="Verdana"/>
                <a:cs typeface="Verdana"/>
              </a:rPr>
              <a:t>designs.</a:t>
            </a:r>
            <a:r>
              <a:rPr dirty="0" sz="2100" spc="-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-114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dirty="0" sz="2100" spc="-1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-55">
                <a:solidFill>
                  <a:srgbClr val="FFFFFF"/>
                </a:solidFill>
                <a:latin typeface="Verdana"/>
                <a:cs typeface="Verdana"/>
              </a:rPr>
              <a:t>current</a:t>
            </a:r>
            <a:r>
              <a:rPr dirty="0" sz="2100" spc="-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-25">
                <a:solidFill>
                  <a:srgbClr val="FFFFFF"/>
                </a:solidFill>
                <a:latin typeface="Verdana"/>
                <a:cs typeface="Verdana"/>
              </a:rPr>
              <a:t>edition</a:t>
            </a:r>
            <a:r>
              <a:rPr dirty="0" sz="2100" spc="-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1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dirty="0" sz="2100" spc="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-2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dirty="0" sz="2100" spc="-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235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dirty="0" sz="2100" spc="-15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2100" spc="17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100" spc="-120">
                <a:solidFill>
                  <a:srgbClr val="FFFFFF"/>
                </a:solidFill>
                <a:latin typeface="Verdana"/>
                <a:cs typeface="Verdana"/>
              </a:rPr>
              <a:t>ssific</a:t>
            </a:r>
            <a:r>
              <a:rPr dirty="0" sz="2100" spc="17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100" spc="-12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2100" spc="-2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2100" spc="-4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dirty="0" sz="2100" spc="-5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10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-15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2100" spc="-28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210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114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2100" spc="-6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2100" spc="114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dirty="0" sz="2100" spc="-15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2100" spc="-140">
                <a:solidFill>
                  <a:srgbClr val="FFFFFF"/>
                </a:solidFill>
                <a:latin typeface="Verdana"/>
                <a:cs typeface="Verdana"/>
              </a:rPr>
              <a:t>is</a:t>
            </a:r>
            <a:r>
              <a:rPr dirty="0" sz="2100" spc="-215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2100" spc="11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100" spc="13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210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100" spc="10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dirty="0" sz="2100" spc="-5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100" spc="-15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2100" spc="-7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2100" spc="-14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2100" spc="12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2100" spc="-185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21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0535" y="1293695"/>
            <a:ext cx="7420609" cy="93980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algn="r" marR="5080">
              <a:lnSpc>
                <a:spcPts val="3595"/>
              </a:lnSpc>
              <a:spcBef>
                <a:spcPts val="105"/>
              </a:spcBef>
            </a:pPr>
            <a:r>
              <a:rPr dirty="0" sz="3150" spc="-35">
                <a:solidFill>
                  <a:srgbClr val="FFFFFF"/>
                </a:solidFill>
              </a:rPr>
              <a:t>P</a:t>
            </a:r>
            <a:r>
              <a:rPr dirty="0" sz="3150" spc="-280">
                <a:solidFill>
                  <a:srgbClr val="FFFFFF"/>
                </a:solidFill>
              </a:rPr>
              <a:t>E</a:t>
            </a:r>
            <a:r>
              <a:rPr dirty="0" sz="3150" spc="-305">
                <a:solidFill>
                  <a:srgbClr val="FFFFFF"/>
                </a:solidFill>
              </a:rPr>
              <a:t>R</a:t>
            </a:r>
            <a:r>
              <a:rPr dirty="0" sz="3150" spc="180">
                <a:solidFill>
                  <a:srgbClr val="FFFFFF"/>
                </a:solidFill>
              </a:rPr>
              <a:t>A</a:t>
            </a:r>
            <a:r>
              <a:rPr dirty="0" sz="3150" spc="-375">
                <a:solidFill>
                  <a:srgbClr val="FFFFFF"/>
                </a:solidFill>
              </a:rPr>
              <a:t>TU</a:t>
            </a:r>
            <a:r>
              <a:rPr dirty="0" sz="3150" spc="-380">
                <a:solidFill>
                  <a:srgbClr val="FFFFFF"/>
                </a:solidFill>
              </a:rPr>
              <a:t>R</a:t>
            </a:r>
            <a:r>
              <a:rPr dirty="0" sz="3150" spc="180">
                <a:solidFill>
                  <a:srgbClr val="FFFFFF"/>
                </a:solidFill>
              </a:rPr>
              <a:t>A</a:t>
            </a:r>
            <a:r>
              <a:rPr dirty="0" sz="3150" spc="-25">
                <a:solidFill>
                  <a:srgbClr val="FFFFFF"/>
                </a:solidFill>
              </a:rPr>
              <a:t>N</a:t>
            </a:r>
            <a:r>
              <a:rPr dirty="0" sz="3150" spc="-254">
                <a:solidFill>
                  <a:srgbClr val="FFFFFF"/>
                </a:solidFill>
              </a:rPr>
              <a:t> </a:t>
            </a:r>
            <a:r>
              <a:rPr dirty="0" sz="3150" spc="-35">
                <a:solidFill>
                  <a:srgbClr val="FFFFFF"/>
                </a:solidFill>
              </a:rPr>
              <a:t>P</a:t>
            </a:r>
            <a:r>
              <a:rPr dirty="0" sz="3150" spc="-280">
                <a:solidFill>
                  <a:srgbClr val="FFFFFF"/>
                </a:solidFill>
              </a:rPr>
              <a:t>E</a:t>
            </a:r>
            <a:r>
              <a:rPr dirty="0" sz="3150" spc="-305">
                <a:solidFill>
                  <a:srgbClr val="FFFFFF"/>
                </a:solidFill>
              </a:rPr>
              <a:t>R</a:t>
            </a:r>
            <a:r>
              <a:rPr dirty="0" sz="3150" spc="-135">
                <a:solidFill>
                  <a:srgbClr val="FFFFFF"/>
                </a:solidFill>
              </a:rPr>
              <a:t>U</a:t>
            </a:r>
            <a:r>
              <a:rPr dirty="0" sz="3150" spc="-135">
                <a:solidFill>
                  <a:srgbClr val="FFFFFF"/>
                </a:solidFill>
              </a:rPr>
              <a:t>N</a:t>
            </a:r>
            <a:r>
              <a:rPr dirty="0" sz="3150" spc="-80">
                <a:solidFill>
                  <a:srgbClr val="FFFFFF"/>
                </a:solidFill>
              </a:rPr>
              <a:t>D</a:t>
            </a:r>
            <a:r>
              <a:rPr dirty="0" sz="3150" spc="180">
                <a:solidFill>
                  <a:srgbClr val="FFFFFF"/>
                </a:solidFill>
              </a:rPr>
              <a:t>A</a:t>
            </a:r>
            <a:r>
              <a:rPr dirty="0" sz="3150" spc="-25">
                <a:solidFill>
                  <a:srgbClr val="FFFFFF"/>
                </a:solidFill>
              </a:rPr>
              <a:t>N</a:t>
            </a:r>
            <a:r>
              <a:rPr dirty="0" sz="3150" spc="345">
                <a:solidFill>
                  <a:srgbClr val="FFFFFF"/>
                </a:solidFill>
              </a:rPr>
              <a:t>G</a:t>
            </a:r>
            <a:r>
              <a:rPr dirty="0" sz="3150" spc="-390">
                <a:solidFill>
                  <a:srgbClr val="FFFFFF"/>
                </a:solidFill>
              </a:rPr>
              <a:t>-</a:t>
            </a:r>
            <a:r>
              <a:rPr dirty="0" sz="3150" spc="-135">
                <a:solidFill>
                  <a:srgbClr val="FFFFFF"/>
                </a:solidFill>
              </a:rPr>
              <a:t>U</a:t>
            </a:r>
            <a:r>
              <a:rPr dirty="0" sz="3150" spc="-135">
                <a:solidFill>
                  <a:srgbClr val="FFFFFF"/>
                </a:solidFill>
              </a:rPr>
              <a:t>N</a:t>
            </a:r>
            <a:r>
              <a:rPr dirty="0" sz="3150" spc="-80">
                <a:solidFill>
                  <a:srgbClr val="FFFFFF"/>
                </a:solidFill>
              </a:rPr>
              <a:t>D</a:t>
            </a:r>
            <a:r>
              <a:rPr dirty="0" sz="3150" spc="180">
                <a:solidFill>
                  <a:srgbClr val="FFFFFF"/>
                </a:solidFill>
              </a:rPr>
              <a:t>A</a:t>
            </a:r>
            <a:r>
              <a:rPr dirty="0" sz="3150" spc="-25">
                <a:solidFill>
                  <a:srgbClr val="FFFFFF"/>
                </a:solidFill>
              </a:rPr>
              <a:t>N</a:t>
            </a:r>
            <a:r>
              <a:rPr dirty="0" sz="3150" spc="300">
                <a:solidFill>
                  <a:srgbClr val="FFFFFF"/>
                </a:solidFill>
              </a:rPr>
              <a:t>G</a:t>
            </a:r>
            <a:r>
              <a:rPr dirty="0" sz="3150" spc="170">
                <a:solidFill>
                  <a:srgbClr val="FFFFFF"/>
                </a:solidFill>
              </a:rPr>
              <a:t>A</a:t>
            </a:r>
            <a:r>
              <a:rPr dirty="0" sz="3150" spc="-25">
                <a:solidFill>
                  <a:srgbClr val="FFFFFF"/>
                </a:solidFill>
              </a:rPr>
              <a:t>N</a:t>
            </a:r>
            <a:endParaRPr sz="3150"/>
          </a:p>
          <a:p>
            <a:pPr algn="r" marR="6985">
              <a:lnSpc>
                <a:spcPts val="3595"/>
              </a:lnSpc>
            </a:pPr>
            <a:r>
              <a:rPr dirty="0" sz="3150" spc="-385">
                <a:solidFill>
                  <a:srgbClr val="FFFFFF"/>
                </a:solidFill>
              </a:rPr>
              <a:t>TE</a:t>
            </a:r>
            <a:r>
              <a:rPr dirty="0" sz="3150" spc="-420">
                <a:solidFill>
                  <a:srgbClr val="FFFFFF"/>
                </a:solidFill>
              </a:rPr>
              <a:t>R</a:t>
            </a:r>
            <a:r>
              <a:rPr dirty="0" sz="3150" spc="-330">
                <a:solidFill>
                  <a:srgbClr val="FFFFFF"/>
                </a:solidFill>
              </a:rPr>
              <a:t>K</a:t>
            </a:r>
            <a:r>
              <a:rPr dirty="0" sz="3150" spc="180">
                <a:solidFill>
                  <a:srgbClr val="FFFFFF"/>
                </a:solidFill>
              </a:rPr>
              <a:t>A</a:t>
            </a:r>
            <a:r>
              <a:rPr dirty="0" sz="3150" spc="-620">
                <a:solidFill>
                  <a:srgbClr val="FFFFFF"/>
                </a:solidFill>
              </a:rPr>
              <a:t>I</a:t>
            </a:r>
            <a:r>
              <a:rPr dirty="0" sz="3150" spc="-600">
                <a:solidFill>
                  <a:srgbClr val="FFFFFF"/>
                </a:solidFill>
              </a:rPr>
              <a:t>T</a:t>
            </a:r>
            <a:r>
              <a:rPr dirty="0" sz="3150" spc="-245">
                <a:solidFill>
                  <a:srgbClr val="FFFFFF"/>
                </a:solidFill>
              </a:rPr>
              <a:t> </a:t>
            </a:r>
            <a:r>
              <a:rPr dirty="0" sz="3150" spc="-80">
                <a:solidFill>
                  <a:srgbClr val="FFFFFF"/>
                </a:solidFill>
              </a:rPr>
              <a:t>D</a:t>
            </a:r>
            <a:r>
              <a:rPr dirty="0" sz="3150" spc="-240">
                <a:solidFill>
                  <a:srgbClr val="FFFFFF"/>
                </a:solidFill>
              </a:rPr>
              <a:t>ES</a:t>
            </a:r>
            <a:r>
              <a:rPr dirty="0" sz="3150" spc="-240">
                <a:solidFill>
                  <a:srgbClr val="FFFFFF"/>
                </a:solidFill>
              </a:rPr>
              <a:t>A</a:t>
            </a:r>
            <a:r>
              <a:rPr dirty="0" sz="3150" spc="-620">
                <a:solidFill>
                  <a:srgbClr val="FFFFFF"/>
                </a:solidFill>
              </a:rPr>
              <a:t>I</a:t>
            </a:r>
            <a:r>
              <a:rPr dirty="0" sz="3150" spc="-25">
                <a:solidFill>
                  <a:srgbClr val="FFFFFF"/>
                </a:solidFill>
              </a:rPr>
              <a:t>N</a:t>
            </a:r>
            <a:r>
              <a:rPr dirty="0" sz="3150" spc="-254">
                <a:solidFill>
                  <a:srgbClr val="FFFFFF"/>
                </a:solidFill>
              </a:rPr>
              <a:t> </a:t>
            </a:r>
            <a:r>
              <a:rPr dirty="0" sz="3150" spc="-620">
                <a:solidFill>
                  <a:srgbClr val="FFFFFF"/>
                </a:solidFill>
              </a:rPr>
              <a:t>I</a:t>
            </a:r>
            <a:r>
              <a:rPr dirty="0" sz="3150" spc="-25">
                <a:solidFill>
                  <a:srgbClr val="FFFFFF"/>
                </a:solidFill>
              </a:rPr>
              <a:t>N</a:t>
            </a:r>
            <a:r>
              <a:rPr dirty="0" sz="3150" spc="-80">
                <a:solidFill>
                  <a:srgbClr val="FFFFFF"/>
                </a:solidFill>
              </a:rPr>
              <a:t>D</a:t>
            </a:r>
            <a:r>
              <a:rPr dirty="0" sz="3150" spc="-430">
                <a:solidFill>
                  <a:srgbClr val="FFFFFF"/>
                </a:solidFill>
              </a:rPr>
              <a:t>UST</a:t>
            </a:r>
            <a:r>
              <a:rPr dirty="0" sz="3150" spc="-434">
                <a:solidFill>
                  <a:srgbClr val="FFFFFF"/>
                </a:solidFill>
              </a:rPr>
              <a:t>R</a:t>
            </a:r>
            <a:r>
              <a:rPr dirty="0" sz="3150" spc="-615">
                <a:solidFill>
                  <a:srgbClr val="FFFFFF"/>
                </a:solidFill>
              </a:rPr>
              <a:t>I</a:t>
            </a:r>
            <a:endParaRPr sz="3150"/>
          </a:p>
        </p:txBody>
      </p:sp>
      <p:sp>
        <p:nvSpPr>
          <p:cNvPr id="3" name="object 3"/>
          <p:cNvSpPr txBox="1"/>
          <p:nvPr/>
        </p:nvSpPr>
        <p:spPr>
          <a:xfrm>
            <a:off x="919355" y="2553470"/>
            <a:ext cx="4411345" cy="50927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85"/>
              </a:spcBef>
            </a:pP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UNDANG - UNDANG (UU) </a:t>
            </a:r>
            <a:r>
              <a:rPr dirty="0" sz="1550" spc="5">
                <a:solidFill>
                  <a:srgbClr val="FFFFFF"/>
                </a:solidFill>
                <a:latin typeface="Calibri"/>
                <a:cs typeface="Calibri"/>
              </a:rPr>
              <a:t>DESAIN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INDUSTRI REPUBLIK </a:t>
            </a:r>
            <a:r>
              <a:rPr dirty="0" sz="1550" spc="-3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INDONESIA</a:t>
            </a:r>
            <a:r>
              <a:rPr dirty="0" sz="155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5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9355" y="3813233"/>
            <a:ext cx="4784090" cy="26733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PERATURAN</a:t>
            </a:r>
            <a:r>
              <a:rPr dirty="0" sz="155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PEMERINTAH</a:t>
            </a:r>
            <a:r>
              <a:rPr dirty="0" sz="155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(PP)</a:t>
            </a:r>
            <a:r>
              <a:rPr dirty="0" sz="155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BIDANG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5">
                <a:solidFill>
                  <a:srgbClr val="FFFFFF"/>
                </a:solidFill>
                <a:latin typeface="Calibri"/>
                <a:cs typeface="Calibri"/>
              </a:rPr>
              <a:t>DESAIN</a:t>
            </a:r>
            <a:r>
              <a:rPr dirty="0" sz="155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INDUSTRI</a:t>
            </a:r>
            <a:r>
              <a:rPr dirty="0" sz="1550" spc="-3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5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81911" y="3278123"/>
            <a:ext cx="4613275" cy="321945"/>
          </a:xfrm>
          <a:prstGeom prst="rect">
            <a:avLst/>
          </a:prstGeom>
          <a:solidFill>
            <a:srgbClr val="D15D01"/>
          </a:solidFill>
        </p:spPr>
        <p:txBody>
          <a:bodyPr wrap="square" lIns="0" tIns="31750" rIns="0" bIns="0" rtlCol="0" vert="horz">
            <a:spAutoFit/>
          </a:bodyPr>
          <a:lstStyle/>
          <a:p>
            <a:pPr marL="80645">
              <a:lnSpc>
                <a:spcPct val="100000"/>
              </a:lnSpc>
              <a:spcBef>
                <a:spcPts val="250"/>
              </a:spcBef>
            </a:pPr>
            <a:r>
              <a:rPr dirty="0" sz="1550" spc="20">
                <a:solidFill>
                  <a:srgbClr val="FFFFFF"/>
                </a:solidFill>
                <a:latin typeface="Calibri"/>
                <a:cs typeface="Calibri"/>
              </a:rPr>
              <a:t>UU</a:t>
            </a:r>
            <a:r>
              <a:rPr dirty="0" sz="155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5">
                <a:solidFill>
                  <a:srgbClr val="FFFFFF"/>
                </a:solidFill>
                <a:latin typeface="Calibri"/>
                <a:cs typeface="Calibri"/>
              </a:rPr>
              <a:t>Nomor</a:t>
            </a:r>
            <a:r>
              <a:rPr dirty="0" sz="1550" spc="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31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-15">
                <a:solidFill>
                  <a:srgbClr val="FFFFFF"/>
                </a:solidFill>
                <a:latin typeface="Calibri"/>
                <a:cs typeface="Calibri"/>
              </a:rPr>
              <a:t>Tahun</a:t>
            </a:r>
            <a:r>
              <a:rPr dirty="0" sz="1550" spc="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2000</a:t>
            </a:r>
            <a:r>
              <a:rPr dirty="0" sz="1550" spc="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tentang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 Desain</a:t>
            </a:r>
            <a:r>
              <a:rPr dirty="0" sz="1550" spc="5">
                <a:solidFill>
                  <a:srgbClr val="FFFFFF"/>
                </a:solidFill>
                <a:latin typeface="Calibri"/>
                <a:cs typeface="Calibri"/>
              </a:rPr>
              <a:t> Industri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81911" y="4293108"/>
            <a:ext cx="6459220" cy="807720"/>
          </a:xfrm>
          <a:prstGeom prst="rect">
            <a:avLst/>
          </a:prstGeom>
          <a:solidFill>
            <a:srgbClr val="3F5D21"/>
          </a:solidFill>
        </p:spPr>
        <p:txBody>
          <a:bodyPr wrap="square" lIns="0" tIns="25400" rIns="0" bIns="0" rtlCol="0" vert="horz">
            <a:spAutoFit/>
          </a:bodyPr>
          <a:lstStyle/>
          <a:p>
            <a:pPr marL="80645" marR="226695">
              <a:lnSpc>
                <a:spcPct val="102299"/>
              </a:lnSpc>
              <a:spcBef>
                <a:spcPts val="200"/>
              </a:spcBef>
            </a:pPr>
            <a:r>
              <a:rPr dirty="0" sz="1550" spc="-5">
                <a:solidFill>
                  <a:srgbClr val="FFFFFF"/>
                </a:solidFill>
                <a:latin typeface="Calibri"/>
                <a:cs typeface="Calibri"/>
              </a:rPr>
              <a:t>Peraturan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Pemerintah</a:t>
            </a:r>
            <a:r>
              <a:rPr dirty="0" sz="1550" spc="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5">
                <a:solidFill>
                  <a:srgbClr val="FFFFFF"/>
                </a:solidFill>
                <a:latin typeface="Calibri"/>
                <a:cs typeface="Calibri"/>
              </a:rPr>
              <a:t>Republik</a:t>
            </a:r>
            <a:r>
              <a:rPr dirty="0" sz="1550" spc="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Indonesia</a:t>
            </a:r>
            <a:r>
              <a:rPr dirty="0" sz="1550" spc="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5">
                <a:solidFill>
                  <a:srgbClr val="FFFFFF"/>
                </a:solidFill>
                <a:latin typeface="Calibri"/>
                <a:cs typeface="Calibri"/>
              </a:rPr>
              <a:t>Nomor</a:t>
            </a:r>
            <a:r>
              <a:rPr dirty="0" sz="155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5">
                <a:solidFill>
                  <a:srgbClr val="FFFFFF"/>
                </a:solidFill>
                <a:latin typeface="Calibri"/>
                <a:cs typeface="Calibri"/>
              </a:rPr>
              <a:t>1 </a:t>
            </a:r>
            <a:r>
              <a:rPr dirty="0" sz="1550" spc="-15">
                <a:solidFill>
                  <a:srgbClr val="FFFFFF"/>
                </a:solidFill>
                <a:latin typeface="Calibri"/>
                <a:cs typeface="Calibri"/>
              </a:rPr>
              <a:t>Tahun</a:t>
            </a:r>
            <a:r>
              <a:rPr dirty="0" sz="1550" spc="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2005 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tentang </a:t>
            </a:r>
            <a:r>
              <a:rPr dirty="0" sz="1550" spc="5">
                <a:solidFill>
                  <a:srgbClr val="FFFFFF"/>
                </a:solidFill>
                <a:latin typeface="Calibri"/>
                <a:cs typeface="Calibri"/>
              </a:rPr>
              <a:t> Pelaksanaan</a:t>
            </a:r>
            <a:r>
              <a:rPr dirty="0" sz="155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Undang-Undang</a:t>
            </a:r>
            <a:r>
              <a:rPr dirty="0" sz="1550" spc="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5">
                <a:solidFill>
                  <a:srgbClr val="FFFFFF"/>
                </a:solidFill>
                <a:latin typeface="Calibri"/>
                <a:cs typeface="Calibri"/>
              </a:rPr>
              <a:t>Nomor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-5">
                <a:solidFill>
                  <a:srgbClr val="FFFFFF"/>
                </a:solidFill>
                <a:latin typeface="Calibri"/>
                <a:cs typeface="Calibri"/>
              </a:rPr>
              <a:t>31Tahun</a:t>
            </a:r>
            <a:r>
              <a:rPr dirty="0" sz="1550" spc="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2000</a:t>
            </a:r>
            <a:r>
              <a:rPr dirty="0" sz="1550" spc="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tentang</a:t>
            </a:r>
            <a:r>
              <a:rPr dirty="0" sz="1550" spc="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Desain</a:t>
            </a:r>
            <a:r>
              <a:rPr dirty="0" sz="1550" spc="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5">
                <a:solidFill>
                  <a:srgbClr val="FFFFFF"/>
                </a:solidFill>
                <a:latin typeface="Calibri"/>
                <a:cs typeface="Calibri"/>
              </a:rPr>
              <a:t>Industri </a:t>
            </a:r>
            <a:r>
              <a:rPr dirty="0" sz="1550" spc="-3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ditetapkan </a:t>
            </a:r>
            <a:r>
              <a:rPr dirty="0" sz="1550" spc="-10">
                <a:solidFill>
                  <a:srgbClr val="FFFFFF"/>
                </a:solidFill>
                <a:latin typeface="Calibri"/>
                <a:cs typeface="Calibri"/>
              </a:rPr>
              <a:t>Tanggal</a:t>
            </a:r>
            <a:r>
              <a:rPr dirty="0" sz="1550" spc="15">
                <a:solidFill>
                  <a:srgbClr val="FFFFFF"/>
                </a:solidFill>
                <a:latin typeface="Calibri"/>
                <a:cs typeface="Calibri"/>
              </a:rPr>
              <a:t> 4</a:t>
            </a:r>
            <a:r>
              <a:rPr dirty="0" sz="155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5">
                <a:solidFill>
                  <a:srgbClr val="FFFFFF"/>
                </a:solidFill>
                <a:latin typeface="Calibri"/>
                <a:cs typeface="Calibri"/>
              </a:rPr>
              <a:t>Januari</a:t>
            </a:r>
            <a:r>
              <a:rPr dirty="0" sz="1550" spc="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2005.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81911" y="5388864"/>
            <a:ext cx="6459220" cy="809625"/>
          </a:xfrm>
          <a:prstGeom prst="rect">
            <a:avLst/>
          </a:prstGeom>
          <a:solidFill>
            <a:srgbClr val="3F5D21"/>
          </a:solidFill>
        </p:spPr>
        <p:txBody>
          <a:bodyPr wrap="square" lIns="0" tIns="26034" rIns="0" bIns="0" rtlCol="0" vert="horz">
            <a:spAutoFit/>
          </a:bodyPr>
          <a:lstStyle/>
          <a:p>
            <a:pPr marL="80645" marR="455295">
              <a:lnSpc>
                <a:spcPct val="102299"/>
              </a:lnSpc>
              <a:spcBef>
                <a:spcPts val="204"/>
              </a:spcBef>
            </a:pPr>
            <a:r>
              <a:rPr dirty="0" sz="1550" spc="-5">
                <a:solidFill>
                  <a:srgbClr val="FFFFFF"/>
                </a:solidFill>
                <a:latin typeface="Calibri"/>
                <a:cs typeface="Calibri"/>
              </a:rPr>
              <a:t>Peraturan</a:t>
            </a:r>
            <a:r>
              <a:rPr dirty="0" sz="1550" spc="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Pemerintah</a:t>
            </a:r>
            <a:r>
              <a:rPr dirty="0" sz="1550" spc="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5">
                <a:solidFill>
                  <a:srgbClr val="FFFFFF"/>
                </a:solidFill>
                <a:latin typeface="Calibri"/>
                <a:cs typeface="Calibri"/>
              </a:rPr>
              <a:t>Republik</a:t>
            </a:r>
            <a:r>
              <a:rPr dirty="0" sz="1550" spc="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Indonesia</a:t>
            </a:r>
            <a:r>
              <a:rPr dirty="0" sz="1550" spc="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5">
                <a:solidFill>
                  <a:srgbClr val="FFFFFF"/>
                </a:solidFill>
                <a:latin typeface="Calibri"/>
                <a:cs typeface="Calibri"/>
              </a:rPr>
              <a:t>Nomor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45</a:t>
            </a:r>
            <a:r>
              <a:rPr dirty="0" sz="1550" spc="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-15">
                <a:solidFill>
                  <a:srgbClr val="FFFFFF"/>
                </a:solidFill>
                <a:latin typeface="Calibri"/>
                <a:cs typeface="Calibri"/>
              </a:rPr>
              <a:t>Tahun</a:t>
            </a:r>
            <a:r>
              <a:rPr dirty="0" sz="1550" spc="3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2016</a:t>
            </a:r>
            <a:r>
              <a:rPr dirty="0" sz="1550" spc="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tentang </a:t>
            </a:r>
            <a:r>
              <a:rPr dirty="0" sz="1550" spc="-3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Jenis</a:t>
            </a:r>
            <a:r>
              <a:rPr dirty="0" sz="1550" spc="15">
                <a:solidFill>
                  <a:srgbClr val="FFFFFF"/>
                </a:solidFill>
                <a:latin typeface="Calibri"/>
                <a:cs typeface="Calibri"/>
              </a:rPr>
              <a:t> Dan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-20">
                <a:solidFill>
                  <a:srgbClr val="FFFFFF"/>
                </a:solidFill>
                <a:latin typeface="Calibri"/>
                <a:cs typeface="Calibri"/>
              </a:rPr>
              <a:t>Tarif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-5">
                <a:solidFill>
                  <a:srgbClr val="FFFFFF"/>
                </a:solidFill>
                <a:latin typeface="Calibri"/>
                <a:cs typeface="Calibri"/>
              </a:rPr>
              <a:t>Atas</a:t>
            </a:r>
            <a:r>
              <a:rPr dirty="0" sz="1550" spc="5">
                <a:solidFill>
                  <a:srgbClr val="FFFFFF"/>
                </a:solidFill>
                <a:latin typeface="Calibri"/>
                <a:cs typeface="Calibri"/>
              </a:rPr>
              <a:t> Penerimaan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Negara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 Bukan</a:t>
            </a:r>
            <a:r>
              <a:rPr dirty="0" sz="155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Pajak</a:t>
            </a:r>
            <a:r>
              <a:rPr dirty="0" sz="1550" spc="-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-15">
                <a:solidFill>
                  <a:srgbClr val="FFFFFF"/>
                </a:solidFill>
                <a:latin typeface="Calibri"/>
                <a:cs typeface="Calibri"/>
              </a:rPr>
              <a:t>Yang</a:t>
            </a:r>
            <a:r>
              <a:rPr dirty="0" sz="1550" spc="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5">
                <a:solidFill>
                  <a:srgbClr val="FFFFFF"/>
                </a:solidFill>
                <a:latin typeface="Calibri"/>
                <a:cs typeface="Calibri"/>
              </a:rPr>
              <a:t>Berlaku</a:t>
            </a:r>
            <a:r>
              <a:rPr dirty="0" sz="1550">
                <a:solidFill>
                  <a:srgbClr val="FFFFFF"/>
                </a:solidFill>
                <a:latin typeface="Calibri"/>
                <a:cs typeface="Calibri"/>
              </a:rPr>
              <a:t> Pada </a:t>
            </a:r>
            <a:r>
              <a:rPr dirty="0" sz="1550" spc="5">
                <a:solidFill>
                  <a:srgbClr val="FFFFFF"/>
                </a:solidFill>
                <a:latin typeface="Calibri"/>
                <a:cs typeface="Calibri"/>
              </a:rPr>
              <a:t> Kementerian</a:t>
            </a:r>
            <a:r>
              <a:rPr dirty="0" sz="1550" spc="-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Hukum dan</a:t>
            </a:r>
            <a:r>
              <a:rPr dirty="0" sz="1550" spc="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Hak</a:t>
            </a:r>
            <a:r>
              <a:rPr dirty="0" sz="1550" spc="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Asasi</a:t>
            </a:r>
            <a:r>
              <a:rPr dirty="0" sz="1550" spc="-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550" spc="10">
                <a:solidFill>
                  <a:srgbClr val="FFFFFF"/>
                </a:solidFill>
                <a:latin typeface="Calibri"/>
                <a:cs typeface="Calibri"/>
              </a:rPr>
              <a:t>Manusia</a:t>
            </a:r>
            <a:endParaRPr sz="155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015745" y="4557521"/>
            <a:ext cx="472440" cy="260985"/>
            <a:chOff x="1015745" y="4557521"/>
            <a:chExt cx="472440" cy="260985"/>
          </a:xfrm>
        </p:grpSpPr>
        <p:sp>
          <p:nvSpPr>
            <p:cNvPr id="9" name="object 9"/>
            <p:cNvSpPr/>
            <p:nvPr/>
          </p:nvSpPr>
          <p:spPr>
            <a:xfrm>
              <a:off x="1021079" y="4562855"/>
              <a:ext cx="462280" cy="250190"/>
            </a:xfrm>
            <a:custGeom>
              <a:avLst/>
              <a:gdLst/>
              <a:ahLst/>
              <a:cxnLst/>
              <a:rect l="l" t="t" r="r" b="b"/>
              <a:pathLst>
                <a:path w="462280" h="250189">
                  <a:moveTo>
                    <a:pt x="336804" y="0"/>
                  </a:moveTo>
                  <a:lnTo>
                    <a:pt x="336804" y="62483"/>
                  </a:lnTo>
                  <a:lnTo>
                    <a:pt x="0" y="62483"/>
                  </a:lnTo>
                  <a:lnTo>
                    <a:pt x="0" y="187451"/>
                  </a:lnTo>
                  <a:lnTo>
                    <a:pt x="336804" y="187451"/>
                  </a:lnTo>
                  <a:lnTo>
                    <a:pt x="336804" y="249936"/>
                  </a:lnTo>
                  <a:lnTo>
                    <a:pt x="461771" y="124968"/>
                  </a:lnTo>
                  <a:lnTo>
                    <a:pt x="336804" y="0"/>
                  </a:lnTo>
                  <a:close/>
                </a:path>
              </a:pathLst>
            </a:custGeom>
            <a:solidFill>
              <a:srgbClr val="B3D68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021079" y="4562855"/>
              <a:ext cx="462280" cy="250190"/>
            </a:xfrm>
            <a:custGeom>
              <a:avLst/>
              <a:gdLst/>
              <a:ahLst/>
              <a:cxnLst/>
              <a:rect l="l" t="t" r="r" b="b"/>
              <a:pathLst>
                <a:path w="462280" h="250189">
                  <a:moveTo>
                    <a:pt x="0" y="62483"/>
                  </a:moveTo>
                  <a:lnTo>
                    <a:pt x="336804" y="62483"/>
                  </a:lnTo>
                  <a:lnTo>
                    <a:pt x="336804" y="0"/>
                  </a:lnTo>
                  <a:lnTo>
                    <a:pt x="461771" y="124968"/>
                  </a:lnTo>
                  <a:lnTo>
                    <a:pt x="336804" y="249936"/>
                  </a:lnTo>
                  <a:lnTo>
                    <a:pt x="336804" y="187451"/>
                  </a:lnTo>
                  <a:lnTo>
                    <a:pt x="0" y="187451"/>
                  </a:lnTo>
                  <a:lnTo>
                    <a:pt x="0" y="62483"/>
                  </a:lnTo>
                  <a:close/>
                </a:path>
              </a:pathLst>
            </a:custGeom>
            <a:ln w="10668">
              <a:solidFill>
                <a:srgbClr val="A31F1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/>
          <p:cNvGrpSpPr/>
          <p:nvPr/>
        </p:nvGrpSpPr>
        <p:grpSpPr>
          <a:xfrm>
            <a:off x="1015745" y="5663946"/>
            <a:ext cx="472440" cy="260985"/>
            <a:chOff x="1015745" y="5663946"/>
            <a:chExt cx="472440" cy="260985"/>
          </a:xfrm>
        </p:grpSpPr>
        <p:sp>
          <p:nvSpPr>
            <p:cNvPr id="12" name="object 12"/>
            <p:cNvSpPr/>
            <p:nvPr/>
          </p:nvSpPr>
          <p:spPr>
            <a:xfrm>
              <a:off x="1021079" y="5669280"/>
              <a:ext cx="462280" cy="250190"/>
            </a:xfrm>
            <a:custGeom>
              <a:avLst/>
              <a:gdLst/>
              <a:ahLst/>
              <a:cxnLst/>
              <a:rect l="l" t="t" r="r" b="b"/>
              <a:pathLst>
                <a:path w="462280" h="250189">
                  <a:moveTo>
                    <a:pt x="336804" y="0"/>
                  </a:moveTo>
                  <a:lnTo>
                    <a:pt x="336804" y="62483"/>
                  </a:lnTo>
                  <a:lnTo>
                    <a:pt x="0" y="62483"/>
                  </a:lnTo>
                  <a:lnTo>
                    <a:pt x="0" y="187451"/>
                  </a:lnTo>
                  <a:lnTo>
                    <a:pt x="336804" y="187451"/>
                  </a:lnTo>
                  <a:lnTo>
                    <a:pt x="336804" y="249935"/>
                  </a:lnTo>
                  <a:lnTo>
                    <a:pt x="461771" y="124968"/>
                  </a:lnTo>
                  <a:lnTo>
                    <a:pt x="336804" y="0"/>
                  </a:lnTo>
                  <a:close/>
                </a:path>
              </a:pathLst>
            </a:custGeom>
            <a:solidFill>
              <a:srgbClr val="B3D68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1021079" y="5669280"/>
              <a:ext cx="462280" cy="250190"/>
            </a:xfrm>
            <a:custGeom>
              <a:avLst/>
              <a:gdLst/>
              <a:ahLst/>
              <a:cxnLst/>
              <a:rect l="l" t="t" r="r" b="b"/>
              <a:pathLst>
                <a:path w="462280" h="250189">
                  <a:moveTo>
                    <a:pt x="0" y="62483"/>
                  </a:moveTo>
                  <a:lnTo>
                    <a:pt x="336804" y="62483"/>
                  </a:lnTo>
                  <a:lnTo>
                    <a:pt x="336804" y="0"/>
                  </a:lnTo>
                  <a:lnTo>
                    <a:pt x="461771" y="124968"/>
                  </a:lnTo>
                  <a:lnTo>
                    <a:pt x="336804" y="249935"/>
                  </a:lnTo>
                  <a:lnTo>
                    <a:pt x="336804" y="187451"/>
                  </a:lnTo>
                  <a:lnTo>
                    <a:pt x="0" y="187451"/>
                  </a:lnTo>
                  <a:lnTo>
                    <a:pt x="0" y="62483"/>
                  </a:lnTo>
                  <a:close/>
                </a:path>
              </a:pathLst>
            </a:custGeom>
            <a:ln w="10668">
              <a:solidFill>
                <a:srgbClr val="A31F1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/>
          <p:cNvGrpSpPr/>
          <p:nvPr/>
        </p:nvGrpSpPr>
        <p:grpSpPr>
          <a:xfrm>
            <a:off x="1015745" y="3329178"/>
            <a:ext cx="472440" cy="260985"/>
            <a:chOff x="1015745" y="3329178"/>
            <a:chExt cx="472440" cy="260985"/>
          </a:xfrm>
        </p:grpSpPr>
        <p:sp>
          <p:nvSpPr>
            <p:cNvPr id="15" name="object 15"/>
            <p:cNvSpPr/>
            <p:nvPr/>
          </p:nvSpPr>
          <p:spPr>
            <a:xfrm>
              <a:off x="1021079" y="3334512"/>
              <a:ext cx="462280" cy="250190"/>
            </a:xfrm>
            <a:custGeom>
              <a:avLst/>
              <a:gdLst/>
              <a:ahLst/>
              <a:cxnLst/>
              <a:rect l="l" t="t" r="r" b="b"/>
              <a:pathLst>
                <a:path w="462280" h="250189">
                  <a:moveTo>
                    <a:pt x="336804" y="0"/>
                  </a:moveTo>
                  <a:lnTo>
                    <a:pt x="336804" y="62483"/>
                  </a:lnTo>
                  <a:lnTo>
                    <a:pt x="0" y="62483"/>
                  </a:lnTo>
                  <a:lnTo>
                    <a:pt x="0" y="187451"/>
                  </a:lnTo>
                  <a:lnTo>
                    <a:pt x="336804" y="187451"/>
                  </a:lnTo>
                  <a:lnTo>
                    <a:pt x="336804" y="249935"/>
                  </a:lnTo>
                  <a:lnTo>
                    <a:pt x="461771" y="124967"/>
                  </a:lnTo>
                  <a:lnTo>
                    <a:pt x="336804" y="0"/>
                  </a:lnTo>
                  <a:close/>
                </a:path>
              </a:pathLst>
            </a:custGeom>
            <a:solidFill>
              <a:srgbClr val="FDB37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1021079" y="3334512"/>
              <a:ext cx="462280" cy="250190"/>
            </a:xfrm>
            <a:custGeom>
              <a:avLst/>
              <a:gdLst/>
              <a:ahLst/>
              <a:cxnLst/>
              <a:rect l="l" t="t" r="r" b="b"/>
              <a:pathLst>
                <a:path w="462280" h="250189">
                  <a:moveTo>
                    <a:pt x="0" y="62483"/>
                  </a:moveTo>
                  <a:lnTo>
                    <a:pt x="336804" y="62483"/>
                  </a:lnTo>
                  <a:lnTo>
                    <a:pt x="336804" y="0"/>
                  </a:lnTo>
                  <a:lnTo>
                    <a:pt x="461771" y="124967"/>
                  </a:lnTo>
                  <a:lnTo>
                    <a:pt x="336804" y="249935"/>
                  </a:lnTo>
                  <a:lnTo>
                    <a:pt x="336804" y="187451"/>
                  </a:lnTo>
                  <a:lnTo>
                    <a:pt x="0" y="187451"/>
                  </a:lnTo>
                  <a:lnTo>
                    <a:pt x="0" y="62483"/>
                  </a:lnTo>
                  <a:close/>
                </a:path>
              </a:pathLst>
            </a:custGeom>
            <a:ln w="10668">
              <a:solidFill>
                <a:srgbClr val="A31F1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Lia</dc:creator>
  <dc:title>Desain industri</dc:title>
  <dcterms:created xsi:type="dcterms:W3CDTF">2024-05-31T02:45:01Z</dcterms:created>
  <dcterms:modified xsi:type="dcterms:W3CDTF">2024-05-31T02:45:01Z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2020-06-04T00:00:00Z</vt:filetime>
  </property>
  <property fmtid="{D5CDD505-2E9C-101B-9397-08002B2CF9AE}" pid="3" name="Creator">
    <vt:lpwstr>Nitro Pro  (11. 0. 3. 173)</vt:lpwstr>
  </property>
  <property fmtid="{D5CDD505-2E9C-101B-9397-08002B2CF9AE}" pid="4" name="LastSaved">
    <vt:filetime>2024-05-31T00:00:00Z</vt:filetime>
  </property>
</Properties>
</file>