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F759C-0D90-41B9-B3EB-532FFB5B22D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EA4231-A26F-4E82-92AA-794E6BB1D768}">
      <dgm:prSet phldrT="[Text]"/>
      <dgm:spPr/>
      <dgm:t>
        <a:bodyPr/>
        <a:lstStyle/>
        <a:p>
          <a:r>
            <a:rPr lang="en-US" dirty="0" smtClean="0"/>
            <a:t>Assurance</a:t>
          </a:r>
          <a:endParaRPr lang="en-US" dirty="0"/>
        </a:p>
      </dgm:t>
    </dgm:pt>
    <dgm:pt modelId="{4FD68B80-F6EB-4917-B84B-1203DDBBBFF4}" type="parTrans" cxnId="{3886897D-8F31-4778-BD59-E23A8DD3C565}">
      <dgm:prSet/>
      <dgm:spPr/>
      <dgm:t>
        <a:bodyPr/>
        <a:lstStyle/>
        <a:p>
          <a:endParaRPr lang="en-US"/>
        </a:p>
      </dgm:t>
    </dgm:pt>
    <dgm:pt modelId="{68EBA019-60A6-46A5-8962-F24717758602}" type="sibTrans" cxnId="{3886897D-8F31-4778-BD59-E23A8DD3C565}">
      <dgm:prSet/>
      <dgm:spPr/>
      <dgm:t>
        <a:bodyPr/>
        <a:lstStyle/>
        <a:p>
          <a:endParaRPr lang="en-US"/>
        </a:p>
      </dgm:t>
    </dgm:pt>
    <dgm:pt modelId="{3892D28E-BA02-4B83-B619-E5D15406F8BC}">
      <dgm:prSet phldrT="[Text]"/>
      <dgm:spPr/>
      <dgm:t>
        <a:bodyPr/>
        <a:lstStyle/>
        <a:p>
          <a:r>
            <a:rPr lang="en-US" dirty="0" smtClean="0"/>
            <a:t>Audit</a:t>
          </a:r>
          <a:endParaRPr lang="en-US" dirty="0"/>
        </a:p>
      </dgm:t>
    </dgm:pt>
    <dgm:pt modelId="{CBBD3766-6179-4E51-8D05-7FCD6D5F34EC}" type="parTrans" cxnId="{5E351A32-3AFE-4E48-BD1F-8AFCB65C39C8}">
      <dgm:prSet/>
      <dgm:spPr/>
      <dgm:t>
        <a:bodyPr/>
        <a:lstStyle/>
        <a:p>
          <a:endParaRPr lang="en-US"/>
        </a:p>
      </dgm:t>
    </dgm:pt>
    <dgm:pt modelId="{F6BDE2BB-DADB-41AC-AF95-20724A34D761}" type="sibTrans" cxnId="{5E351A32-3AFE-4E48-BD1F-8AFCB65C39C8}">
      <dgm:prSet/>
      <dgm:spPr/>
      <dgm:t>
        <a:bodyPr/>
        <a:lstStyle/>
        <a:p>
          <a:endParaRPr lang="en-US"/>
        </a:p>
      </dgm:t>
    </dgm:pt>
    <dgm:pt modelId="{48C5EBDB-A6C2-4D25-B782-7BFCDE55365D}">
      <dgm:prSet phldrT="[Text]"/>
      <dgm:spPr/>
      <dgm:t>
        <a:bodyPr/>
        <a:lstStyle/>
        <a:p>
          <a:r>
            <a:rPr lang="en-US" dirty="0" err="1" smtClean="0"/>
            <a:t>Asersi</a:t>
          </a:r>
          <a:endParaRPr lang="en-US" dirty="0"/>
        </a:p>
      </dgm:t>
    </dgm:pt>
    <dgm:pt modelId="{56531372-47F2-4379-98F8-3ED888F7680B}" type="parTrans" cxnId="{37CD3A78-A71D-41F5-9856-B97D7DB7DBB4}">
      <dgm:prSet/>
      <dgm:spPr/>
      <dgm:t>
        <a:bodyPr/>
        <a:lstStyle/>
        <a:p>
          <a:endParaRPr lang="en-US"/>
        </a:p>
      </dgm:t>
    </dgm:pt>
    <dgm:pt modelId="{AC87FCF5-A626-4C01-8746-7B2E80874863}" type="sibTrans" cxnId="{37CD3A78-A71D-41F5-9856-B97D7DB7DBB4}">
      <dgm:prSet/>
      <dgm:spPr/>
      <dgm:t>
        <a:bodyPr/>
        <a:lstStyle/>
        <a:p>
          <a:endParaRPr lang="en-US"/>
        </a:p>
      </dgm:t>
    </dgm:pt>
    <dgm:pt modelId="{F4CDDC70-35FE-485F-BF93-3DF79AC2B1E6}" type="pres">
      <dgm:prSet presAssocID="{EB9F759C-0D90-41B9-B3EB-532FFB5B22D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11741B0-689F-48BD-AD40-4E51A29D7C2F}" type="pres">
      <dgm:prSet presAssocID="{EB9F759C-0D90-41B9-B3EB-532FFB5B22DB}" presName="Name1" presStyleCnt="0"/>
      <dgm:spPr/>
    </dgm:pt>
    <dgm:pt modelId="{87A4B4D2-C6C7-4E08-BE98-5904E2BFEE2E}" type="pres">
      <dgm:prSet presAssocID="{EB9F759C-0D90-41B9-B3EB-532FFB5B22DB}" presName="cycle" presStyleCnt="0"/>
      <dgm:spPr/>
    </dgm:pt>
    <dgm:pt modelId="{D6EAF374-69AD-45F3-AEEE-1E3876056F67}" type="pres">
      <dgm:prSet presAssocID="{EB9F759C-0D90-41B9-B3EB-532FFB5B22DB}" presName="srcNode" presStyleLbl="node1" presStyleIdx="0" presStyleCnt="3"/>
      <dgm:spPr/>
    </dgm:pt>
    <dgm:pt modelId="{0981E584-C1DE-4227-BF74-D9E096BC7D39}" type="pres">
      <dgm:prSet presAssocID="{EB9F759C-0D90-41B9-B3EB-532FFB5B22DB}" presName="conn" presStyleLbl="parChTrans1D2" presStyleIdx="0" presStyleCnt="1"/>
      <dgm:spPr/>
      <dgm:t>
        <a:bodyPr/>
        <a:lstStyle/>
        <a:p>
          <a:endParaRPr lang="en-US"/>
        </a:p>
      </dgm:t>
    </dgm:pt>
    <dgm:pt modelId="{786EE357-30F3-493B-862F-276F13A8A91A}" type="pres">
      <dgm:prSet presAssocID="{EB9F759C-0D90-41B9-B3EB-532FFB5B22DB}" presName="extraNode" presStyleLbl="node1" presStyleIdx="0" presStyleCnt="3"/>
      <dgm:spPr/>
    </dgm:pt>
    <dgm:pt modelId="{C7A46F4B-2AA4-44D0-BCC7-2A4499268B93}" type="pres">
      <dgm:prSet presAssocID="{EB9F759C-0D90-41B9-B3EB-532FFB5B22DB}" presName="dstNode" presStyleLbl="node1" presStyleIdx="0" presStyleCnt="3"/>
      <dgm:spPr/>
    </dgm:pt>
    <dgm:pt modelId="{28DCF1F8-4533-4C8F-BC75-7A7F14B08E78}" type="pres">
      <dgm:prSet presAssocID="{5EEA4231-A26F-4E82-92AA-794E6BB1D76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6E6749-4316-4757-8A88-796B7F17CD05}" type="pres">
      <dgm:prSet presAssocID="{5EEA4231-A26F-4E82-92AA-794E6BB1D768}" presName="accent_1" presStyleCnt="0"/>
      <dgm:spPr/>
    </dgm:pt>
    <dgm:pt modelId="{C8E787EC-74ED-455C-B670-B6ADF620AC57}" type="pres">
      <dgm:prSet presAssocID="{5EEA4231-A26F-4E82-92AA-794E6BB1D768}" presName="accentRepeatNode" presStyleLbl="solidFgAcc1" presStyleIdx="0" presStyleCnt="3"/>
      <dgm:spPr/>
    </dgm:pt>
    <dgm:pt modelId="{89E89A41-53CF-477C-89ED-97ABF2A63505}" type="pres">
      <dgm:prSet presAssocID="{3892D28E-BA02-4B83-B619-E5D15406F8BC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C3354-CCF2-48B5-A88C-6C254239568C}" type="pres">
      <dgm:prSet presAssocID="{3892D28E-BA02-4B83-B619-E5D15406F8BC}" presName="accent_2" presStyleCnt="0"/>
      <dgm:spPr/>
    </dgm:pt>
    <dgm:pt modelId="{B4EE17D4-EBC1-4AB9-A64F-1FDFBB3042DD}" type="pres">
      <dgm:prSet presAssocID="{3892D28E-BA02-4B83-B619-E5D15406F8BC}" presName="accentRepeatNode" presStyleLbl="solidFgAcc1" presStyleIdx="1" presStyleCnt="3"/>
      <dgm:spPr/>
    </dgm:pt>
    <dgm:pt modelId="{ADE557F9-B6B1-4F76-9D76-B156FD880379}" type="pres">
      <dgm:prSet presAssocID="{48C5EBDB-A6C2-4D25-B782-7BFCDE55365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5CC86-7302-4EA2-9C30-5913D2C6B801}" type="pres">
      <dgm:prSet presAssocID="{48C5EBDB-A6C2-4D25-B782-7BFCDE55365D}" presName="accent_3" presStyleCnt="0"/>
      <dgm:spPr/>
    </dgm:pt>
    <dgm:pt modelId="{1BCCA5FA-D636-44F8-87EA-7A6910EF6BAB}" type="pres">
      <dgm:prSet presAssocID="{48C5EBDB-A6C2-4D25-B782-7BFCDE55365D}" presName="accentRepeatNode" presStyleLbl="solidFgAcc1" presStyleIdx="2" presStyleCnt="3"/>
      <dgm:spPr/>
    </dgm:pt>
  </dgm:ptLst>
  <dgm:cxnLst>
    <dgm:cxn modelId="{CEC1E610-6B8C-4FD8-8DA3-6BEE71EE611D}" type="presOf" srcId="{68EBA019-60A6-46A5-8962-F24717758602}" destId="{0981E584-C1DE-4227-BF74-D9E096BC7D39}" srcOrd="0" destOrd="0" presId="urn:microsoft.com/office/officeart/2008/layout/VerticalCurvedList"/>
    <dgm:cxn modelId="{5E351A32-3AFE-4E48-BD1F-8AFCB65C39C8}" srcId="{EB9F759C-0D90-41B9-B3EB-532FFB5B22DB}" destId="{3892D28E-BA02-4B83-B619-E5D15406F8BC}" srcOrd="1" destOrd="0" parTransId="{CBBD3766-6179-4E51-8D05-7FCD6D5F34EC}" sibTransId="{F6BDE2BB-DADB-41AC-AF95-20724A34D761}"/>
    <dgm:cxn modelId="{F2974BFE-9435-42E7-B683-B8C25B5C777D}" type="presOf" srcId="{3892D28E-BA02-4B83-B619-E5D15406F8BC}" destId="{89E89A41-53CF-477C-89ED-97ABF2A63505}" srcOrd="0" destOrd="0" presId="urn:microsoft.com/office/officeart/2008/layout/VerticalCurvedList"/>
    <dgm:cxn modelId="{F3BC1993-8C7C-4F5A-83DE-02CAA1C4687F}" type="presOf" srcId="{48C5EBDB-A6C2-4D25-B782-7BFCDE55365D}" destId="{ADE557F9-B6B1-4F76-9D76-B156FD880379}" srcOrd="0" destOrd="0" presId="urn:microsoft.com/office/officeart/2008/layout/VerticalCurvedList"/>
    <dgm:cxn modelId="{3886897D-8F31-4778-BD59-E23A8DD3C565}" srcId="{EB9F759C-0D90-41B9-B3EB-532FFB5B22DB}" destId="{5EEA4231-A26F-4E82-92AA-794E6BB1D768}" srcOrd="0" destOrd="0" parTransId="{4FD68B80-F6EB-4917-B84B-1203DDBBBFF4}" sibTransId="{68EBA019-60A6-46A5-8962-F24717758602}"/>
    <dgm:cxn modelId="{6FA93E95-0AE5-4D87-9496-8583D7F34A2C}" type="presOf" srcId="{5EEA4231-A26F-4E82-92AA-794E6BB1D768}" destId="{28DCF1F8-4533-4C8F-BC75-7A7F14B08E78}" srcOrd="0" destOrd="0" presId="urn:microsoft.com/office/officeart/2008/layout/VerticalCurvedList"/>
    <dgm:cxn modelId="{37CD3A78-A71D-41F5-9856-B97D7DB7DBB4}" srcId="{EB9F759C-0D90-41B9-B3EB-532FFB5B22DB}" destId="{48C5EBDB-A6C2-4D25-B782-7BFCDE55365D}" srcOrd="2" destOrd="0" parTransId="{56531372-47F2-4379-98F8-3ED888F7680B}" sibTransId="{AC87FCF5-A626-4C01-8746-7B2E80874863}"/>
    <dgm:cxn modelId="{9D9E92B8-AA43-4319-819E-7B9B653C1919}" type="presOf" srcId="{EB9F759C-0D90-41B9-B3EB-532FFB5B22DB}" destId="{F4CDDC70-35FE-485F-BF93-3DF79AC2B1E6}" srcOrd="0" destOrd="0" presId="urn:microsoft.com/office/officeart/2008/layout/VerticalCurvedList"/>
    <dgm:cxn modelId="{820DB30A-4142-4CC7-86EA-CF74B93200D8}" type="presParOf" srcId="{F4CDDC70-35FE-485F-BF93-3DF79AC2B1E6}" destId="{D11741B0-689F-48BD-AD40-4E51A29D7C2F}" srcOrd="0" destOrd="0" presId="urn:microsoft.com/office/officeart/2008/layout/VerticalCurvedList"/>
    <dgm:cxn modelId="{AC6540B8-7305-42A0-9E80-6208497D70F9}" type="presParOf" srcId="{D11741B0-689F-48BD-AD40-4E51A29D7C2F}" destId="{87A4B4D2-C6C7-4E08-BE98-5904E2BFEE2E}" srcOrd="0" destOrd="0" presId="urn:microsoft.com/office/officeart/2008/layout/VerticalCurvedList"/>
    <dgm:cxn modelId="{3DF0E48D-BD70-4312-A831-CF3BE28652A3}" type="presParOf" srcId="{87A4B4D2-C6C7-4E08-BE98-5904E2BFEE2E}" destId="{D6EAF374-69AD-45F3-AEEE-1E3876056F67}" srcOrd="0" destOrd="0" presId="urn:microsoft.com/office/officeart/2008/layout/VerticalCurvedList"/>
    <dgm:cxn modelId="{ADAD4F33-4BF4-413B-8456-C19600B35225}" type="presParOf" srcId="{87A4B4D2-C6C7-4E08-BE98-5904E2BFEE2E}" destId="{0981E584-C1DE-4227-BF74-D9E096BC7D39}" srcOrd="1" destOrd="0" presId="urn:microsoft.com/office/officeart/2008/layout/VerticalCurvedList"/>
    <dgm:cxn modelId="{1357BD0B-C758-408C-8A86-06827CC54AC3}" type="presParOf" srcId="{87A4B4D2-C6C7-4E08-BE98-5904E2BFEE2E}" destId="{786EE357-30F3-493B-862F-276F13A8A91A}" srcOrd="2" destOrd="0" presId="urn:microsoft.com/office/officeart/2008/layout/VerticalCurvedList"/>
    <dgm:cxn modelId="{7142CA70-C253-4AF3-9DF1-0048E4105DC1}" type="presParOf" srcId="{87A4B4D2-C6C7-4E08-BE98-5904E2BFEE2E}" destId="{C7A46F4B-2AA4-44D0-BCC7-2A4499268B93}" srcOrd="3" destOrd="0" presId="urn:microsoft.com/office/officeart/2008/layout/VerticalCurvedList"/>
    <dgm:cxn modelId="{AAB8ABC9-E9D7-4B37-95D9-78643E20378A}" type="presParOf" srcId="{D11741B0-689F-48BD-AD40-4E51A29D7C2F}" destId="{28DCF1F8-4533-4C8F-BC75-7A7F14B08E78}" srcOrd="1" destOrd="0" presId="urn:microsoft.com/office/officeart/2008/layout/VerticalCurvedList"/>
    <dgm:cxn modelId="{729E525D-FAB7-45FF-B31F-0C9B74961040}" type="presParOf" srcId="{D11741B0-689F-48BD-AD40-4E51A29D7C2F}" destId="{956E6749-4316-4757-8A88-796B7F17CD05}" srcOrd="2" destOrd="0" presId="urn:microsoft.com/office/officeart/2008/layout/VerticalCurvedList"/>
    <dgm:cxn modelId="{4D9AC7EB-C1B6-4895-BF3B-25B27C1F86F7}" type="presParOf" srcId="{956E6749-4316-4757-8A88-796B7F17CD05}" destId="{C8E787EC-74ED-455C-B670-B6ADF620AC57}" srcOrd="0" destOrd="0" presId="urn:microsoft.com/office/officeart/2008/layout/VerticalCurvedList"/>
    <dgm:cxn modelId="{E4425908-031C-40B4-B09F-A1D26494E581}" type="presParOf" srcId="{D11741B0-689F-48BD-AD40-4E51A29D7C2F}" destId="{89E89A41-53CF-477C-89ED-97ABF2A63505}" srcOrd="3" destOrd="0" presId="urn:microsoft.com/office/officeart/2008/layout/VerticalCurvedList"/>
    <dgm:cxn modelId="{42259112-8DC7-4EDE-A869-92E1D88E551A}" type="presParOf" srcId="{D11741B0-689F-48BD-AD40-4E51A29D7C2F}" destId="{3CCC3354-CCF2-48B5-A88C-6C254239568C}" srcOrd="4" destOrd="0" presId="urn:microsoft.com/office/officeart/2008/layout/VerticalCurvedList"/>
    <dgm:cxn modelId="{D7C5B7E5-1C8E-4500-8896-3BD7C64D6C6D}" type="presParOf" srcId="{3CCC3354-CCF2-48B5-A88C-6C254239568C}" destId="{B4EE17D4-EBC1-4AB9-A64F-1FDFBB3042DD}" srcOrd="0" destOrd="0" presId="urn:microsoft.com/office/officeart/2008/layout/VerticalCurvedList"/>
    <dgm:cxn modelId="{083DABC5-F5CB-4C66-B534-7E1AE9DB0017}" type="presParOf" srcId="{D11741B0-689F-48BD-AD40-4E51A29D7C2F}" destId="{ADE557F9-B6B1-4F76-9D76-B156FD880379}" srcOrd="5" destOrd="0" presId="urn:microsoft.com/office/officeart/2008/layout/VerticalCurvedList"/>
    <dgm:cxn modelId="{DE7BD4C7-0967-4473-A46C-9A502128C148}" type="presParOf" srcId="{D11741B0-689F-48BD-AD40-4E51A29D7C2F}" destId="{2A25CC86-7302-4EA2-9C30-5913D2C6B801}" srcOrd="6" destOrd="0" presId="urn:microsoft.com/office/officeart/2008/layout/VerticalCurvedList"/>
    <dgm:cxn modelId="{7EBCCD26-5C02-4B02-B299-AE579AE6DBC5}" type="presParOf" srcId="{2A25CC86-7302-4EA2-9C30-5913D2C6B801}" destId="{1BCCA5FA-D636-44F8-87EA-7A6910EF6BA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BF5378-AF0E-48EC-B3C2-42B760F4468B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0E3FCB-2BDA-43FD-B321-5C1A565D0287}">
      <dgm:prSet phldrT="[Text]" custT="1"/>
      <dgm:spPr/>
      <dgm:t>
        <a:bodyPr/>
        <a:lstStyle/>
        <a:p>
          <a:r>
            <a:rPr lang="en-US" sz="1600" dirty="0" err="1" smtClean="0"/>
            <a:t>Perencanaan</a:t>
          </a:r>
          <a:endParaRPr lang="en-US" sz="1600" dirty="0"/>
        </a:p>
      </dgm:t>
    </dgm:pt>
    <dgm:pt modelId="{2912F4ED-2040-4AB6-999D-1881D6C4C928}" type="parTrans" cxnId="{736D39D7-9ACB-4824-87F7-F14F21B2E5D5}">
      <dgm:prSet/>
      <dgm:spPr/>
      <dgm:t>
        <a:bodyPr/>
        <a:lstStyle/>
        <a:p>
          <a:endParaRPr lang="en-US"/>
        </a:p>
      </dgm:t>
    </dgm:pt>
    <dgm:pt modelId="{9292F675-8BFE-4F79-8B22-09EF470A28FE}" type="sibTrans" cxnId="{736D39D7-9ACB-4824-87F7-F14F21B2E5D5}">
      <dgm:prSet/>
      <dgm:spPr/>
      <dgm:t>
        <a:bodyPr/>
        <a:lstStyle/>
        <a:p>
          <a:endParaRPr lang="en-US"/>
        </a:p>
      </dgm:t>
    </dgm:pt>
    <dgm:pt modelId="{170C2713-A835-4B36-8DFC-C8199FA20441}">
      <dgm:prSet phldrT="[Text]" custT="1"/>
      <dgm:spPr/>
      <dgm:t>
        <a:bodyPr/>
        <a:lstStyle/>
        <a:p>
          <a:r>
            <a:rPr lang="en-US" sz="1600" dirty="0" err="1" smtClean="0"/>
            <a:t>Prosedur</a:t>
          </a:r>
          <a:r>
            <a:rPr lang="en-US" sz="1600" dirty="0" smtClean="0"/>
            <a:t> Audit</a:t>
          </a:r>
          <a:endParaRPr lang="en-US" sz="1600" dirty="0"/>
        </a:p>
      </dgm:t>
    </dgm:pt>
    <dgm:pt modelId="{8D880FD9-6D94-483A-B0BC-EA87EF23A881}" type="parTrans" cxnId="{56D2E132-13F0-41BD-84D5-5037018BC018}">
      <dgm:prSet/>
      <dgm:spPr/>
      <dgm:t>
        <a:bodyPr/>
        <a:lstStyle/>
        <a:p>
          <a:endParaRPr lang="en-US"/>
        </a:p>
      </dgm:t>
    </dgm:pt>
    <dgm:pt modelId="{C20678B2-F929-45CF-8C13-1FA9462B59EB}" type="sibTrans" cxnId="{56D2E132-13F0-41BD-84D5-5037018BC018}">
      <dgm:prSet/>
      <dgm:spPr/>
      <dgm:t>
        <a:bodyPr/>
        <a:lstStyle/>
        <a:p>
          <a:endParaRPr lang="en-US"/>
        </a:p>
      </dgm:t>
    </dgm:pt>
    <dgm:pt modelId="{0F25BF6F-CFC8-4B21-AB52-B727FA7AAF26}">
      <dgm:prSet phldrT="[Text]" custT="1"/>
      <dgm:spPr/>
      <dgm:t>
        <a:bodyPr/>
        <a:lstStyle/>
        <a:p>
          <a:r>
            <a:rPr lang="en-US" sz="1400" dirty="0" err="1" smtClean="0"/>
            <a:t>Pengumpulan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Analisis</a:t>
          </a:r>
          <a:r>
            <a:rPr lang="en-US" sz="1400" dirty="0" smtClean="0"/>
            <a:t> Data</a:t>
          </a:r>
          <a:endParaRPr lang="en-US" sz="1400" dirty="0"/>
        </a:p>
      </dgm:t>
    </dgm:pt>
    <dgm:pt modelId="{37295FCA-DFDF-4499-B072-F0F1B27AE1C3}" type="parTrans" cxnId="{91DE2522-BD69-417E-8A32-22478967AAF6}">
      <dgm:prSet/>
      <dgm:spPr/>
      <dgm:t>
        <a:bodyPr/>
        <a:lstStyle/>
        <a:p>
          <a:endParaRPr lang="en-US"/>
        </a:p>
      </dgm:t>
    </dgm:pt>
    <dgm:pt modelId="{B63658D7-455F-48E6-AB6C-89B1C5F5DB93}" type="sibTrans" cxnId="{91DE2522-BD69-417E-8A32-22478967AAF6}">
      <dgm:prSet/>
      <dgm:spPr/>
      <dgm:t>
        <a:bodyPr/>
        <a:lstStyle/>
        <a:p>
          <a:endParaRPr lang="en-US"/>
        </a:p>
      </dgm:t>
    </dgm:pt>
    <dgm:pt modelId="{D6E5370A-823B-44FB-8AA4-579A080F2ADE}">
      <dgm:prSet phldrT="[Text]" custT="1"/>
      <dgm:spPr/>
      <dgm:t>
        <a:bodyPr/>
        <a:lstStyle/>
        <a:p>
          <a:r>
            <a:rPr lang="en-US" sz="1600" dirty="0" err="1" smtClean="0"/>
            <a:t>Kertas</a:t>
          </a:r>
          <a:r>
            <a:rPr lang="en-US" sz="1600" dirty="0" smtClean="0"/>
            <a:t> </a:t>
          </a:r>
          <a:r>
            <a:rPr lang="en-US" sz="1600" dirty="0" err="1" smtClean="0"/>
            <a:t>Kerja</a:t>
          </a:r>
          <a:r>
            <a:rPr lang="en-US" sz="1600" dirty="0" smtClean="0"/>
            <a:t> Audit</a:t>
          </a:r>
          <a:endParaRPr lang="en-US" sz="1600" dirty="0"/>
        </a:p>
      </dgm:t>
    </dgm:pt>
    <dgm:pt modelId="{6F9C577E-3A3B-4B6A-8DFE-2957BB125B78}" type="parTrans" cxnId="{DF64868B-8DE8-462D-B7CA-512E11C42E03}">
      <dgm:prSet/>
      <dgm:spPr/>
      <dgm:t>
        <a:bodyPr/>
        <a:lstStyle/>
        <a:p>
          <a:endParaRPr lang="en-US"/>
        </a:p>
      </dgm:t>
    </dgm:pt>
    <dgm:pt modelId="{CC4CD72B-4DB8-428D-B5D9-E796B7187C47}" type="sibTrans" cxnId="{DF64868B-8DE8-462D-B7CA-512E11C42E03}">
      <dgm:prSet/>
      <dgm:spPr/>
      <dgm:t>
        <a:bodyPr/>
        <a:lstStyle/>
        <a:p>
          <a:endParaRPr lang="en-US"/>
        </a:p>
      </dgm:t>
    </dgm:pt>
    <dgm:pt modelId="{49B4AC15-97BE-44BF-93C5-7DBF43A9BDCD}">
      <dgm:prSet phldrT="[Text]" custT="1"/>
      <dgm:spPr/>
      <dgm:t>
        <a:bodyPr/>
        <a:lstStyle/>
        <a:p>
          <a:r>
            <a:rPr lang="en-US" sz="1600" dirty="0" smtClean="0"/>
            <a:t>Review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Supervisi</a:t>
          </a:r>
          <a:endParaRPr lang="en-US" sz="1600" dirty="0"/>
        </a:p>
      </dgm:t>
    </dgm:pt>
    <dgm:pt modelId="{9335F945-A729-4BDF-9721-964801F390F9}" type="parTrans" cxnId="{E88F18C6-1EB8-49F5-91AA-24947DA08E9A}">
      <dgm:prSet/>
      <dgm:spPr/>
      <dgm:t>
        <a:bodyPr/>
        <a:lstStyle/>
        <a:p>
          <a:endParaRPr lang="en-US"/>
        </a:p>
      </dgm:t>
    </dgm:pt>
    <dgm:pt modelId="{5F7DDFA7-416D-4066-BFBE-56ACF33B710E}" type="sibTrans" cxnId="{E88F18C6-1EB8-49F5-91AA-24947DA08E9A}">
      <dgm:prSet/>
      <dgm:spPr/>
      <dgm:t>
        <a:bodyPr/>
        <a:lstStyle/>
        <a:p>
          <a:endParaRPr lang="en-US"/>
        </a:p>
      </dgm:t>
    </dgm:pt>
    <dgm:pt modelId="{CB19BDDE-F13D-4D99-8D54-F965B202B031}">
      <dgm:prSet phldrT="[Text]" custT="1"/>
      <dgm:spPr/>
      <dgm:t>
        <a:bodyPr/>
        <a:lstStyle/>
        <a:p>
          <a:r>
            <a:rPr lang="en-US" sz="1600" dirty="0" err="1" smtClean="0"/>
            <a:t>Penyusunan</a:t>
          </a:r>
          <a:r>
            <a:rPr lang="en-US" sz="1200" dirty="0" smtClean="0"/>
            <a:t> </a:t>
          </a:r>
          <a:r>
            <a:rPr lang="en-US" sz="1200" dirty="0" err="1" smtClean="0"/>
            <a:t>Laporan</a:t>
          </a:r>
          <a:r>
            <a:rPr lang="en-US" sz="1200" dirty="0" smtClean="0"/>
            <a:t> </a:t>
          </a:r>
          <a:r>
            <a:rPr lang="en-US" sz="1200" dirty="0" err="1" smtClean="0"/>
            <a:t>Aduit</a:t>
          </a:r>
          <a:endParaRPr lang="en-US" sz="1200" dirty="0"/>
        </a:p>
      </dgm:t>
    </dgm:pt>
    <dgm:pt modelId="{507098B0-0391-43A2-A30A-53CA305E9639}" type="parTrans" cxnId="{B2E9B109-692D-4A09-8DDA-999AE5D47A1E}">
      <dgm:prSet/>
      <dgm:spPr/>
      <dgm:t>
        <a:bodyPr/>
        <a:lstStyle/>
        <a:p>
          <a:endParaRPr lang="en-US"/>
        </a:p>
      </dgm:t>
    </dgm:pt>
    <dgm:pt modelId="{398FCC9E-4F32-427C-8B96-185B9913C73F}" type="sibTrans" cxnId="{B2E9B109-692D-4A09-8DDA-999AE5D47A1E}">
      <dgm:prSet/>
      <dgm:spPr/>
      <dgm:t>
        <a:bodyPr/>
        <a:lstStyle/>
        <a:p>
          <a:endParaRPr lang="en-US"/>
        </a:p>
      </dgm:t>
    </dgm:pt>
    <dgm:pt modelId="{48C100B1-63D6-473D-9666-28A9F89A775F}">
      <dgm:prSet phldrT="[Text]"/>
      <dgm:spPr/>
      <dgm:t>
        <a:bodyPr/>
        <a:lstStyle/>
        <a:p>
          <a:r>
            <a:rPr lang="en-US" dirty="0" err="1" smtClean="0"/>
            <a:t>Arsip</a:t>
          </a:r>
          <a:endParaRPr lang="en-US" dirty="0"/>
        </a:p>
      </dgm:t>
    </dgm:pt>
    <dgm:pt modelId="{BAF2B9F5-E6B4-4C6A-AA7C-87E524DE9493}" type="parTrans" cxnId="{6627F008-1838-4119-991C-B8F02E8FEB20}">
      <dgm:prSet/>
      <dgm:spPr/>
      <dgm:t>
        <a:bodyPr/>
        <a:lstStyle/>
        <a:p>
          <a:endParaRPr lang="en-US"/>
        </a:p>
      </dgm:t>
    </dgm:pt>
    <dgm:pt modelId="{B7E99119-688F-44E7-9A20-D087DB5511AF}" type="sibTrans" cxnId="{6627F008-1838-4119-991C-B8F02E8FEB20}">
      <dgm:prSet/>
      <dgm:spPr/>
      <dgm:t>
        <a:bodyPr/>
        <a:lstStyle/>
        <a:p>
          <a:endParaRPr lang="en-US"/>
        </a:p>
      </dgm:t>
    </dgm:pt>
    <dgm:pt modelId="{0F7208F8-CF6F-46C6-A643-2E024A73D089}">
      <dgm:prSet phldrT="[Text]"/>
      <dgm:spPr/>
      <dgm:t>
        <a:bodyPr/>
        <a:lstStyle/>
        <a:p>
          <a:r>
            <a:rPr lang="en-US" dirty="0" smtClean="0"/>
            <a:t>Proses Audit</a:t>
          </a:r>
          <a:endParaRPr lang="en-US" dirty="0"/>
        </a:p>
      </dgm:t>
    </dgm:pt>
    <dgm:pt modelId="{EFF43792-BFEB-4D37-BD01-583AE0424AA3}" type="sibTrans" cxnId="{B1BE5945-9004-4955-8D92-5286242F980E}">
      <dgm:prSet/>
      <dgm:spPr/>
      <dgm:t>
        <a:bodyPr/>
        <a:lstStyle/>
        <a:p>
          <a:endParaRPr lang="en-US"/>
        </a:p>
      </dgm:t>
    </dgm:pt>
    <dgm:pt modelId="{AB3A98FF-FF1B-41ED-8F54-62C84BA1E12B}" type="parTrans" cxnId="{B1BE5945-9004-4955-8D92-5286242F980E}">
      <dgm:prSet/>
      <dgm:spPr/>
      <dgm:t>
        <a:bodyPr/>
        <a:lstStyle/>
        <a:p>
          <a:endParaRPr lang="en-US"/>
        </a:p>
      </dgm:t>
    </dgm:pt>
    <dgm:pt modelId="{ED27B416-D038-4E37-A8DA-434D0EF7C644}" type="pres">
      <dgm:prSet presAssocID="{3CBF5378-AF0E-48EC-B3C2-42B760F4468B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1CF637E-EE18-4421-8051-504F4209098A}" type="pres">
      <dgm:prSet presAssocID="{0F7208F8-CF6F-46C6-A643-2E024A73D089}" presName="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44DB0-376E-4B81-890A-578C019A2A16}" type="pres">
      <dgm:prSet presAssocID="{EFF43792-BFEB-4D37-BD01-583AE0424AA3}" presName="sibTrans" presStyleLbl="sibTrans2D1" presStyleIdx="0" presStyleCnt="7"/>
      <dgm:spPr/>
      <dgm:t>
        <a:bodyPr/>
        <a:lstStyle/>
        <a:p>
          <a:endParaRPr lang="en-US"/>
        </a:p>
      </dgm:t>
    </dgm:pt>
    <dgm:pt modelId="{73AFC723-E6C4-422F-8084-2EED5C9AD035}" type="pres">
      <dgm:prSet presAssocID="{A00E3FCB-2BDA-43FD-B321-5C1A565D0287}" presName="middleNode" presStyleCnt="0"/>
      <dgm:spPr/>
    </dgm:pt>
    <dgm:pt modelId="{F826C8C4-0D1C-4F7C-8B01-D5860CA5FDC1}" type="pres">
      <dgm:prSet presAssocID="{A00E3FCB-2BDA-43FD-B321-5C1A565D0287}" presName="padding" presStyleLbl="node1" presStyleIdx="0" presStyleCnt="8"/>
      <dgm:spPr/>
    </dgm:pt>
    <dgm:pt modelId="{F66B8585-459D-47DD-8676-FD3A05C5EDE4}" type="pres">
      <dgm:prSet presAssocID="{A00E3FCB-2BDA-43FD-B321-5C1A565D0287}" presName="shap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AD8EAB-F750-44BE-B7E6-0EF9A93CCC43}" type="pres">
      <dgm:prSet presAssocID="{9292F675-8BFE-4F79-8B22-09EF470A28FE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28B0DEC-0B01-4714-B6B2-D1B6F6A52CD5}" type="pres">
      <dgm:prSet presAssocID="{170C2713-A835-4B36-8DFC-C8199FA20441}" presName="middleNode" presStyleCnt="0"/>
      <dgm:spPr/>
    </dgm:pt>
    <dgm:pt modelId="{E53A3F51-96B7-41AB-9CA9-65AF865F3A26}" type="pres">
      <dgm:prSet presAssocID="{170C2713-A835-4B36-8DFC-C8199FA20441}" presName="padding" presStyleLbl="node1" presStyleIdx="1" presStyleCnt="8"/>
      <dgm:spPr/>
    </dgm:pt>
    <dgm:pt modelId="{8D64CB26-6756-4E62-A2EB-9E2E76A09688}" type="pres">
      <dgm:prSet presAssocID="{170C2713-A835-4B36-8DFC-C8199FA20441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92E18-5DD0-4E3A-8311-5FB450673126}" type="pres">
      <dgm:prSet presAssocID="{C20678B2-F929-45CF-8C13-1FA9462B59EB}" presName="sibTrans" presStyleLbl="sibTrans2D1" presStyleIdx="2" presStyleCnt="7"/>
      <dgm:spPr/>
      <dgm:t>
        <a:bodyPr/>
        <a:lstStyle/>
        <a:p>
          <a:endParaRPr lang="en-US"/>
        </a:p>
      </dgm:t>
    </dgm:pt>
    <dgm:pt modelId="{600D878B-9F0E-4B74-BDA7-E5D3AF3251E5}" type="pres">
      <dgm:prSet presAssocID="{0F25BF6F-CFC8-4B21-AB52-B727FA7AAF26}" presName="middleNode" presStyleCnt="0"/>
      <dgm:spPr/>
    </dgm:pt>
    <dgm:pt modelId="{BF2148F8-8E6D-4493-87E4-032AB11BE784}" type="pres">
      <dgm:prSet presAssocID="{0F25BF6F-CFC8-4B21-AB52-B727FA7AAF26}" presName="padding" presStyleLbl="node1" presStyleIdx="2" presStyleCnt="8"/>
      <dgm:spPr/>
    </dgm:pt>
    <dgm:pt modelId="{7D18C241-9BBA-43F4-AA6D-F2AE9833C554}" type="pres">
      <dgm:prSet presAssocID="{0F25BF6F-CFC8-4B21-AB52-B727FA7AAF26}" presName="shape" presStyleLbl="node1" presStyleIdx="3" presStyleCnt="8" custScaleX="113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6DC99-F04E-4582-95EB-816404F0FF2E}" type="pres">
      <dgm:prSet presAssocID="{B63658D7-455F-48E6-AB6C-89B1C5F5DB93}" presName="sibTrans" presStyleLbl="sibTrans2D1" presStyleIdx="3" presStyleCnt="7"/>
      <dgm:spPr/>
      <dgm:t>
        <a:bodyPr/>
        <a:lstStyle/>
        <a:p>
          <a:endParaRPr lang="en-US"/>
        </a:p>
      </dgm:t>
    </dgm:pt>
    <dgm:pt modelId="{C5493FB3-3F45-4E42-B2DF-97EA9659B188}" type="pres">
      <dgm:prSet presAssocID="{D6E5370A-823B-44FB-8AA4-579A080F2ADE}" presName="middleNode" presStyleCnt="0"/>
      <dgm:spPr/>
    </dgm:pt>
    <dgm:pt modelId="{B9703152-D77B-4AB3-A78D-54867A4B52BD}" type="pres">
      <dgm:prSet presAssocID="{D6E5370A-823B-44FB-8AA4-579A080F2ADE}" presName="padding" presStyleLbl="node1" presStyleIdx="3" presStyleCnt="8"/>
      <dgm:spPr/>
    </dgm:pt>
    <dgm:pt modelId="{7D05E093-4F11-440B-ADCD-2B6BF97B50B7}" type="pres">
      <dgm:prSet presAssocID="{D6E5370A-823B-44FB-8AA4-579A080F2ADE}" presName="shap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C1C01E-4390-4115-8E9A-6225E7C5D183}" type="pres">
      <dgm:prSet presAssocID="{CC4CD72B-4DB8-428D-B5D9-E796B7187C47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3F4911E-8FB6-45E3-9E7D-FBF96CF6318E}" type="pres">
      <dgm:prSet presAssocID="{49B4AC15-97BE-44BF-93C5-7DBF43A9BDCD}" presName="middleNode" presStyleCnt="0"/>
      <dgm:spPr/>
    </dgm:pt>
    <dgm:pt modelId="{2F3F36F4-0700-46A4-A4AD-B086C9874037}" type="pres">
      <dgm:prSet presAssocID="{49B4AC15-97BE-44BF-93C5-7DBF43A9BDCD}" presName="padding" presStyleLbl="node1" presStyleIdx="4" presStyleCnt="8"/>
      <dgm:spPr/>
    </dgm:pt>
    <dgm:pt modelId="{2A123F89-9A71-4954-8263-0254814B1AED}" type="pres">
      <dgm:prSet presAssocID="{49B4AC15-97BE-44BF-93C5-7DBF43A9BDCD}" presName="shap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EF02C4-89B9-4D57-B6EC-3B4D13CA84ED}" type="pres">
      <dgm:prSet presAssocID="{5F7DDFA7-416D-4066-BFBE-56ACF33B710E}" presName="sibTrans" presStyleLbl="sibTrans2D1" presStyleIdx="5" presStyleCnt="7"/>
      <dgm:spPr/>
      <dgm:t>
        <a:bodyPr/>
        <a:lstStyle/>
        <a:p>
          <a:endParaRPr lang="en-US"/>
        </a:p>
      </dgm:t>
    </dgm:pt>
    <dgm:pt modelId="{B9B036C8-ADF9-4B85-BFAF-765DACDC200D}" type="pres">
      <dgm:prSet presAssocID="{CB19BDDE-F13D-4D99-8D54-F965B202B031}" presName="middleNode" presStyleCnt="0"/>
      <dgm:spPr/>
    </dgm:pt>
    <dgm:pt modelId="{1DDE0F53-22DD-40DC-A5ED-B20F6103EBED}" type="pres">
      <dgm:prSet presAssocID="{CB19BDDE-F13D-4D99-8D54-F965B202B031}" presName="padding" presStyleLbl="node1" presStyleIdx="5" presStyleCnt="8"/>
      <dgm:spPr/>
    </dgm:pt>
    <dgm:pt modelId="{9034B95E-0178-4BB2-A706-D0F5704FACD7}" type="pres">
      <dgm:prSet presAssocID="{CB19BDDE-F13D-4D99-8D54-F965B202B031}" presName="shap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23D944-8988-4234-BDEB-1A96212BB490}" type="pres">
      <dgm:prSet presAssocID="{398FCC9E-4F32-427C-8B96-185B9913C73F}" presName="sibTrans" presStyleLbl="sibTrans2D1" presStyleIdx="6" presStyleCnt="7"/>
      <dgm:spPr/>
      <dgm:t>
        <a:bodyPr/>
        <a:lstStyle/>
        <a:p>
          <a:endParaRPr lang="en-US"/>
        </a:p>
      </dgm:t>
    </dgm:pt>
    <dgm:pt modelId="{39D7FADA-A92F-471A-9110-26752538DD46}" type="pres">
      <dgm:prSet presAssocID="{48C100B1-63D6-473D-9666-28A9F89A775F}" presName="las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4BEF7B-E744-43C4-B6FA-47C8795A3879}" type="presOf" srcId="{9292F675-8BFE-4F79-8B22-09EF470A28FE}" destId="{5BAD8EAB-F750-44BE-B7E6-0EF9A93CCC43}" srcOrd="0" destOrd="0" presId="urn:microsoft.com/office/officeart/2005/8/layout/bProcess2"/>
    <dgm:cxn modelId="{91DE2522-BD69-417E-8A32-22478967AAF6}" srcId="{3CBF5378-AF0E-48EC-B3C2-42B760F4468B}" destId="{0F25BF6F-CFC8-4B21-AB52-B727FA7AAF26}" srcOrd="3" destOrd="0" parTransId="{37295FCA-DFDF-4499-B072-F0F1B27AE1C3}" sibTransId="{B63658D7-455F-48E6-AB6C-89B1C5F5DB93}"/>
    <dgm:cxn modelId="{7F235CCA-3AAD-44BD-A094-C37643B13802}" type="presOf" srcId="{48C100B1-63D6-473D-9666-28A9F89A775F}" destId="{39D7FADA-A92F-471A-9110-26752538DD46}" srcOrd="0" destOrd="0" presId="urn:microsoft.com/office/officeart/2005/8/layout/bProcess2"/>
    <dgm:cxn modelId="{56D2E132-13F0-41BD-84D5-5037018BC018}" srcId="{3CBF5378-AF0E-48EC-B3C2-42B760F4468B}" destId="{170C2713-A835-4B36-8DFC-C8199FA20441}" srcOrd="2" destOrd="0" parTransId="{8D880FD9-6D94-483A-B0BC-EA87EF23A881}" sibTransId="{C20678B2-F929-45CF-8C13-1FA9462B59EB}"/>
    <dgm:cxn modelId="{736D39D7-9ACB-4824-87F7-F14F21B2E5D5}" srcId="{3CBF5378-AF0E-48EC-B3C2-42B760F4468B}" destId="{A00E3FCB-2BDA-43FD-B321-5C1A565D0287}" srcOrd="1" destOrd="0" parTransId="{2912F4ED-2040-4AB6-999D-1881D6C4C928}" sibTransId="{9292F675-8BFE-4F79-8B22-09EF470A28FE}"/>
    <dgm:cxn modelId="{B1BE5945-9004-4955-8D92-5286242F980E}" srcId="{3CBF5378-AF0E-48EC-B3C2-42B760F4468B}" destId="{0F7208F8-CF6F-46C6-A643-2E024A73D089}" srcOrd="0" destOrd="0" parTransId="{AB3A98FF-FF1B-41ED-8F54-62C84BA1E12B}" sibTransId="{EFF43792-BFEB-4D37-BD01-583AE0424AA3}"/>
    <dgm:cxn modelId="{36F0C17D-99C2-44DE-AD0F-2ADEC45D73E0}" type="presOf" srcId="{EFF43792-BFEB-4D37-BD01-583AE0424AA3}" destId="{F1F44DB0-376E-4B81-890A-578C019A2A16}" srcOrd="0" destOrd="0" presId="urn:microsoft.com/office/officeart/2005/8/layout/bProcess2"/>
    <dgm:cxn modelId="{DF64868B-8DE8-462D-B7CA-512E11C42E03}" srcId="{3CBF5378-AF0E-48EC-B3C2-42B760F4468B}" destId="{D6E5370A-823B-44FB-8AA4-579A080F2ADE}" srcOrd="4" destOrd="0" parTransId="{6F9C577E-3A3B-4B6A-8DFE-2957BB125B78}" sibTransId="{CC4CD72B-4DB8-428D-B5D9-E796B7187C47}"/>
    <dgm:cxn modelId="{B25BE2DD-6FE3-4BD3-BCC7-D12C5ABEE922}" type="presOf" srcId="{3CBF5378-AF0E-48EC-B3C2-42B760F4468B}" destId="{ED27B416-D038-4E37-A8DA-434D0EF7C644}" srcOrd="0" destOrd="0" presId="urn:microsoft.com/office/officeart/2005/8/layout/bProcess2"/>
    <dgm:cxn modelId="{B71637FD-79CB-420B-8AD5-752EEF9CF7C3}" type="presOf" srcId="{CC4CD72B-4DB8-428D-B5D9-E796B7187C47}" destId="{B8C1C01E-4390-4115-8E9A-6225E7C5D183}" srcOrd="0" destOrd="0" presId="urn:microsoft.com/office/officeart/2005/8/layout/bProcess2"/>
    <dgm:cxn modelId="{221D644F-7FA6-4DBD-A74D-A1728DB10066}" type="presOf" srcId="{398FCC9E-4F32-427C-8B96-185B9913C73F}" destId="{DD23D944-8988-4234-BDEB-1A96212BB490}" srcOrd="0" destOrd="0" presId="urn:microsoft.com/office/officeart/2005/8/layout/bProcess2"/>
    <dgm:cxn modelId="{CEB8F6A6-D7DC-4368-8A08-A6CF90922A24}" type="presOf" srcId="{B63658D7-455F-48E6-AB6C-89B1C5F5DB93}" destId="{9FA6DC99-F04E-4582-95EB-816404F0FF2E}" srcOrd="0" destOrd="0" presId="urn:microsoft.com/office/officeart/2005/8/layout/bProcess2"/>
    <dgm:cxn modelId="{E88F18C6-1EB8-49F5-91AA-24947DA08E9A}" srcId="{3CBF5378-AF0E-48EC-B3C2-42B760F4468B}" destId="{49B4AC15-97BE-44BF-93C5-7DBF43A9BDCD}" srcOrd="5" destOrd="0" parTransId="{9335F945-A729-4BDF-9721-964801F390F9}" sibTransId="{5F7DDFA7-416D-4066-BFBE-56ACF33B710E}"/>
    <dgm:cxn modelId="{387460BD-9B68-43EE-AE4D-05A3A8E48A38}" type="presOf" srcId="{A00E3FCB-2BDA-43FD-B321-5C1A565D0287}" destId="{F66B8585-459D-47DD-8676-FD3A05C5EDE4}" srcOrd="0" destOrd="0" presId="urn:microsoft.com/office/officeart/2005/8/layout/bProcess2"/>
    <dgm:cxn modelId="{B2C4944A-C504-4A56-8635-02772916D30F}" type="presOf" srcId="{CB19BDDE-F13D-4D99-8D54-F965B202B031}" destId="{9034B95E-0178-4BB2-A706-D0F5704FACD7}" srcOrd="0" destOrd="0" presId="urn:microsoft.com/office/officeart/2005/8/layout/bProcess2"/>
    <dgm:cxn modelId="{BEEBF5CC-CAC1-47DE-B792-48A0454A1A94}" type="presOf" srcId="{C20678B2-F929-45CF-8C13-1FA9462B59EB}" destId="{9FD92E18-5DD0-4E3A-8311-5FB450673126}" srcOrd="0" destOrd="0" presId="urn:microsoft.com/office/officeart/2005/8/layout/bProcess2"/>
    <dgm:cxn modelId="{203596A7-F7F4-4FE0-9118-BE02211228FB}" type="presOf" srcId="{0F7208F8-CF6F-46C6-A643-2E024A73D089}" destId="{41CF637E-EE18-4421-8051-504F4209098A}" srcOrd="0" destOrd="0" presId="urn:microsoft.com/office/officeart/2005/8/layout/bProcess2"/>
    <dgm:cxn modelId="{5233106E-6524-4BA9-972F-690674935D73}" type="presOf" srcId="{5F7DDFA7-416D-4066-BFBE-56ACF33B710E}" destId="{63EF02C4-89B9-4D57-B6EC-3B4D13CA84ED}" srcOrd="0" destOrd="0" presId="urn:microsoft.com/office/officeart/2005/8/layout/bProcess2"/>
    <dgm:cxn modelId="{F9B4BCAF-B013-4AD7-BE79-F73E748600F0}" type="presOf" srcId="{170C2713-A835-4B36-8DFC-C8199FA20441}" destId="{8D64CB26-6756-4E62-A2EB-9E2E76A09688}" srcOrd="0" destOrd="0" presId="urn:microsoft.com/office/officeart/2005/8/layout/bProcess2"/>
    <dgm:cxn modelId="{B2E9B109-692D-4A09-8DDA-999AE5D47A1E}" srcId="{3CBF5378-AF0E-48EC-B3C2-42B760F4468B}" destId="{CB19BDDE-F13D-4D99-8D54-F965B202B031}" srcOrd="6" destOrd="0" parTransId="{507098B0-0391-43A2-A30A-53CA305E9639}" sibTransId="{398FCC9E-4F32-427C-8B96-185B9913C73F}"/>
    <dgm:cxn modelId="{86DFE126-34D2-43F0-A668-FD05D94633B3}" type="presOf" srcId="{D6E5370A-823B-44FB-8AA4-579A080F2ADE}" destId="{7D05E093-4F11-440B-ADCD-2B6BF97B50B7}" srcOrd="0" destOrd="0" presId="urn:microsoft.com/office/officeart/2005/8/layout/bProcess2"/>
    <dgm:cxn modelId="{79BE307D-9E74-4C70-A417-75BF02C69EA3}" type="presOf" srcId="{0F25BF6F-CFC8-4B21-AB52-B727FA7AAF26}" destId="{7D18C241-9BBA-43F4-AA6D-F2AE9833C554}" srcOrd="0" destOrd="0" presId="urn:microsoft.com/office/officeart/2005/8/layout/bProcess2"/>
    <dgm:cxn modelId="{74A67B6B-38C3-40C0-A450-B8B30D0F24BE}" type="presOf" srcId="{49B4AC15-97BE-44BF-93C5-7DBF43A9BDCD}" destId="{2A123F89-9A71-4954-8263-0254814B1AED}" srcOrd="0" destOrd="0" presId="urn:microsoft.com/office/officeart/2005/8/layout/bProcess2"/>
    <dgm:cxn modelId="{6627F008-1838-4119-991C-B8F02E8FEB20}" srcId="{3CBF5378-AF0E-48EC-B3C2-42B760F4468B}" destId="{48C100B1-63D6-473D-9666-28A9F89A775F}" srcOrd="7" destOrd="0" parTransId="{BAF2B9F5-E6B4-4C6A-AA7C-87E524DE9493}" sibTransId="{B7E99119-688F-44E7-9A20-D087DB5511AF}"/>
    <dgm:cxn modelId="{CE647239-4748-4865-A7A6-4F1C55C500C8}" type="presParOf" srcId="{ED27B416-D038-4E37-A8DA-434D0EF7C644}" destId="{41CF637E-EE18-4421-8051-504F4209098A}" srcOrd="0" destOrd="0" presId="urn:microsoft.com/office/officeart/2005/8/layout/bProcess2"/>
    <dgm:cxn modelId="{E37C547D-E7B0-4E03-B579-6369D9F5720F}" type="presParOf" srcId="{ED27B416-D038-4E37-A8DA-434D0EF7C644}" destId="{F1F44DB0-376E-4B81-890A-578C019A2A16}" srcOrd="1" destOrd="0" presId="urn:microsoft.com/office/officeart/2005/8/layout/bProcess2"/>
    <dgm:cxn modelId="{A2ADDDE4-9E02-45C5-9EA4-05AAD14C3A9A}" type="presParOf" srcId="{ED27B416-D038-4E37-A8DA-434D0EF7C644}" destId="{73AFC723-E6C4-422F-8084-2EED5C9AD035}" srcOrd="2" destOrd="0" presId="urn:microsoft.com/office/officeart/2005/8/layout/bProcess2"/>
    <dgm:cxn modelId="{ACA8B13B-7001-42D0-99CF-A6F9BAA4F35B}" type="presParOf" srcId="{73AFC723-E6C4-422F-8084-2EED5C9AD035}" destId="{F826C8C4-0D1C-4F7C-8B01-D5860CA5FDC1}" srcOrd="0" destOrd="0" presId="urn:microsoft.com/office/officeart/2005/8/layout/bProcess2"/>
    <dgm:cxn modelId="{82795EC3-CCC2-43F3-B914-8B0745C763C6}" type="presParOf" srcId="{73AFC723-E6C4-422F-8084-2EED5C9AD035}" destId="{F66B8585-459D-47DD-8676-FD3A05C5EDE4}" srcOrd="1" destOrd="0" presId="urn:microsoft.com/office/officeart/2005/8/layout/bProcess2"/>
    <dgm:cxn modelId="{1FACF366-556F-4E4E-82B9-B67EF59F7A85}" type="presParOf" srcId="{ED27B416-D038-4E37-A8DA-434D0EF7C644}" destId="{5BAD8EAB-F750-44BE-B7E6-0EF9A93CCC43}" srcOrd="3" destOrd="0" presId="urn:microsoft.com/office/officeart/2005/8/layout/bProcess2"/>
    <dgm:cxn modelId="{12CB12B3-44EC-405A-81B6-FBB2524B4DF5}" type="presParOf" srcId="{ED27B416-D038-4E37-A8DA-434D0EF7C644}" destId="{928B0DEC-0B01-4714-B6B2-D1B6F6A52CD5}" srcOrd="4" destOrd="0" presId="urn:microsoft.com/office/officeart/2005/8/layout/bProcess2"/>
    <dgm:cxn modelId="{DDF55A32-42B3-4BE6-8274-6DDE2956F286}" type="presParOf" srcId="{928B0DEC-0B01-4714-B6B2-D1B6F6A52CD5}" destId="{E53A3F51-96B7-41AB-9CA9-65AF865F3A26}" srcOrd="0" destOrd="0" presId="urn:microsoft.com/office/officeart/2005/8/layout/bProcess2"/>
    <dgm:cxn modelId="{C03F587B-C69E-4357-9FF4-84B8E193247B}" type="presParOf" srcId="{928B0DEC-0B01-4714-B6B2-D1B6F6A52CD5}" destId="{8D64CB26-6756-4E62-A2EB-9E2E76A09688}" srcOrd="1" destOrd="0" presId="urn:microsoft.com/office/officeart/2005/8/layout/bProcess2"/>
    <dgm:cxn modelId="{90337D53-C4DB-418D-AE9C-CDC6A044B0DD}" type="presParOf" srcId="{ED27B416-D038-4E37-A8DA-434D0EF7C644}" destId="{9FD92E18-5DD0-4E3A-8311-5FB450673126}" srcOrd="5" destOrd="0" presId="urn:microsoft.com/office/officeart/2005/8/layout/bProcess2"/>
    <dgm:cxn modelId="{A2E8B5BE-9726-4A60-9455-1568A718B00B}" type="presParOf" srcId="{ED27B416-D038-4E37-A8DA-434D0EF7C644}" destId="{600D878B-9F0E-4B74-BDA7-E5D3AF3251E5}" srcOrd="6" destOrd="0" presId="urn:microsoft.com/office/officeart/2005/8/layout/bProcess2"/>
    <dgm:cxn modelId="{353281DA-2CB3-431C-89FB-0C36A21314EA}" type="presParOf" srcId="{600D878B-9F0E-4B74-BDA7-E5D3AF3251E5}" destId="{BF2148F8-8E6D-4493-87E4-032AB11BE784}" srcOrd="0" destOrd="0" presId="urn:microsoft.com/office/officeart/2005/8/layout/bProcess2"/>
    <dgm:cxn modelId="{C5603F06-BAE4-4D13-B3FC-3B3DD3CFF6A1}" type="presParOf" srcId="{600D878B-9F0E-4B74-BDA7-E5D3AF3251E5}" destId="{7D18C241-9BBA-43F4-AA6D-F2AE9833C554}" srcOrd="1" destOrd="0" presId="urn:microsoft.com/office/officeart/2005/8/layout/bProcess2"/>
    <dgm:cxn modelId="{757793E3-74BF-4EB8-AECB-B16295E4101E}" type="presParOf" srcId="{ED27B416-D038-4E37-A8DA-434D0EF7C644}" destId="{9FA6DC99-F04E-4582-95EB-816404F0FF2E}" srcOrd="7" destOrd="0" presId="urn:microsoft.com/office/officeart/2005/8/layout/bProcess2"/>
    <dgm:cxn modelId="{9E424E83-6A16-4C86-8B1F-C06AD8148ED3}" type="presParOf" srcId="{ED27B416-D038-4E37-A8DA-434D0EF7C644}" destId="{C5493FB3-3F45-4E42-B2DF-97EA9659B188}" srcOrd="8" destOrd="0" presId="urn:microsoft.com/office/officeart/2005/8/layout/bProcess2"/>
    <dgm:cxn modelId="{6321A955-2DAE-4575-A722-695CC36E0B91}" type="presParOf" srcId="{C5493FB3-3F45-4E42-B2DF-97EA9659B188}" destId="{B9703152-D77B-4AB3-A78D-54867A4B52BD}" srcOrd="0" destOrd="0" presId="urn:microsoft.com/office/officeart/2005/8/layout/bProcess2"/>
    <dgm:cxn modelId="{C5243CD8-917E-4513-8BCE-4A2105CBBA7C}" type="presParOf" srcId="{C5493FB3-3F45-4E42-B2DF-97EA9659B188}" destId="{7D05E093-4F11-440B-ADCD-2B6BF97B50B7}" srcOrd="1" destOrd="0" presId="urn:microsoft.com/office/officeart/2005/8/layout/bProcess2"/>
    <dgm:cxn modelId="{8CA99711-E9FA-4682-9438-E7992A035F4D}" type="presParOf" srcId="{ED27B416-D038-4E37-A8DA-434D0EF7C644}" destId="{B8C1C01E-4390-4115-8E9A-6225E7C5D183}" srcOrd="9" destOrd="0" presId="urn:microsoft.com/office/officeart/2005/8/layout/bProcess2"/>
    <dgm:cxn modelId="{8A3743E4-D141-42F1-B1EB-65C5407DEC7D}" type="presParOf" srcId="{ED27B416-D038-4E37-A8DA-434D0EF7C644}" destId="{13F4911E-8FB6-45E3-9E7D-FBF96CF6318E}" srcOrd="10" destOrd="0" presId="urn:microsoft.com/office/officeart/2005/8/layout/bProcess2"/>
    <dgm:cxn modelId="{56374C9A-32B8-4A45-9FAD-47DD70B56960}" type="presParOf" srcId="{13F4911E-8FB6-45E3-9E7D-FBF96CF6318E}" destId="{2F3F36F4-0700-46A4-A4AD-B086C9874037}" srcOrd="0" destOrd="0" presId="urn:microsoft.com/office/officeart/2005/8/layout/bProcess2"/>
    <dgm:cxn modelId="{32ED7FAD-C14C-44B2-AAF7-5A201A686C03}" type="presParOf" srcId="{13F4911E-8FB6-45E3-9E7D-FBF96CF6318E}" destId="{2A123F89-9A71-4954-8263-0254814B1AED}" srcOrd="1" destOrd="0" presId="urn:microsoft.com/office/officeart/2005/8/layout/bProcess2"/>
    <dgm:cxn modelId="{072920E9-2956-47BD-879F-AE80E8575365}" type="presParOf" srcId="{ED27B416-D038-4E37-A8DA-434D0EF7C644}" destId="{63EF02C4-89B9-4D57-B6EC-3B4D13CA84ED}" srcOrd="11" destOrd="0" presId="urn:microsoft.com/office/officeart/2005/8/layout/bProcess2"/>
    <dgm:cxn modelId="{8D1546A1-E91B-4B77-8FE0-B151295C50E2}" type="presParOf" srcId="{ED27B416-D038-4E37-A8DA-434D0EF7C644}" destId="{B9B036C8-ADF9-4B85-BFAF-765DACDC200D}" srcOrd="12" destOrd="0" presId="urn:microsoft.com/office/officeart/2005/8/layout/bProcess2"/>
    <dgm:cxn modelId="{C43D638D-E2C0-4CF5-8279-8108EAB3AF20}" type="presParOf" srcId="{B9B036C8-ADF9-4B85-BFAF-765DACDC200D}" destId="{1DDE0F53-22DD-40DC-A5ED-B20F6103EBED}" srcOrd="0" destOrd="0" presId="urn:microsoft.com/office/officeart/2005/8/layout/bProcess2"/>
    <dgm:cxn modelId="{FB1CE281-4451-4E6D-8A7D-7115054965B1}" type="presParOf" srcId="{B9B036C8-ADF9-4B85-BFAF-765DACDC200D}" destId="{9034B95E-0178-4BB2-A706-D0F5704FACD7}" srcOrd="1" destOrd="0" presId="urn:microsoft.com/office/officeart/2005/8/layout/bProcess2"/>
    <dgm:cxn modelId="{DCCFB85A-017D-4360-AFB3-786FBFEFCF63}" type="presParOf" srcId="{ED27B416-D038-4E37-A8DA-434D0EF7C644}" destId="{DD23D944-8988-4234-BDEB-1A96212BB490}" srcOrd="13" destOrd="0" presId="urn:microsoft.com/office/officeart/2005/8/layout/bProcess2"/>
    <dgm:cxn modelId="{55B412D7-EAEE-4BCF-B080-DF45B0B8CEFD}" type="presParOf" srcId="{ED27B416-D038-4E37-A8DA-434D0EF7C644}" destId="{39D7FADA-A92F-471A-9110-26752538DD46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AUDIT KEUANGAN BERBASIS TEKNOLOGI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95993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RIEKA RAMADHANIYAH</a:t>
            </a:r>
          </a:p>
          <a:p>
            <a:r>
              <a:rPr lang="en-US" dirty="0" smtClean="0"/>
              <a:t>PRODI AKUNTANSI </a:t>
            </a:r>
            <a:r>
              <a:rPr lang="en-US" dirty="0" smtClean="0"/>
              <a:t>– IBI DARMAJAYA</a:t>
            </a:r>
          </a:p>
          <a:p>
            <a:r>
              <a:rPr lang="en-US" dirty="0" smtClean="0"/>
              <a:t>2025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130" y="248997"/>
            <a:ext cx="120015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9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</a:t>
            </a:r>
            <a:r>
              <a:rPr lang="en-US" dirty="0" err="1" smtClean="0"/>
              <a:t>Berbasis</a:t>
            </a:r>
            <a:r>
              <a:rPr lang="en-US" dirty="0" smtClean="0"/>
              <a:t> ATLAS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649549"/>
              </p:ext>
            </p:extLst>
          </p:nvPr>
        </p:nvGraphicFramePr>
        <p:xfrm>
          <a:off x="682671" y="1774209"/>
          <a:ext cx="11245471" cy="472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02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Risk Assessment</a:t>
            </a:r>
            <a:r>
              <a:rPr lang="en-US" sz="4000" dirty="0" smtClean="0"/>
              <a:t>. </a:t>
            </a:r>
            <a:endParaRPr lang="en-US" sz="4000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4298089"/>
              </p:ext>
            </p:extLst>
          </p:nvPr>
        </p:nvGraphicFramePr>
        <p:xfrm>
          <a:off x="6188075" y="2913836"/>
          <a:ext cx="5194299" cy="3132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1565"/>
                <a:gridCol w="4002734"/>
              </a:tblGrid>
              <a:tr h="2409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Jenis Risiko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Deskripsi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</a:tr>
              <a:tr h="722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Inherent Risk (Risiko Bawaan)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Risiko yang melekat dalam transaksi atau akun, tanpa mempertimbangkan pengendalian internal. Contoh: perusahaan dengan transaksi keuangan kompleks lebih berisiko.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</a:tr>
              <a:tr h="722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Control Risk (Risiko Pengendalian)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Risiko yang muncul akibat ketidakefektifan sistem pengendalian internal klien, sehingga dapat menyebabkan salah saji dalam laporan keuangan.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</a:tr>
              <a:tr h="722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Detection Risk (Risiko Deteksi)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Risiko bahwa auditor gagal mendeteksi salah saji material meskipun telah melakukan prosedur audit. Biasanya terjadi karena kelemahan dalam teknik audit.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</a:tr>
              <a:tr h="722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Audit Risk (Risiko Audit)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Risiko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keseluruhan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bahwa</a:t>
                      </a:r>
                      <a:r>
                        <a:rPr lang="en-US" sz="1000" u="none" strike="noStrike" dirty="0">
                          <a:effectLst/>
                        </a:rPr>
                        <a:t> auditor </a:t>
                      </a:r>
                      <a:r>
                        <a:rPr lang="en-US" sz="1000" u="none" strike="noStrike" dirty="0" err="1">
                          <a:effectLst/>
                        </a:rPr>
                        <a:t>memberikan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opini</a:t>
                      </a:r>
                      <a:r>
                        <a:rPr lang="en-US" sz="1000" u="none" strike="noStrike" dirty="0">
                          <a:effectLst/>
                        </a:rPr>
                        <a:t> yang </a:t>
                      </a:r>
                      <a:r>
                        <a:rPr lang="en-US" sz="1000" u="none" strike="noStrike" dirty="0" err="1">
                          <a:effectLst/>
                        </a:rPr>
                        <a:t>salah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atas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laporan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keuangan</a:t>
                      </a:r>
                      <a:r>
                        <a:rPr lang="en-US" sz="1000" u="none" strike="noStrike" dirty="0">
                          <a:effectLst/>
                        </a:rPr>
                        <a:t> yang </a:t>
                      </a:r>
                      <a:r>
                        <a:rPr lang="en-US" sz="1000" u="none" strike="noStrike" dirty="0" err="1">
                          <a:effectLst/>
                        </a:rPr>
                        <a:t>mengandung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salah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saji</a:t>
                      </a:r>
                      <a:r>
                        <a:rPr lang="en-US" sz="1000" u="none" strike="noStrike" dirty="0">
                          <a:effectLst/>
                        </a:rPr>
                        <a:t> material. Audit Risk = Inherent Risk × Control Risk × Detection Risk.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6" marR="8676" marT="867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28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data analytics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6188075" y="2872158"/>
          <a:ext cx="5194300" cy="2339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4882"/>
                <a:gridCol w="1789381"/>
                <a:gridCol w="2170037"/>
              </a:tblGrid>
              <a:tr h="1799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Jenis Analitik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Fungsi dalam Audit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Contoh Penerapan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</a:tr>
              <a:tr h="53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Descriptive Analytics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n-NO" sz="1000" u="none" strike="noStrike">
                          <a:effectLst/>
                        </a:rPr>
                        <a:t>Menganalisis data historis untuk memahami pola transaksi.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000" u="none" strike="noStrike">
                          <a:effectLst/>
                        </a:rPr>
                        <a:t>Menampilkan tren penjualan dalam 5 tahun terakhir.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</a:tr>
              <a:tr h="53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Diagnostic Analytics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n-NO" sz="1000" u="none" strike="noStrike">
                          <a:effectLst/>
                        </a:rPr>
                        <a:t>Mengidentifikasi penyebab suatu kejadian berdasarkan data.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Menelusuri penyebab lonjakan biaya operasional.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</a:tr>
              <a:tr h="53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Predictive Analytics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Memprediksi tren atau kejadian di masa depan berdasarkan data historis.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Menganalisis kemungkinan gagal bayar pelanggan berdasarkan histori pembayaran.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</a:tr>
              <a:tr h="53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Prescriptive Analytics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Memberikan rekomendasi berdasarkan analisis data.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Menentukan</a:t>
                      </a:r>
                      <a:r>
                        <a:rPr lang="en-US" sz="1000" u="none" strike="noStrike" dirty="0">
                          <a:effectLst/>
                        </a:rPr>
                        <a:t> area yang </a:t>
                      </a:r>
                      <a:r>
                        <a:rPr lang="en-US" sz="1000" u="none" strike="noStrike" dirty="0" err="1">
                          <a:effectLst/>
                        </a:rPr>
                        <a:t>harus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diaudit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lebih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mendalam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berdasarkan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risiko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tinggi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7" marR="8997" marT="899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96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Pengujian</a:t>
            </a:r>
            <a:r>
              <a:rPr lang="en-US" sz="2800" dirty="0" smtClean="0"/>
              <a:t> </a:t>
            </a:r>
            <a:r>
              <a:rPr lang="en-US" sz="2800" dirty="0" err="1"/>
              <a:t>substantif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err="1" smtClean="0"/>
              <a:t>Pengujian</a:t>
            </a:r>
            <a:r>
              <a:rPr lang="en-US" sz="2800" dirty="0" smtClean="0"/>
              <a:t> </a:t>
            </a:r>
            <a:r>
              <a:rPr lang="en-US" sz="2800" dirty="0" err="1"/>
              <a:t>pengendalian</a:t>
            </a:r>
            <a:r>
              <a:rPr lang="en-US" sz="2800" dirty="0"/>
              <a:t> </a:t>
            </a:r>
            <a:r>
              <a:rPr lang="en-US" sz="2800" dirty="0" smtClean="0"/>
              <a:t>internal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ATLAS </a:t>
            </a:r>
            <a:r>
              <a:rPr lang="en-US" sz="2800" dirty="0" err="1"/>
              <a:t>menggantikan</a:t>
            </a:r>
            <a:r>
              <a:rPr lang="en-US" sz="2800" dirty="0"/>
              <a:t> </a:t>
            </a: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manual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dokumentasi</a:t>
            </a:r>
            <a:r>
              <a:rPr lang="en-US" sz="2800" dirty="0"/>
              <a:t> digital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efisien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33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Memastikan</a:t>
            </a:r>
            <a:r>
              <a:rPr lang="en-US" sz="2800" dirty="0"/>
              <a:t> audit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 audit yang </a:t>
            </a:r>
            <a:r>
              <a:rPr lang="en-US" sz="2800" dirty="0" err="1"/>
              <a:t>berlaku</a:t>
            </a:r>
            <a:r>
              <a:rPr lang="en-US" sz="2800" dirty="0"/>
              <a:t> (ISA, PCAOB, IAI, </a:t>
            </a:r>
            <a:r>
              <a:rPr lang="en-US" sz="2800" dirty="0" err="1"/>
              <a:t>dll</a:t>
            </a:r>
            <a:r>
              <a:rPr lang="en-US" sz="2800" dirty="0"/>
              <a:t>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4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Auditor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audit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pemeriksaan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ATLAS.</a:t>
            </a:r>
          </a:p>
        </p:txBody>
      </p:sp>
    </p:spTree>
    <p:extLst>
      <p:ext uri="{BB962C8B-B14F-4D97-AF65-F5344CB8AC3E}">
        <p14:creationId xmlns:p14="http://schemas.microsoft.com/office/powerpoint/2010/main" val="399166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Arsip</a:t>
            </a:r>
            <a:r>
              <a:rPr lang="en-US" dirty="0"/>
              <a:t>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ATLAS </a:t>
            </a:r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r>
              <a:rPr lang="en-US" sz="2800" b="1" dirty="0" err="1"/>
              <a:t>standar</a:t>
            </a:r>
            <a:r>
              <a:rPr lang="en-US" sz="2800" b="1" dirty="0"/>
              <a:t> modern </a:t>
            </a:r>
            <a:r>
              <a:rPr lang="en-US" sz="2800" b="1" dirty="0" err="1"/>
              <a:t>dalam</a:t>
            </a:r>
            <a:r>
              <a:rPr lang="en-US" sz="2800" b="1" dirty="0"/>
              <a:t> audit, </a:t>
            </a:r>
            <a:r>
              <a:rPr lang="en-US" sz="2800" b="1" dirty="0" err="1"/>
              <a:t>menggantikan</a:t>
            </a:r>
            <a:r>
              <a:rPr lang="en-US" sz="2800" b="1" dirty="0"/>
              <a:t> </a:t>
            </a:r>
            <a:r>
              <a:rPr lang="en-US" sz="2800" b="1" dirty="0" err="1"/>
              <a:t>metode</a:t>
            </a:r>
            <a:r>
              <a:rPr lang="en-US" sz="2800" b="1" dirty="0"/>
              <a:t> manual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pendekatan</a:t>
            </a:r>
            <a:r>
              <a:rPr lang="en-US" sz="2800" b="1" dirty="0"/>
              <a:t> </a:t>
            </a:r>
            <a:r>
              <a:rPr lang="en-US" sz="2800" b="1" dirty="0" err="1"/>
              <a:t>berbasis</a:t>
            </a:r>
            <a:r>
              <a:rPr lang="en-US" sz="2800" b="1" dirty="0"/>
              <a:t> </a:t>
            </a:r>
            <a:r>
              <a:rPr lang="en-US" sz="2800" b="1" dirty="0" err="1"/>
              <a:t>teknologi</a:t>
            </a:r>
            <a:r>
              <a:rPr lang="en-US" sz="2800" b="1" dirty="0"/>
              <a:t>!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97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Rencana</a:t>
            </a:r>
            <a:r>
              <a:rPr lang="en-US" dirty="0"/>
              <a:t> </a:t>
            </a:r>
            <a:r>
              <a:rPr lang="en-US" dirty="0" err="1" smtClean="0"/>
              <a:t>Materi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244200"/>
              </p:ext>
            </p:extLst>
          </p:nvPr>
        </p:nvGraphicFramePr>
        <p:xfrm>
          <a:off x="1173706" y="2468135"/>
          <a:ext cx="7751929" cy="3904199"/>
        </p:xfrm>
        <a:graphic>
          <a:graphicData uri="http://schemas.openxmlformats.org/drawingml/2006/table">
            <a:tbl>
              <a:tblPr/>
              <a:tblGrid>
                <a:gridCol w="1627476"/>
                <a:gridCol w="6124453"/>
              </a:tblGrid>
              <a:tr h="238549">
                <a:tc>
                  <a:txBody>
                    <a:bodyPr/>
                    <a:lstStyle/>
                    <a:p>
                      <a:r>
                        <a:rPr lang="af-ZA" sz="1400" b="1" dirty="0">
                          <a:solidFill>
                            <a:srgbClr val="FFFF00"/>
                          </a:solidFill>
                          <a:effectLst/>
                        </a:rPr>
                        <a:t>Pertemuan ke</a:t>
                      </a:r>
                      <a:endParaRPr lang="af-ZA" sz="14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f-ZA" sz="1400" b="1">
                          <a:solidFill>
                            <a:srgbClr val="FFFF00"/>
                          </a:solidFill>
                          <a:effectLst/>
                        </a:rPr>
                        <a:t>Topik Bahasan</a:t>
                      </a:r>
                      <a:endParaRPr lang="af-ZA" sz="140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00"/>
                          </a:solidFill>
                          <a:effectLst/>
                        </a:rPr>
                        <a:t>Overview tentang Assurance dan Audit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00"/>
                          </a:solidFill>
                          <a:effectLst/>
                        </a:rPr>
                        <a:t>Pengenalan tentang ATLAS (Audit Tools and Link Archive  System)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Perencanaan Audit berbasis ATLAS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Pemahaman mengenai Entitas dan Lingkungan Berbasis ATLAS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Hakekat Pengendalian Intern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Pemahaman atas Proses Bisnis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Pertimbangan lainnya dalam Audit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 b="1">
                          <a:solidFill>
                            <a:srgbClr val="FFFF00"/>
                          </a:solidFill>
                          <a:effectLst/>
                        </a:rPr>
                        <a:t>UTS</a:t>
                      </a:r>
                      <a:endParaRPr lang="af-ZA" sz="140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93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400">
                          <a:solidFill>
                            <a:srgbClr val="FFFF00"/>
                          </a:solidFill>
                          <a:effectLst/>
                        </a:rPr>
                        <a:t>Bukti Audit dan Dokumentasi Audit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 dirty="0">
                          <a:solidFill>
                            <a:srgbClr val="FFFF00"/>
                          </a:solidFill>
                          <a:effectLst/>
                        </a:rPr>
                        <a:t>Minggu-10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Penerapan Prosedur Audit (Aset)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Penerapan Prosedur Audit (Kewajiban + Ekuitas)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 dirty="0">
                          <a:solidFill>
                            <a:srgbClr val="FFFF00"/>
                          </a:solidFill>
                          <a:effectLst/>
                        </a:rPr>
                        <a:t>Minggu-12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Representasi Letter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Penyelesaian Audit Berbasis Atlas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Laporan Asurans Lainnya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Penyelesaian Kasus berbasis ATLAS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49">
                <a:tc>
                  <a:txBody>
                    <a:bodyPr/>
                    <a:lstStyle/>
                    <a:p>
                      <a:r>
                        <a:rPr lang="af-ZA" sz="1400">
                          <a:solidFill>
                            <a:srgbClr val="FFFF00"/>
                          </a:solidFill>
                          <a:effectLst/>
                        </a:rPr>
                        <a:t>Minggu-16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f-ZA" sz="1400" b="1" dirty="0">
                          <a:solidFill>
                            <a:srgbClr val="FFFF00"/>
                          </a:solidFill>
                          <a:effectLst/>
                        </a:rPr>
                        <a:t>UAS</a:t>
                      </a:r>
                      <a:endParaRPr lang="af-ZA" sz="14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9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panduan</a:t>
            </a:r>
            <a:r>
              <a:rPr lang="en-US" sz="2400" dirty="0" smtClean="0"/>
              <a:t> ATLAS,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Pembinaan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(P2PK – OJK)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83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PjBL</a:t>
            </a:r>
            <a:r>
              <a:rPr lang="en-US" dirty="0" smtClean="0"/>
              <a:t> (</a:t>
            </a:r>
            <a:r>
              <a:rPr lang="en-US" dirty="0" err="1" smtClean="0"/>
              <a:t>Kasus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Audit </a:t>
            </a:r>
            <a:r>
              <a:rPr lang="en-US" dirty="0" err="1" smtClean="0"/>
              <a:t>dan</a:t>
            </a:r>
            <a:r>
              <a:rPr lang="en-US" dirty="0" smtClean="0"/>
              <a:t> Assurance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206877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22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Assurance (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Assurance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profesional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  <a:r>
              <a:rPr lang="en-US" dirty="0" err="1"/>
              <a:t>Layanan</a:t>
            </a:r>
            <a:r>
              <a:rPr lang="en-US" dirty="0"/>
              <a:t> assurance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.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assurance: </a:t>
            </a:r>
          </a:p>
          <a:p>
            <a:pPr lvl="1"/>
            <a:r>
              <a:rPr lang="en-US" dirty="0"/>
              <a:t>Audit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pPr lvl="1"/>
            <a:r>
              <a:rPr lang="en-US" dirty="0"/>
              <a:t>Review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(sustainability report)</a:t>
            </a:r>
          </a:p>
          <a:p>
            <a:pPr lvl="1"/>
            <a:r>
              <a:rPr lang="en-US" dirty="0"/>
              <a:t>Assurance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internal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6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Audit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assurance yang paling </a:t>
            </a:r>
            <a:r>
              <a:rPr lang="en-US" dirty="0" err="1"/>
              <a:t>umum</a:t>
            </a:r>
            <a:r>
              <a:rPr lang="en-US" dirty="0"/>
              <a:t>. Audit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auditor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kewajaran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  <a:p>
            <a:r>
              <a:rPr lang="en-US" dirty="0" err="1"/>
              <a:t>Jenis</a:t>
            </a:r>
            <a:r>
              <a:rPr lang="en-US" dirty="0"/>
              <a:t> audit: </a:t>
            </a:r>
          </a:p>
          <a:p>
            <a:pPr lvl="1"/>
            <a:r>
              <a:rPr lang="en-US" b="1" dirty="0"/>
              <a:t>Audit </a:t>
            </a:r>
            <a:r>
              <a:rPr lang="en-US" b="1" dirty="0" err="1"/>
              <a:t>keuangan</a:t>
            </a:r>
            <a:r>
              <a:rPr lang="en-US" dirty="0"/>
              <a:t>: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kewajaran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Audit </a:t>
            </a:r>
            <a:r>
              <a:rPr lang="en-US" b="1" dirty="0" err="1"/>
              <a:t>kepatuhan</a:t>
            </a:r>
            <a:r>
              <a:rPr lang="en-US" dirty="0"/>
              <a:t>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Audit </a:t>
            </a:r>
            <a:r>
              <a:rPr lang="en-US" b="1" dirty="0" err="1"/>
              <a:t>operasional</a:t>
            </a:r>
            <a:r>
              <a:rPr lang="en-US" dirty="0"/>
              <a:t>: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671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Asersi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Asersi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non-</a:t>
            </a:r>
            <a:r>
              <a:rPr lang="en-US" dirty="0" err="1"/>
              <a:t>keuangan</a:t>
            </a:r>
            <a:r>
              <a:rPr lang="en-US" dirty="0"/>
              <a:t>. Auditor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asersi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yang </a:t>
            </a:r>
            <a:r>
              <a:rPr lang="en-US" dirty="0" err="1"/>
              <a:t>mendukungnya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asersi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: </a:t>
            </a:r>
          </a:p>
          <a:p>
            <a:pPr lvl="1"/>
            <a:r>
              <a:rPr lang="en-US" b="1" dirty="0" err="1"/>
              <a:t>Keberadaan</a:t>
            </a:r>
            <a:r>
              <a:rPr lang="en-US" b="1" dirty="0"/>
              <a:t> (Existence)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yang </a:t>
            </a:r>
            <a:r>
              <a:rPr lang="en-US" dirty="0" err="1"/>
              <a:t>dicatat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?</a:t>
            </a:r>
          </a:p>
          <a:p>
            <a:pPr lvl="1"/>
            <a:r>
              <a:rPr lang="en-US" b="1" dirty="0" err="1"/>
              <a:t>Kelengkapan</a:t>
            </a:r>
            <a:r>
              <a:rPr lang="en-US" b="1" dirty="0"/>
              <a:t> (Completeness)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dicatat</a:t>
            </a:r>
            <a:r>
              <a:rPr lang="en-US" dirty="0"/>
              <a:t>?</a:t>
            </a:r>
          </a:p>
          <a:p>
            <a:pPr lvl="1"/>
            <a:r>
              <a:rPr lang="en-US" b="1" dirty="0" err="1"/>
              <a:t>Keakuratan</a:t>
            </a:r>
            <a:r>
              <a:rPr lang="en-US" b="1" dirty="0"/>
              <a:t> (Accuracy)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?</a:t>
            </a:r>
          </a:p>
          <a:p>
            <a:pPr lvl="1"/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(Rights and Obligations)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dicatat</a:t>
            </a:r>
            <a:r>
              <a:rPr lang="en-US" dirty="0"/>
              <a:t>?</a:t>
            </a:r>
          </a:p>
          <a:p>
            <a:pPr lvl="1"/>
            <a:r>
              <a:rPr lang="en-US" b="1" dirty="0" err="1"/>
              <a:t>Penyajian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pengungkapan</a:t>
            </a:r>
            <a:r>
              <a:rPr lang="en-US" b="1" dirty="0"/>
              <a:t> (Presentation and Disclosure)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4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721</TotalTime>
  <Words>667</Words>
  <Application>Microsoft Office PowerPoint</Application>
  <PresentationFormat>Widescreen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Century Gothic</vt:lpstr>
      <vt:lpstr>Wingdings 2</vt:lpstr>
      <vt:lpstr>Quotable</vt:lpstr>
      <vt:lpstr>AUDIT KEUANGAN BERBASIS TEKNOLOGI</vt:lpstr>
      <vt:lpstr>Rencana Materi</vt:lpstr>
      <vt:lpstr>Referensi</vt:lpstr>
      <vt:lpstr>Nilai – PjBL (Kasus)</vt:lpstr>
      <vt:lpstr>Overview Audit dan Assurance </vt:lpstr>
      <vt:lpstr>PowerPoint Presentation</vt:lpstr>
      <vt:lpstr>Assurance (Pemberian Keyakinan)</vt:lpstr>
      <vt:lpstr>Audit</vt:lpstr>
      <vt:lpstr>Asersi</vt:lpstr>
      <vt:lpstr>Audit Berbasis ATLAS</vt:lpstr>
      <vt:lpstr>Perencanaan</vt:lpstr>
      <vt:lpstr>Pengumpulan dan Analisis Data</vt:lpstr>
      <vt:lpstr>Pelaksanaan Prosedur Audit</vt:lpstr>
      <vt:lpstr>Dokumentasi Kertas Kerja Audit</vt:lpstr>
      <vt:lpstr>Review dan Supervisi Audit</vt:lpstr>
      <vt:lpstr>Penyusunan Laporan Audit</vt:lpstr>
      <vt:lpstr>Penyimpanan dan Arsip Audit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KEUANGAN BERBASIS TEKNOLOGI</dc:title>
  <dc:creator>Microsoft account</dc:creator>
  <cp:lastModifiedBy>Microsoft account</cp:lastModifiedBy>
  <cp:revision>10</cp:revision>
  <dcterms:created xsi:type="dcterms:W3CDTF">2025-03-08T07:39:59Z</dcterms:created>
  <dcterms:modified xsi:type="dcterms:W3CDTF">2025-03-13T23:42:26Z</dcterms:modified>
</cp:coreProperties>
</file>