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2" r:id="rId3"/>
    <p:sldId id="295" r:id="rId4"/>
    <p:sldId id="296" r:id="rId5"/>
    <p:sldId id="276" r:id="rId6"/>
    <p:sldId id="299" r:id="rId7"/>
    <p:sldId id="277" r:id="rId8"/>
    <p:sldId id="297" r:id="rId9"/>
    <p:sldId id="280" r:id="rId10"/>
    <p:sldId id="298" r:id="rId11"/>
    <p:sldId id="300" r:id="rId12"/>
    <p:sldId id="301" r:id="rId13"/>
    <p:sldId id="275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89A8C-988E-4755-B954-EC9F289A5DD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EDF4A10-FF8D-4A5B-833F-271E5F6F1381}">
      <dgm:prSet phldrT="[Text]"/>
      <dgm:spPr/>
      <dgm:t>
        <a:bodyPr/>
        <a:lstStyle/>
        <a:p>
          <a:r>
            <a:rPr lang="id-ID" dirty="0" smtClean="0"/>
            <a:t>Sebagai Hukum Dasar </a:t>
          </a:r>
          <a:endParaRPr lang="id-ID" dirty="0"/>
        </a:p>
      </dgm:t>
    </dgm:pt>
    <dgm:pt modelId="{4882CC75-CD4B-4C92-B897-BC73A4650646}" type="parTrans" cxnId="{9CEADE03-A1A2-4773-AE9F-15AFC966A072}">
      <dgm:prSet/>
      <dgm:spPr/>
      <dgm:t>
        <a:bodyPr/>
        <a:lstStyle/>
        <a:p>
          <a:endParaRPr lang="id-ID"/>
        </a:p>
      </dgm:t>
    </dgm:pt>
    <dgm:pt modelId="{AD39AB0F-C6B8-455C-8550-9EF04E0506D6}" type="sibTrans" cxnId="{9CEADE03-A1A2-4773-AE9F-15AFC966A072}">
      <dgm:prSet/>
      <dgm:spPr/>
      <dgm:t>
        <a:bodyPr/>
        <a:lstStyle/>
        <a:p>
          <a:endParaRPr lang="id-ID"/>
        </a:p>
      </dgm:t>
    </dgm:pt>
    <dgm:pt modelId="{657E7AB2-BBF3-4FE0-8141-80CFAE7416DF}">
      <dgm:prSet phldrT="[Text]"/>
      <dgm:spPr/>
      <dgm:t>
        <a:bodyPr/>
        <a:lstStyle/>
        <a:p>
          <a:r>
            <a:rPr lang="id-ID" dirty="0" smtClean="0"/>
            <a:t>Sebagai pedoman berbangsa dan bernegara</a:t>
          </a:r>
          <a:endParaRPr lang="id-ID" dirty="0"/>
        </a:p>
      </dgm:t>
    </dgm:pt>
    <dgm:pt modelId="{689D7F0B-A689-4ECB-B946-9791BCEF3BAA}" type="parTrans" cxnId="{05136527-8136-495A-AB09-2E2E6469EC5C}">
      <dgm:prSet/>
      <dgm:spPr/>
      <dgm:t>
        <a:bodyPr/>
        <a:lstStyle/>
        <a:p>
          <a:endParaRPr lang="id-ID"/>
        </a:p>
      </dgm:t>
    </dgm:pt>
    <dgm:pt modelId="{AB6F5AEE-FD15-4871-850F-395C56438888}" type="sibTrans" cxnId="{05136527-8136-495A-AB09-2E2E6469EC5C}">
      <dgm:prSet/>
      <dgm:spPr/>
      <dgm:t>
        <a:bodyPr/>
        <a:lstStyle/>
        <a:p>
          <a:endParaRPr lang="id-ID"/>
        </a:p>
      </dgm:t>
    </dgm:pt>
    <dgm:pt modelId="{D891E1BD-8E8B-4D0F-B534-DEDA3664E6A8}">
      <dgm:prSet phldrT="[Text]"/>
      <dgm:spPr/>
      <dgm:t>
        <a:bodyPr/>
        <a:lstStyle/>
        <a:p>
          <a:r>
            <a:rPr lang="id-ID" dirty="0" smtClean="0"/>
            <a:t>Sebagai pedoman penyelenggaraan poemerintahan</a:t>
          </a:r>
          <a:endParaRPr lang="id-ID" dirty="0"/>
        </a:p>
      </dgm:t>
    </dgm:pt>
    <dgm:pt modelId="{E571D39E-4F7E-4D0A-BF88-94DD4C118297}" type="parTrans" cxnId="{1DA5B590-5AA5-4188-8EDE-102A7DE8B4F6}">
      <dgm:prSet/>
      <dgm:spPr/>
      <dgm:t>
        <a:bodyPr/>
        <a:lstStyle/>
        <a:p>
          <a:endParaRPr lang="id-ID"/>
        </a:p>
      </dgm:t>
    </dgm:pt>
    <dgm:pt modelId="{A0D5E95E-BA50-4F9D-A375-DC1F21678295}" type="sibTrans" cxnId="{1DA5B590-5AA5-4188-8EDE-102A7DE8B4F6}">
      <dgm:prSet/>
      <dgm:spPr/>
      <dgm:t>
        <a:bodyPr/>
        <a:lstStyle/>
        <a:p>
          <a:endParaRPr lang="id-ID"/>
        </a:p>
      </dgm:t>
    </dgm:pt>
    <dgm:pt modelId="{8FAEF8D1-E454-4B72-9F57-E838692BF6B9}" type="pres">
      <dgm:prSet presAssocID="{46889A8C-988E-4755-B954-EC9F289A5D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8BB3074-1768-4AE1-812E-84737A12D90B}" type="pres">
      <dgm:prSet presAssocID="{46889A8C-988E-4755-B954-EC9F289A5DD3}" presName="Name1" presStyleCnt="0"/>
      <dgm:spPr/>
    </dgm:pt>
    <dgm:pt modelId="{BD25A580-E95C-4057-B2FE-024D26C7D402}" type="pres">
      <dgm:prSet presAssocID="{46889A8C-988E-4755-B954-EC9F289A5DD3}" presName="cycle" presStyleCnt="0"/>
      <dgm:spPr/>
    </dgm:pt>
    <dgm:pt modelId="{C24220B1-7EE6-4FD7-9AF6-C34628C5CBF9}" type="pres">
      <dgm:prSet presAssocID="{46889A8C-988E-4755-B954-EC9F289A5DD3}" presName="srcNode" presStyleLbl="node1" presStyleIdx="0" presStyleCnt="3"/>
      <dgm:spPr/>
    </dgm:pt>
    <dgm:pt modelId="{62F91946-AC12-4176-A861-288F3BBBAEDE}" type="pres">
      <dgm:prSet presAssocID="{46889A8C-988E-4755-B954-EC9F289A5DD3}" presName="conn" presStyleLbl="parChTrans1D2" presStyleIdx="0" presStyleCnt="1"/>
      <dgm:spPr/>
      <dgm:t>
        <a:bodyPr/>
        <a:lstStyle/>
        <a:p>
          <a:endParaRPr lang="en-US"/>
        </a:p>
      </dgm:t>
    </dgm:pt>
    <dgm:pt modelId="{33CE3861-2EA3-4272-ABF6-86D044FDCED2}" type="pres">
      <dgm:prSet presAssocID="{46889A8C-988E-4755-B954-EC9F289A5DD3}" presName="extraNode" presStyleLbl="node1" presStyleIdx="0" presStyleCnt="3"/>
      <dgm:spPr/>
    </dgm:pt>
    <dgm:pt modelId="{FC1E5688-9F8E-4274-A368-AA1E9A6FCAEB}" type="pres">
      <dgm:prSet presAssocID="{46889A8C-988E-4755-B954-EC9F289A5DD3}" presName="dstNode" presStyleLbl="node1" presStyleIdx="0" presStyleCnt="3"/>
      <dgm:spPr/>
    </dgm:pt>
    <dgm:pt modelId="{43208314-CECC-4338-8E1A-FCB4E3526735}" type="pres">
      <dgm:prSet presAssocID="{8EDF4A10-FF8D-4A5B-833F-271E5F6F138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E516F-E2C9-478A-BB1A-51619B467E9A}" type="pres">
      <dgm:prSet presAssocID="{8EDF4A10-FF8D-4A5B-833F-271E5F6F1381}" presName="accent_1" presStyleCnt="0"/>
      <dgm:spPr/>
    </dgm:pt>
    <dgm:pt modelId="{7D33E58C-C234-4569-A7B4-A51C55344276}" type="pres">
      <dgm:prSet presAssocID="{8EDF4A10-FF8D-4A5B-833F-271E5F6F1381}" presName="accentRepeatNode" presStyleLbl="solidFgAcc1" presStyleIdx="0" presStyleCnt="3"/>
      <dgm:spPr/>
    </dgm:pt>
    <dgm:pt modelId="{8ADBEEB9-8645-4672-A537-F1558D95425F}" type="pres">
      <dgm:prSet presAssocID="{657E7AB2-BBF3-4FE0-8141-80CFAE7416D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A4C652-08F9-4054-970A-876E2F1ACAAA}" type="pres">
      <dgm:prSet presAssocID="{657E7AB2-BBF3-4FE0-8141-80CFAE7416DF}" presName="accent_2" presStyleCnt="0"/>
      <dgm:spPr/>
    </dgm:pt>
    <dgm:pt modelId="{3127A368-62E8-4A9D-B5B0-8055DBB8E705}" type="pres">
      <dgm:prSet presAssocID="{657E7AB2-BBF3-4FE0-8141-80CFAE7416DF}" presName="accentRepeatNode" presStyleLbl="solidFgAcc1" presStyleIdx="1" presStyleCnt="3"/>
      <dgm:spPr/>
    </dgm:pt>
    <dgm:pt modelId="{9BF6C87C-70C0-4FC7-8570-18F02303E520}" type="pres">
      <dgm:prSet presAssocID="{D891E1BD-8E8B-4D0F-B534-DEDA3664E6A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A3B62D-1807-4B00-9B50-4CC8F6DC444B}" type="pres">
      <dgm:prSet presAssocID="{D891E1BD-8E8B-4D0F-B534-DEDA3664E6A8}" presName="accent_3" presStyleCnt="0"/>
      <dgm:spPr/>
    </dgm:pt>
    <dgm:pt modelId="{B23952E0-A75A-4424-BE0E-509229DD1D97}" type="pres">
      <dgm:prSet presAssocID="{D891E1BD-8E8B-4D0F-B534-DEDA3664E6A8}" presName="accentRepeatNode" presStyleLbl="solidFgAcc1" presStyleIdx="2" presStyleCnt="3"/>
      <dgm:spPr/>
    </dgm:pt>
  </dgm:ptLst>
  <dgm:cxnLst>
    <dgm:cxn modelId="{547A7F89-744A-43A5-9829-454BF17827F9}" type="presOf" srcId="{46889A8C-988E-4755-B954-EC9F289A5DD3}" destId="{8FAEF8D1-E454-4B72-9F57-E838692BF6B9}" srcOrd="0" destOrd="0" presId="urn:microsoft.com/office/officeart/2008/layout/VerticalCurvedList"/>
    <dgm:cxn modelId="{05136527-8136-495A-AB09-2E2E6469EC5C}" srcId="{46889A8C-988E-4755-B954-EC9F289A5DD3}" destId="{657E7AB2-BBF3-4FE0-8141-80CFAE7416DF}" srcOrd="1" destOrd="0" parTransId="{689D7F0B-A689-4ECB-B946-9791BCEF3BAA}" sibTransId="{AB6F5AEE-FD15-4871-850F-395C56438888}"/>
    <dgm:cxn modelId="{B475BB9D-4E71-49B0-9136-337B693B5496}" type="presOf" srcId="{D891E1BD-8E8B-4D0F-B534-DEDA3664E6A8}" destId="{9BF6C87C-70C0-4FC7-8570-18F02303E520}" srcOrd="0" destOrd="0" presId="urn:microsoft.com/office/officeart/2008/layout/VerticalCurvedList"/>
    <dgm:cxn modelId="{9CEADE03-A1A2-4773-AE9F-15AFC966A072}" srcId="{46889A8C-988E-4755-B954-EC9F289A5DD3}" destId="{8EDF4A10-FF8D-4A5B-833F-271E5F6F1381}" srcOrd="0" destOrd="0" parTransId="{4882CC75-CD4B-4C92-B897-BC73A4650646}" sibTransId="{AD39AB0F-C6B8-455C-8550-9EF04E0506D6}"/>
    <dgm:cxn modelId="{710E1CC8-7339-46CA-B591-2AC34762250E}" type="presOf" srcId="{657E7AB2-BBF3-4FE0-8141-80CFAE7416DF}" destId="{8ADBEEB9-8645-4672-A537-F1558D95425F}" srcOrd="0" destOrd="0" presId="urn:microsoft.com/office/officeart/2008/layout/VerticalCurvedList"/>
    <dgm:cxn modelId="{B12E535F-ED64-4C08-97BF-043C76E6AA60}" type="presOf" srcId="{AD39AB0F-C6B8-455C-8550-9EF04E0506D6}" destId="{62F91946-AC12-4176-A861-288F3BBBAEDE}" srcOrd="0" destOrd="0" presId="urn:microsoft.com/office/officeart/2008/layout/VerticalCurvedList"/>
    <dgm:cxn modelId="{C237FA6A-4FB7-41A7-A416-8ED3B7EAA003}" type="presOf" srcId="{8EDF4A10-FF8D-4A5B-833F-271E5F6F1381}" destId="{43208314-CECC-4338-8E1A-FCB4E3526735}" srcOrd="0" destOrd="0" presId="urn:microsoft.com/office/officeart/2008/layout/VerticalCurvedList"/>
    <dgm:cxn modelId="{1DA5B590-5AA5-4188-8EDE-102A7DE8B4F6}" srcId="{46889A8C-988E-4755-B954-EC9F289A5DD3}" destId="{D891E1BD-8E8B-4D0F-B534-DEDA3664E6A8}" srcOrd="2" destOrd="0" parTransId="{E571D39E-4F7E-4D0A-BF88-94DD4C118297}" sibTransId="{A0D5E95E-BA50-4F9D-A375-DC1F21678295}"/>
    <dgm:cxn modelId="{B2B6D5C5-3041-4E4E-AC4F-F5822135B584}" type="presParOf" srcId="{8FAEF8D1-E454-4B72-9F57-E838692BF6B9}" destId="{F8BB3074-1768-4AE1-812E-84737A12D90B}" srcOrd="0" destOrd="0" presId="urn:microsoft.com/office/officeart/2008/layout/VerticalCurvedList"/>
    <dgm:cxn modelId="{B6400F3B-4D41-4A25-8308-72E779F3EA45}" type="presParOf" srcId="{F8BB3074-1768-4AE1-812E-84737A12D90B}" destId="{BD25A580-E95C-4057-B2FE-024D26C7D402}" srcOrd="0" destOrd="0" presId="urn:microsoft.com/office/officeart/2008/layout/VerticalCurvedList"/>
    <dgm:cxn modelId="{57C85E83-34A5-48F6-81F8-5E221D1817F7}" type="presParOf" srcId="{BD25A580-E95C-4057-B2FE-024D26C7D402}" destId="{C24220B1-7EE6-4FD7-9AF6-C34628C5CBF9}" srcOrd="0" destOrd="0" presId="urn:microsoft.com/office/officeart/2008/layout/VerticalCurvedList"/>
    <dgm:cxn modelId="{9CD0AC3C-158A-46A4-A8EC-7EFE99DD1BB0}" type="presParOf" srcId="{BD25A580-E95C-4057-B2FE-024D26C7D402}" destId="{62F91946-AC12-4176-A861-288F3BBBAEDE}" srcOrd="1" destOrd="0" presId="urn:microsoft.com/office/officeart/2008/layout/VerticalCurvedList"/>
    <dgm:cxn modelId="{AF698EBB-8A23-4DB7-91A4-51151028739E}" type="presParOf" srcId="{BD25A580-E95C-4057-B2FE-024D26C7D402}" destId="{33CE3861-2EA3-4272-ABF6-86D044FDCED2}" srcOrd="2" destOrd="0" presId="urn:microsoft.com/office/officeart/2008/layout/VerticalCurvedList"/>
    <dgm:cxn modelId="{1BCA64D0-6B68-491E-B52C-28826BD082A5}" type="presParOf" srcId="{BD25A580-E95C-4057-B2FE-024D26C7D402}" destId="{FC1E5688-9F8E-4274-A368-AA1E9A6FCAEB}" srcOrd="3" destOrd="0" presId="urn:microsoft.com/office/officeart/2008/layout/VerticalCurvedList"/>
    <dgm:cxn modelId="{EB4BE0EA-ACDD-4131-8773-54A097DEA31E}" type="presParOf" srcId="{F8BB3074-1768-4AE1-812E-84737A12D90B}" destId="{43208314-CECC-4338-8E1A-FCB4E3526735}" srcOrd="1" destOrd="0" presId="urn:microsoft.com/office/officeart/2008/layout/VerticalCurvedList"/>
    <dgm:cxn modelId="{EC034A9B-46F6-42D1-9043-0C40DC0A2803}" type="presParOf" srcId="{F8BB3074-1768-4AE1-812E-84737A12D90B}" destId="{919E516F-E2C9-478A-BB1A-51619B467E9A}" srcOrd="2" destOrd="0" presId="urn:microsoft.com/office/officeart/2008/layout/VerticalCurvedList"/>
    <dgm:cxn modelId="{9E946534-2BAD-4CD3-9A9B-F93C2DC50296}" type="presParOf" srcId="{919E516F-E2C9-478A-BB1A-51619B467E9A}" destId="{7D33E58C-C234-4569-A7B4-A51C55344276}" srcOrd="0" destOrd="0" presId="urn:microsoft.com/office/officeart/2008/layout/VerticalCurvedList"/>
    <dgm:cxn modelId="{F8465F04-4EE9-45BF-AE9C-440CA7D5A802}" type="presParOf" srcId="{F8BB3074-1768-4AE1-812E-84737A12D90B}" destId="{8ADBEEB9-8645-4672-A537-F1558D95425F}" srcOrd="3" destOrd="0" presId="urn:microsoft.com/office/officeart/2008/layout/VerticalCurvedList"/>
    <dgm:cxn modelId="{AE2810E3-172D-47E9-BD58-E52D76992C3F}" type="presParOf" srcId="{F8BB3074-1768-4AE1-812E-84737A12D90B}" destId="{64A4C652-08F9-4054-970A-876E2F1ACAAA}" srcOrd="4" destOrd="0" presId="urn:microsoft.com/office/officeart/2008/layout/VerticalCurvedList"/>
    <dgm:cxn modelId="{16672F7B-67EE-416A-8836-C5BA276E3CDB}" type="presParOf" srcId="{64A4C652-08F9-4054-970A-876E2F1ACAAA}" destId="{3127A368-62E8-4A9D-B5B0-8055DBB8E705}" srcOrd="0" destOrd="0" presId="urn:microsoft.com/office/officeart/2008/layout/VerticalCurvedList"/>
    <dgm:cxn modelId="{3466078F-666D-4762-BCC2-2ADC71F90373}" type="presParOf" srcId="{F8BB3074-1768-4AE1-812E-84737A12D90B}" destId="{9BF6C87C-70C0-4FC7-8570-18F02303E520}" srcOrd="5" destOrd="0" presId="urn:microsoft.com/office/officeart/2008/layout/VerticalCurvedList"/>
    <dgm:cxn modelId="{87E94041-FE98-44EB-BD7E-F96A9E07B23E}" type="presParOf" srcId="{F8BB3074-1768-4AE1-812E-84737A12D90B}" destId="{FCA3B62D-1807-4B00-9B50-4CC8F6DC444B}" srcOrd="6" destOrd="0" presId="urn:microsoft.com/office/officeart/2008/layout/VerticalCurvedList"/>
    <dgm:cxn modelId="{5EE71371-9567-4BD4-9224-9BE6D7F8590C}" type="presParOf" srcId="{FCA3B62D-1807-4B00-9B50-4CC8F6DC444B}" destId="{B23952E0-A75A-4424-BE0E-509229DD1D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91946-AC12-4176-A861-288F3BBBAEDE}">
      <dsp:nvSpPr>
        <dsp:cNvPr id="0" name=""/>
        <dsp:cNvSpPr/>
      </dsp:nvSpPr>
      <dsp:spPr>
        <a:xfrm>
          <a:off x="-5146689" y="-788392"/>
          <a:ext cx="6129064" cy="6129064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08314-CECC-4338-8E1A-FCB4E3526735}">
      <dsp:nvSpPr>
        <dsp:cNvPr id="0" name=""/>
        <dsp:cNvSpPr/>
      </dsp:nvSpPr>
      <dsp:spPr>
        <a:xfrm>
          <a:off x="631856" y="455228"/>
          <a:ext cx="7201522" cy="91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Sebagai Hukum Dasar </a:t>
          </a:r>
          <a:endParaRPr lang="id-ID" sz="2700" kern="1200" dirty="0"/>
        </a:p>
      </dsp:txBody>
      <dsp:txXfrm>
        <a:off x="631856" y="455228"/>
        <a:ext cx="7201522" cy="910456"/>
      </dsp:txXfrm>
    </dsp:sp>
    <dsp:sp modelId="{7D33E58C-C234-4569-A7B4-A51C55344276}">
      <dsp:nvSpPr>
        <dsp:cNvPr id="0" name=""/>
        <dsp:cNvSpPr/>
      </dsp:nvSpPr>
      <dsp:spPr>
        <a:xfrm>
          <a:off x="62821" y="341421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BEEB9-8645-4672-A537-F1558D95425F}">
      <dsp:nvSpPr>
        <dsp:cNvPr id="0" name=""/>
        <dsp:cNvSpPr/>
      </dsp:nvSpPr>
      <dsp:spPr>
        <a:xfrm>
          <a:off x="962807" y="1820912"/>
          <a:ext cx="6870571" cy="91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Sebagai pedoman berbangsa dan bernegara</a:t>
          </a:r>
          <a:endParaRPr lang="id-ID" sz="2700" kern="1200" dirty="0"/>
        </a:p>
      </dsp:txBody>
      <dsp:txXfrm>
        <a:off x="962807" y="1820912"/>
        <a:ext cx="6870571" cy="910456"/>
      </dsp:txXfrm>
    </dsp:sp>
    <dsp:sp modelId="{3127A368-62E8-4A9D-B5B0-8055DBB8E705}">
      <dsp:nvSpPr>
        <dsp:cNvPr id="0" name=""/>
        <dsp:cNvSpPr/>
      </dsp:nvSpPr>
      <dsp:spPr>
        <a:xfrm>
          <a:off x="393772" y="1707105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6C87C-70C0-4FC7-8570-18F02303E520}">
      <dsp:nvSpPr>
        <dsp:cNvPr id="0" name=""/>
        <dsp:cNvSpPr/>
      </dsp:nvSpPr>
      <dsp:spPr>
        <a:xfrm>
          <a:off x="631856" y="3186596"/>
          <a:ext cx="7201522" cy="91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Sebagai pedoman penyelenggaraan poemerintahan</a:t>
          </a:r>
          <a:endParaRPr lang="id-ID" sz="2700" kern="1200" dirty="0"/>
        </a:p>
      </dsp:txBody>
      <dsp:txXfrm>
        <a:off x="631856" y="3186596"/>
        <a:ext cx="7201522" cy="910456"/>
      </dsp:txXfrm>
    </dsp:sp>
    <dsp:sp modelId="{B23952E0-A75A-4424-BE0E-509229DD1D97}">
      <dsp:nvSpPr>
        <dsp:cNvPr id="0" name=""/>
        <dsp:cNvSpPr/>
      </dsp:nvSpPr>
      <dsp:spPr>
        <a:xfrm>
          <a:off x="62821" y="3072789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41D049-4152-42C8-AE0D-2B8262FF4928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906DA2-4F03-42D9-8357-94A02932B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10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C22DC3-2968-446B-80D3-6612A858EE8E}" type="datetimeFigureOut">
              <a:rPr lang="en-US"/>
              <a:pPr>
                <a:defRPr/>
              </a:pPr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C847E9-73CD-44E5-A2DC-37823583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2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D56C5-41C2-4088-A3FC-4B9CDBB96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E30E-9E38-43F5-B29B-99575259B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8831-55CC-4C8C-AB7A-ACF7AF34F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99F5-4A96-4E46-8EE6-6572D370C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825E-774F-47B2-8224-BB530CA1D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8B4D-16D9-4B88-8A42-F03C6DCFE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73DC-D948-413F-8342-169D81612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C0C-B19F-40CE-842E-7BBA43F1E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D39D-C59D-423B-B054-025B4787C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43E2-215C-4067-89C9-594E6E40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62D1-6AF4-46CB-97D3-647A8E3D0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817E90-7581-49FB-8CE4-3B872A41F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1762125"/>
            <a:ext cx="914400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ke-4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NEGARA DAN KONSTITUSI</a:t>
            </a: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D495-E79B-4374-BABE-95F87C3CB2E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844489"/>
            <a:ext cx="81786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Pentingnya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Konstitusi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Negara</a:t>
            </a:r>
          </a:p>
          <a:p>
            <a:pPr algn="ctr"/>
            <a:endParaRPr lang="en-US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Dosen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Jaka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Darmawan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SE.,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.,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M.Ak</a:t>
            </a:r>
            <a:r>
              <a:rPr lang="en-US" sz="32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116632"/>
            <a:ext cx="8072494" cy="58477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PERUBAHAN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KONSTITUSI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0" name="Picture 2" descr="SCIENTIA EST POTENTIA: Materi Sosialisasi Pancasila, Bhinneka Tunggal Ika,  UUD 1945 dan NK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1"/>
          <a:stretch/>
        </p:blipFill>
        <p:spPr bwMode="auto">
          <a:xfrm>
            <a:off x="-2514600" y="-838200"/>
            <a:ext cx="9144000" cy="596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601011"/>
      </p:ext>
    </p:extLst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098" name="Picture 2" descr="D:\KAMPUS\DARMAJAYA\PERANGKAT PERKULIAHAN\Referensi\PPT Negara dan Konstitusi\Histori Konstitusi K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07" y="0"/>
            <a:ext cx="9221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71447"/>
      </p:ext>
    </p:extLst>
  </p:cSld>
  <p:clrMapOvr>
    <a:masterClrMapping/>
  </p:clrMapOvr>
  <p:transition spd="slow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122" name="Picture 2" descr="D:\KAMPUS\DARMAJAYA\PERANGKAT PERKULIAHAN\Referensi\PPT Negara dan Konstitusi\Amandemen Konstitu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" y="0"/>
            <a:ext cx="90574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86347"/>
      </p:ext>
    </p:extLst>
  </p:cSld>
  <p:clrMapOvr>
    <a:masterClrMapping/>
  </p:clrMapOvr>
  <p:transition spd="slow"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0CB29-FF30-4DD6-A91E-C4D691F914DA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NEGARA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N</a:t>
            </a:r>
            <a:r>
              <a:rPr lang="id-ID" b="1" dirty="0" smtClean="0">
                <a:solidFill>
                  <a:srgbClr val="002060"/>
                </a:solidFill>
              </a:rPr>
              <a:t>egara  adalah  organisasi  masyarakat  yang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id-ID" b="1" dirty="0" smtClean="0">
                <a:solidFill>
                  <a:srgbClr val="002060"/>
                </a:solidFill>
              </a:rPr>
              <a:t>memiliki wilayah  tertentu  dan berada  di bawah pemerintahan  yang  berdaulat    yang mengatur kehidupan  masyarakat tersebut.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Unsur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negara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Rakyat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Wilayah </a:t>
            </a:r>
            <a:r>
              <a:rPr lang="en-US" b="1" dirty="0" err="1" smtClean="0">
                <a:solidFill>
                  <a:srgbClr val="002060"/>
                </a:solidFill>
              </a:rPr>
              <a:t>dengan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batas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teritori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tertentu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002060"/>
                </a:solidFill>
              </a:rPr>
              <a:t>Pemerintahan</a:t>
            </a:r>
            <a:r>
              <a:rPr lang="en-US" b="1" dirty="0" smtClean="0">
                <a:solidFill>
                  <a:srgbClr val="002060"/>
                </a:solidFill>
              </a:rPr>
              <a:t> yang </a:t>
            </a:r>
            <a:r>
              <a:rPr lang="en-US" b="1" dirty="0" err="1" smtClean="0">
                <a:solidFill>
                  <a:srgbClr val="002060"/>
                </a:solidFill>
              </a:rPr>
              <a:t>berdaulat</a:t>
            </a:r>
            <a:endParaRPr lang="id-ID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002060"/>
                </a:solidFill>
              </a:rPr>
              <a:t>Pengakuan negara lain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284D623-4249-4401-84DE-820ADE7028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52525" y="509588"/>
            <a:ext cx="7772400" cy="857250"/>
          </a:xfrm>
          <a:prstGeom prst="rect">
            <a:avLst/>
          </a:prstGeom>
        </p:spPr>
        <p:txBody>
          <a:bodyPr/>
          <a:lstStyle/>
          <a:p>
            <a:pPr algn="r" eaLnBrk="0" fontAlgn="auto" hangingPunct="0">
              <a:spcAft>
                <a:spcPts val="0"/>
              </a:spcAft>
              <a:defRPr/>
            </a:pPr>
            <a:r>
              <a:rPr lang="en-US" sz="4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TEORI NEGARA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6713" y="938213"/>
            <a:ext cx="2633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Teori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klasik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11" descr="886183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1" y="1118964"/>
            <a:ext cx="266858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" y="2795582"/>
            <a:ext cx="3429000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Teori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Hukum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Alam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id-ID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0000"/>
                </a:solidFill>
              </a:rPr>
              <a:t>(Aristoteles)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/>
                </a:solidFill>
              </a:rPr>
              <a:t>Negara </a:t>
            </a:r>
            <a:r>
              <a:rPr lang="en-US" sz="2000" b="1" dirty="0" err="1">
                <a:solidFill>
                  <a:schemeClr val="tx1"/>
                </a:solidFill>
              </a:rPr>
              <a:t>terjadi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secara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alamiah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karena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pemenuhan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tuntutan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hidup</a:t>
            </a:r>
            <a:r>
              <a:rPr lang="id-ID" sz="2000" b="1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24128" y="2581268"/>
            <a:ext cx="3200400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b="1" i="1" dirty="0" err="1">
                <a:solidFill>
                  <a:srgbClr val="FFFF66"/>
                </a:solidFill>
              </a:rPr>
              <a:t>Teori</a:t>
            </a:r>
            <a:r>
              <a:rPr lang="en-US" sz="2000" b="1" i="1" dirty="0">
                <a:solidFill>
                  <a:srgbClr val="FFFF66"/>
                </a:solidFill>
              </a:rPr>
              <a:t> </a:t>
            </a:r>
            <a:r>
              <a:rPr lang="en-US" sz="2000" b="1" i="1" dirty="0" err="1">
                <a:solidFill>
                  <a:srgbClr val="FFFF66"/>
                </a:solidFill>
              </a:rPr>
              <a:t>Perjanjian</a:t>
            </a:r>
            <a:r>
              <a:rPr lang="en-US" sz="2000" b="1" i="1" dirty="0">
                <a:solidFill>
                  <a:srgbClr val="FFFF66"/>
                </a:solidFill>
              </a:rPr>
              <a:t>:</a:t>
            </a:r>
            <a:endParaRPr lang="id-ID" sz="2000" b="1" i="1" dirty="0">
              <a:solidFill>
                <a:srgbClr val="FFFF66"/>
              </a:solidFill>
            </a:endParaRPr>
          </a:p>
          <a:p>
            <a:pPr algn="r">
              <a:spcBef>
                <a:spcPct val="50000"/>
              </a:spcBef>
              <a:defRPr/>
            </a:pPr>
            <a:r>
              <a:rPr lang="id-ID" sz="2000" b="1" i="1" dirty="0">
                <a:solidFill>
                  <a:srgbClr val="FFFF66"/>
                </a:solidFill>
              </a:rPr>
              <a:t>(Thomas Hobbes, John Lock, </a:t>
            </a:r>
            <a:r>
              <a:rPr lang="en-US" sz="2000" b="1" i="1" dirty="0">
                <a:solidFill>
                  <a:srgbClr val="FFFF66"/>
                </a:solidFill>
              </a:rPr>
              <a:t>R</a:t>
            </a:r>
            <a:r>
              <a:rPr lang="id-ID" sz="2000" b="1" i="1" dirty="0">
                <a:solidFill>
                  <a:srgbClr val="FFFF66"/>
                </a:solidFill>
              </a:rPr>
              <a:t>ousseau) </a:t>
            </a:r>
            <a:endParaRPr lang="en-US" sz="2000" b="1" i="1" dirty="0">
              <a:solidFill>
                <a:srgbClr val="FFFF66"/>
              </a:solidFill>
            </a:endParaRPr>
          </a:p>
          <a:p>
            <a:pPr algn="r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66FF33"/>
                </a:solidFill>
              </a:rPr>
              <a:t>Negara </a:t>
            </a:r>
            <a:r>
              <a:rPr lang="en-US" sz="2000" b="1" i="1" dirty="0" err="1">
                <a:solidFill>
                  <a:srgbClr val="66FF33"/>
                </a:solidFill>
              </a:rPr>
              <a:t>terjadi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melalui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perjanjian</a:t>
            </a:r>
            <a:r>
              <a:rPr lang="en-US" sz="2000" b="1" i="1" dirty="0">
                <a:solidFill>
                  <a:srgbClr val="66FF33"/>
                </a:solidFill>
              </a:rPr>
              <a:t>, </a:t>
            </a:r>
            <a:r>
              <a:rPr lang="en-US" sz="2000" b="1" i="1" dirty="0" err="1">
                <a:solidFill>
                  <a:srgbClr val="66FF33"/>
                </a:solidFill>
              </a:rPr>
              <a:t>sebagai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akibat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tuntutan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kebutuhan</a:t>
            </a:r>
            <a:endParaRPr lang="en-US" sz="2000" b="1" i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95574" y="4724408"/>
            <a:ext cx="3581400" cy="16160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FF66"/>
                </a:solidFill>
              </a:rPr>
              <a:t>Teori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Ketuhanan</a:t>
            </a:r>
            <a:r>
              <a:rPr lang="en-US" sz="2000" b="1" dirty="0">
                <a:solidFill>
                  <a:srgbClr val="FFFF66"/>
                </a:solidFill>
              </a:rPr>
              <a:t>:</a:t>
            </a:r>
            <a:endParaRPr lang="id-ID" sz="2000" b="1" dirty="0">
              <a:solidFill>
                <a:srgbClr val="FFFF66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</a:rPr>
              <a:t>(Agustinus)</a:t>
            </a:r>
            <a:endParaRPr lang="en-US" sz="2000" b="1" dirty="0">
              <a:solidFill>
                <a:srgbClr val="FFFF66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66"/>
                </a:solidFill>
              </a:rPr>
              <a:t>Negara </a:t>
            </a:r>
            <a:r>
              <a:rPr lang="en-US" sz="2000" b="1" dirty="0" err="1">
                <a:solidFill>
                  <a:srgbClr val="FFFF66"/>
                </a:solidFill>
              </a:rPr>
              <a:t>terjadi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karena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kehendak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Tuhan</a:t>
            </a:r>
            <a:endParaRPr lang="en-US" sz="2000" b="1" dirty="0">
              <a:solidFill>
                <a:srgbClr val="FFFF66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8136436" flipH="1">
            <a:off x="2703513" y="2244725"/>
            <a:ext cx="1074737" cy="487363"/>
          </a:xfrm>
          <a:prstGeom prst="notchedRightArrow">
            <a:avLst>
              <a:gd name="adj1" fmla="val 50000"/>
              <a:gd name="adj2" fmla="val 55130"/>
            </a:avLst>
          </a:prstGeom>
          <a:solidFill>
            <a:srgbClr val="FF0000"/>
          </a:solidFill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2726205">
            <a:off x="5672138" y="2312988"/>
            <a:ext cx="1597025" cy="373062"/>
          </a:xfrm>
          <a:prstGeom prst="rightArrow">
            <a:avLst>
              <a:gd name="adj1" fmla="val 50000"/>
              <a:gd name="adj2" fmla="val 146798"/>
            </a:avLst>
          </a:prstGeom>
          <a:solidFill>
            <a:srgbClr val="FF0000"/>
          </a:solidFill>
          <a:ln w="3810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4438650" y="3652838"/>
            <a:ext cx="762000" cy="1000125"/>
          </a:xfrm>
          <a:prstGeom prst="downArrow">
            <a:avLst>
              <a:gd name="adj1" fmla="val 45833"/>
              <a:gd name="adj2" fmla="val 37497"/>
            </a:avLst>
          </a:prstGeom>
          <a:solidFill>
            <a:srgbClr val="FF33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" name="Date Placeholder 26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18" name="Footer Placeholder 27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7007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C795E2F-0D2A-4F93-A61E-1FB3492360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5/4/2010</a:t>
            </a: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Bahasa Indonesia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8FADD9E-D23C-4958-946F-474B07B332C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3" name="Picture 74" descr="pesaw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6"/>
          <p:cNvSpPr txBox="1">
            <a:spLocks noChangeArrowheads="1"/>
          </p:cNvSpPr>
          <p:nvPr/>
        </p:nvSpPr>
        <p:spPr bwMode="auto">
          <a:xfrm>
            <a:off x="762000" y="13716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PENAKLUKAN</a:t>
            </a:r>
          </a:p>
        </p:txBody>
      </p:sp>
      <p:pic>
        <p:nvPicPr>
          <p:cNvPr id="15" name="Picture 72" descr="m1a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850"/>
            <a:ext cx="4572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8"/>
          <p:cNvSpPr txBox="1">
            <a:spLocks noChangeArrowheads="1"/>
          </p:cNvSpPr>
          <p:nvPr/>
        </p:nvSpPr>
        <p:spPr bwMode="auto">
          <a:xfrm>
            <a:off x="319088" y="611505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FFFF"/>
                </a:solidFill>
                <a:latin typeface="Cambria" pitchFamily="18" charset="0"/>
              </a:rPr>
              <a:t>PENDUDUKAN</a:t>
            </a:r>
          </a:p>
        </p:txBody>
      </p:sp>
      <p:pic>
        <p:nvPicPr>
          <p:cNvPr id="17" name="Picture 75" descr="Picture 177"/>
          <p:cNvPicPr>
            <a:picLocks noChangeAspect="1"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7"/>
          <p:cNvSpPr txBox="1">
            <a:spLocks noChangeArrowheads="1"/>
          </p:cNvSpPr>
          <p:nvPr/>
        </p:nvSpPr>
        <p:spPr bwMode="auto">
          <a:xfrm>
            <a:off x="4929188" y="19050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Cambria" pitchFamily="18" charset="0"/>
              </a:rPr>
              <a:t>FUSI / PENGGABUNGAN</a:t>
            </a: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4572000" y="3416300"/>
          <a:ext cx="45720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6" imgW="6095238" imgH="4571429" progId="PBrush">
                  <p:embed/>
                </p:oleObj>
              </mc:Choice>
              <mc:Fallback>
                <p:oleObj name="Bitmap Image" r:id="rId6" imgW="6095238" imgH="4571429" progId="PBrush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2000" contrast="-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16300"/>
                        <a:ext cx="4572000" cy="344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79"/>
          <p:cNvSpPr txBox="1">
            <a:spLocks noChangeArrowheads="1"/>
          </p:cNvSpPr>
          <p:nvPr/>
        </p:nvSpPr>
        <p:spPr bwMode="auto">
          <a:xfrm>
            <a:off x="6072188" y="6000750"/>
            <a:ext cx="2928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  <a:latin typeface="Cambria" pitchFamily="18" charset="0"/>
              </a:rPr>
              <a:t>PEMISAHAN</a:t>
            </a:r>
            <a:endParaRPr lang="en-US" sz="3200" b="1">
              <a:latin typeface="Cambria" pitchFamily="18" charset="0"/>
            </a:endParaRPr>
          </a:p>
        </p:txBody>
      </p:sp>
      <p:sp>
        <p:nvSpPr>
          <p:cNvPr id="21" name="Rectangle 80"/>
          <p:cNvSpPr>
            <a:spLocks noChangeArrowheads="1"/>
          </p:cNvSpPr>
          <p:nvPr/>
        </p:nvSpPr>
        <p:spPr bwMode="auto">
          <a:xfrm>
            <a:off x="3200400" y="2971800"/>
            <a:ext cx="3124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TEORI MODERN</a:t>
            </a:r>
          </a:p>
        </p:txBody>
      </p:sp>
    </p:spTree>
    <p:extLst>
      <p:ext uri="{BB962C8B-B14F-4D97-AF65-F5344CB8AC3E}">
        <p14:creationId xmlns:p14="http://schemas.microsoft.com/office/powerpoint/2010/main" val="25710656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6" grpId="0" autoUpdateAnimBg="0"/>
      <p:bldP spid="18" grpId="0" autoUpdateAnimBg="0"/>
      <p:bldP spid="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3BDA8-5376-43C8-8E8F-4E026D9C4D1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ED0F23-9933-4A18-AE44-618918F09EC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428604"/>
            <a:ext cx="557216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KONSTITUSI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" y="1357298"/>
            <a:ext cx="8458200" cy="444737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Konsensus mayoritas rakyat tentang bangunan ideal suatu negara</a:t>
            </a:r>
            <a:r>
              <a:rPr lang="en-US" sz="3200" b="1" dirty="0">
                <a:solidFill>
                  <a:srgbClr val="FFFF66"/>
                </a:solidFill>
                <a:latin typeface="Cambria" pitchFamily="18" charset="0"/>
              </a:rPr>
              <a:t>,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 </a:t>
            </a:r>
            <a:r>
              <a:rPr lang="en-US" sz="3200" b="1" dirty="0">
                <a:solidFill>
                  <a:srgbClr val="FFFF66"/>
                </a:solidFill>
                <a:latin typeface="Cambria" pitchFamily="18" charset="0"/>
              </a:rPr>
              <a:t>b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erisi: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 Tujuan (</a:t>
            </a: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general goal)</a:t>
            </a:r>
            <a:endParaRPr lang="id-ID" sz="3200" b="1" dirty="0">
              <a:solidFill>
                <a:srgbClr val="FFFF66"/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 Bangun dan sistem organisasi (</a:t>
            </a: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the form of </a:t>
            </a:r>
          </a:p>
          <a:p>
            <a:pPr>
              <a:spcBef>
                <a:spcPct val="50000"/>
              </a:spcBef>
              <a:defRPr/>
            </a:pP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  institution and procedures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- Aturan hukum (</a:t>
            </a: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rule of law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)</a:t>
            </a:r>
            <a:endParaRPr lang="id-ID" sz="3200" b="1" i="1" dirty="0">
              <a:solidFill>
                <a:srgbClr val="FFFF66"/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b="1" dirty="0">
              <a:solidFill>
                <a:srgbClr val="FFFF66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 descr="D:\KAMPUS\DARMAJAYA\PERANGKAT PERKULIAHAN\Referensi\PPT Negara dan Konstitusi\Konstitu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5845"/>
            <a:ext cx="9087076" cy="690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1444"/>
      </p:ext>
    </p:extLst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138D-A9D5-4647-A7D3-A67891D856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67E591-E05F-4921-9006-D197A0F79BA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0" y="1830679"/>
            <a:ext cx="8382000" cy="2169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dirty="0">
                <a:solidFill>
                  <a:srgbClr val="FFFF66"/>
                </a:solidFill>
              </a:rPr>
              <a:t> </a:t>
            </a: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Hukum positif yang mengikat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Singkat dan supel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Memuat norma dan aturan yang harus </a:t>
            </a:r>
            <a:r>
              <a:rPr lang="id-ID" sz="2400" b="1" dirty="0" smtClean="0">
                <a:solidFill>
                  <a:srgbClr val="FFFF66"/>
                </a:solidFill>
                <a:latin typeface="Cambria" pitchFamily="18" charset="0"/>
              </a:rPr>
              <a:t>dit</a:t>
            </a:r>
            <a:r>
              <a:rPr lang="en-US" sz="2400" b="1" dirty="0" smtClean="0">
                <a:solidFill>
                  <a:srgbClr val="FFFF66"/>
                </a:solidFill>
                <a:latin typeface="Cambria" pitchFamily="18" charset="0"/>
              </a:rPr>
              <a:t>a</a:t>
            </a:r>
            <a:r>
              <a:rPr lang="id-ID" sz="2400" b="1" dirty="0" smtClean="0">
                <a:solidFill>
                  <a:srgbClr val="FFFF66"/>
                </a:solidFill>
                <a:latin typeface="Cambria" pitchFamily="18" charset="0"/>
              </a:rPr>
              <a:t>ati</a:t>
            </a:r>
            <a:endParaRPr lang="id-ID" sz="2400" b="1" dirty="0">
              <a:solidFill>
                <a:srgbClr val="FFFF66"/>
              </a:solidFill>
              <a:latin typeface="Cambria" pitchFamily="18" charset="0"/>
            </a:endParaRP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Sebagai peraturan hukum tertinggi yang berfungsi mengontrol norma di bawahnya.</a:t>
            </a:r>
            <a:endParaRPr lang="en-US" sz="24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5000636"/>
            <a:ext cx="85344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Kebiasaan yang berulang, tidak bertentangan dengan UUD, diterima seluruh rakyat, berkedudukan sebagai pelengkap.</a:t>
            </a:r>
            <a:endParaRPr lang="en-US" sz="24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" y="1201738"/>
            <a:ext cx="5643563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Cambria" pitchFamily="18" charset="0"/>
              </a:rPr>
              <a:t>Hukum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Dasar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Tertulis</a:t>
            </a:r>
            <a:r>
              <a:rPr lang="en-US" sz="3200" dirty="0">
                <a:latin typeface="Cambria" pitchFamily="18" charset="0"/>
              </a:rPr>
              <a:t> (UUD)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214290"/>
            <a:ext cx="878684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>
                <a:latin typeface="Cambria" pitchFamily="18" charset="0"/>
              </a:rPr>
              <a:t>BENTUK KONSTITUSI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50" y="4429125"/>
            <a:ext cx="7143750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Cambria" pitchFamily="18" charset="0"/>
              </a:rPr>
              <a:t>Hukum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Dasar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Tidak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Tertulis</a:t>
            </a:r>
            <a:r>
              <a:rPr lang="en-US" sz="3200" dirty="0">
                <a:latin typeface="Cambria" pitchFamily="18" charset="0"/>
              </a:rPr>
              <a:t> (</a:t>
            </a:r>
            <a:r>
              <a:rPr lang="en-US" sz="3200" dirty="0" err="1">
                <a:latin typeface="Cambria" pitchFamily="18" charset="0"/>
              </a:rPr>
              <a:t>Konvensi</a:t>
            </a:r>
            <a:r>
              <a:rPr lang="en-US" sz="3200" dirty="0">
                <a:latin typeface="Cambria" pitchFamily="18" charset="0"/>
              </a:rPr>
              <a:t>)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034" y="332656"/>
            <a:ext cx="878684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id-ID" sz="3600" b="1" dirty="0" smtClean="0">
                <a:latin typeface="Cambria" pitchFamily="18" charset="0"/>
              </a:rPr>
              <a:t>KEDUDUKAN DAN FUNGSI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>
                <a:latin typeface="Cambria" pitchFamily="18" charset="0"/>
              </a:rPr>
              <a:t>KONSTITUSI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391293"/>
              </p:ext>
            </p:extLst>
          </p:nvPr>
        </p:nvGraphicFramePr>
        <p:xfrm>
          <a:off x="755576" y="1412776"/>
          <a:ext cx="789620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147276"/>
      </p:ext>
    </p:extLst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FEDE0-F3BD-4030-962F-1A6F874F96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49922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E99C26-483B-4A22-87DF-D95076A6E64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28604"/>
            <a:ext cx="8072494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Cambria" pitchFamily="18" charset="0"/>
              </a:rPr>
              <a:t>KONSTITUSI BERSIFAT LUWES DAN DINAMIS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971800" y="1900230"/>
            <a:ext cx="34290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3300"/>
                </a:solidFill>
                <a:latin typeface="Cambria" pitchFamily="18" charset="0"/>
              </a:rPr>
              <a:t>PERATURAN</a:t>
            </a:r>
            <a:endParaRPr lang="en-US" sz="2800" b="1" dirty="0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5562600" y="4257676"/>
            <a:ext cx="31242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FF66"/>
                </a:solidFill>
                <a:latin typeface="Cambria" pitchFamily="18" charset="0"/>
              </a:rPr>
              <a:t>MASYARAKAT</a:t>
            </a:r>
            <a:endParaRPr lang="en-US" sz="28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42910" y="4105276"/>
            <a:ext cx="309089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FF66"/>
                </a:solidFill>
                <a:latin typeface="Cambria" pitchFamily="18" charset="0"/>
              </a:rPr>
              <a:t>PERKEMBANGAN SITUASI</a:t>
            </a:r>
            <a:endParaRPr lang="en-US" sz="28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 flipH="1">
            <a:off x="3838575" y="4105275"/>
            <a:ext cx="1447800" cy="914400"/>
          </a:xfrm>
          <a:prstGeom prst="rightArrow">
            <a:avLst>
              <a:gd name="adj1" fmla="val 46815"/>
              <a:gd name="adj2" fmla="val 7380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33"/>
          <p:cNvSpPr>
            <a:spLocks noChangeArrowheads="1"/>
          </p:cNvSpPr>
          <p:nvPr/>
        </p:nvSpPr>
        <p:spPr bwMode="auto">
          <a:xfrm rot="7341856" flipH="1">
            <a:off x="2514600" y="2687638"/>
            <a:ext cx="1447800" cy="914400"/>
          </a:xfrm>
          <a:prstGeom prst="rightArrow">
            <a:avLst>
              <a:gd name="adj1" fmla="val 46815"/>
              <a:gd name="adj2" fmla="val 7380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 rot="14291052" flipH="1">
            <a:off x="5219700" y="2830513"/>
            <a:ext cx="1447800" cy="914400"/>
          </a:xfrm>
          <a:prstGeom prst="rightArrow">
            <a:avLst>
              <a:gd name="adj1" fmla="val 46815"/>
              <a:gd name="adj2" fmla="val 7380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339</Words>
  <Application>Microsoft Office PowerPoint</Application>
  <PresentationFormat>On-screen Show (4:3)</PresentationFormat>
  <Paragraphs>104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Cambria</vt:lpstr>
      <vt:lpstr>Wingdings</vt:lpstr>
      <vt:lpstr>Office Theme</vt:lpstr>
      <vt:lpstr>Bitmap Image</vt:lpstr>
      <vt:lpstr>PowerPoint Presentation</vt:lpstr>
      <vt:lpstr>NEGARA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114</cp:revision>
  <dcterms:created xsi:type="dcterms:W3CDTF">2010-04-18T12:06:30Z</dcterms:created>
  <dcterms:modified xsi:type="dcterms:W3CDTF">2025-04-11T00:36:33Z</dcterms:modified>
</cp:coreProperties>
</file>