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handoutMasterIdLst>
    <p:handoutMasterId r:id="rId18"/>
  </p:handoutMasterIdLst>
  <p:sldIdLst>
    <p:sldId id="256" r:id="rId2"/>
    <p:sldId id="298" r:id="rId3"/>
    <p:sldId id="297" r:id="rId4"/>
    <p:sldId id="302" r:id="rId5"/>
    <p:sldId id="308" r:id="rId6"/>
    <p:sldId id="303" r:id="rId7"/>
    <p:sldId id="304" r:id="rId8"/>
    <p:sldId id="305" r:id="rId9"/>
    <p:sldId id="306" r:id="rId10"/>
    <p:sldId id="291" r:id="rId11"/>
    <p:sldId id="275" r:id="rId12"/>
    <p:sldId id="300" r:id="rId13"/>
    <p:sldId id="299" r:id="rId14"/>
    <p:sldId id="301" r:id="rId15"/>
    <p:sldId id="307" r:id="rId16"/>
  </p:sldIdLst>
  <p:sldSz cx="9144000" cy="6858000" type="screen4x3"/>
  <p:notesSz cx="6858000" cy="9144000"/>
  <p:custDataLst>
    <p:tags r:id="rId19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1452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7E6E018-08C6-4081-9A3A-8A455F1126A8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id-ID"/>
        </a:p>
      </dgm:t>
    </dgm:pt>
    <dgm:pt modelId="{A7E296D8-BA0F-4DA0-99CA-8B29FAB5FA72}">
      <dgm:prSet custT="1">
        <dgm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dgm:style>
      </dgm:prSet>
      <dgm:spPr/>
      <dgm:t>
        <a:bodyPr/>
        <a:lstStyle/>
        <a:p>
          <a:pPr rtl="0"/>
          <a:r>
            <a:rPr lang="en-US" sz="2800" dirty="0" err="1" smtClean="0"/>
            <a:t>Keseta</a:t>
          </a:r>
          <a:r>
            <a:rPr lang="id-ID" sz="2800" dirty="0" smtClean="0"/>
            <a:t>- </a:t>
          </a:r>
          <a:r>
            <a:rPr lang="en-US" sz="2800" dirty="0" err="1" smtClean="0"/>
            <a:t>raan</a:t>
          </a:r>
          <a:endParaRPr lang="id-ID" sz="2800" dirty="0"/>
        </a:p>
      </dgm:t>
    </dgm:pt>
    <dgm:pt modelId="{3D5996B6-2F18-44E8-9D24-1FA2D399EC4D}" type="parTrans" cxnId="{CDECD535-FE7E-4A8D-BD97-754F72160BBC}">
      <dgm:prSet/>
      <dgm:spPr/>
      <dgm:t>
        <a:bodyPr/>
        <a:lstStyle/>
        <a:p>
          <a:endParaRPr lang="id-ID"/>
        </a:p>
      </dgm:t>
    </dgm:pt>
    <dgm:pt modelId="{B6A6EB98-7787-4225-AF3E-65BE1182C47A}" type="sibTrans" cxnId="{CDECD535-FE7E-4A8D-BD97-754F72160BBC}">
      <dgm:prSet/>
      <dgm:spPr/>
      <dgm:t>
        <a:bodyPr/>
        <a:lstStyle/>
        <a:p>
          <a:endParaRPr lang="id-ID"/>
        </a:p>
      </dgm:t>
    </dgm:pt>
    <dgm:pt modelId="{BCB09F8F-E5D0-4B5D-97DD-1A873BA5E1D0}">
      <dgm:prSet custT="1">
        <dgm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dgm:style>
      </dgm:prSet>
      <dgm:spPr/>
      <dgm:t>
        <a:bodyPr/>
        <a:lstStyle/>
        <a:p>
          <a:pPr rtl="0">
            <a:lnSpc>
              <a:spcPct val="100000"/>
            </a:lnSpc>
            <a:spcAft>
              <a:spcPts val="0"/>
            </a:spcAft>
          </a:pPr>
          <a:r>
            <a:rPr lang="en-US" sz="2800" dirty="0" smtClean="0"/>
            <a:t>Non </a:t>
          </a:r>
          <a:r>
            <a:rPr lang="en-US" sz="2800" dirty="0" err="1" smtClean="0"/>
            <a:t>diskriminasi</a:t>
          </a:r>
          <a:r>
            <a:rPr lang="en-US" sz="2800" dirty="0" smtClean="0"/>
            <a:t> </a:t>
          </a:r>
          <a:endParaRPr lang="id-ID" sz="2800" dirty="0"/>
        </a:p>
      </dgm:t>
    </dgm:pt>
    <dgm:pt modelId="{32BFD1CE-465C-4F17-B4C1-8BD9EDFFB254}" type="parTrans" cxnId="{7E41D2D0-F5AA-4CE6-8F9C-509D3A1CDF3E}">
      <dgm:prSet/>
      <dgm:spPr/>
      <dgm:t>
        <a:bodyPr/>
        <a:lstStyle/>
        <a:p>
          <a:endParaRPr lang="id-ID"/>
        </a:p>
      </dgm:t>
    </dgm:pt>
    <dgm:pt modelId="{837C79E3-06BE-4E93-A015-B86E16EF3823}" type="sibTrans" cxnId="{7E41D2D0-F5AA-4CE6-8F9C-509D3A1CDF3E}">
      <dgm:prSet/>
      <dgm:spPr/>
      <dgm:t>
        <a:bodyPr/>
        <a:lstStyle/>
        <a:p>
          <a:endParaRPr lang="id-ID"/>
        </a:p>
      </dgm:t>
    </dgm:pt>
    <dgm:pt modelId="{169A26B4-70DE-47CE-907F-D4D9C98C66EF}">
      <dgm:prSet custT="1">
        <dgm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dgm:style>
      </dgm:prSet>
      <dgm:spPr/>
      <dgm:t>
        <a:bodyPr/>
        <a:lstStyle/>
        <a:p>
          <a:pPr rtl="0">
            <a:lnSpc>
              <a:spcPct val="100000"/>
            </a:lnSpc>
            <a:spcAft>
              <a:spcPts val="0"/>
            </a:spcAft>
          </a:pPr>
          <a:r>
            <a:rPr lang="en-US" sz="2800" dirty="0" err="1" smtClean="0"/>
            <a:t>Kesetaraan</a:t>
          </a:r>
          <a:r>
            <a:rPr lang="en-US" sz="2800" dirty="0" smtClean="0"/>
            <a:t> </a:t>
          </a:r>
          <a:r>
            <a:rPr lang="en-US" sz="2800" dirty="0" err="1" smtClean="0"/>
            <a:t>kesempatan</a:t>
          </a:r>
          <a:endParaRPr lang="en-US" sz="2800" dirty="0"/>
        </a:p>
      </dgm:t>
    </dgm:pt>
    <dgm:pt modelId="{0D1EE285-69EA-497D-B883-00D1FCD2DCA9}" type="parTrans" cxnId="{A58E7204-84CE-4D71-ABE4-C918F030E2A9}">
      <dgm:prSet/>
      <dgm:spPr/>
      <dgm:t>
        <a:bodyPr/>
        <a:lstStyle/>
        <a:p>
          <a:endParaRPr lang="id-ID"/>
        </a:p>
      </dgm:t>
    </dgm:pt>
    <dgm:pt modelId="{B74F4087-5276-45CF-AF88-5070172E15A6}" type="sibTrans" cxnId="{A58E7204-84CE-4D71-ABE4-C918F030E2A9}">
      <dgm:prSet/>
      <dgm:spPr/>
      <dgm:t>
        <a:bodyPr/>
        <a:lstStyle/>
        <a:p>
          <a:endParaRPr lang="id-ID"/>
        </a:p>
      </dgm:t>
    </dgm:pt>
    <dgm:pt modelId="{157D3D3E-ACFB-49D5-80E7-C32E443D2262}">
      <dgm:prSet custT="1">
        <dgm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dgm:style>
      </dgm:prSet>
      <dgm:spPr/>
      <dgm:t>
        <a:bodyPr/>
        <a:lstStyle/>
        <a:p>
          <a:pPr rtl="0">
            <a:lnSpc>
              <a:spcPct val="100000"/>
            </a:lnSpc>
            <a:spcAft>
              <a:spcPts val="0"/>
            </a:spcAft>
          </a:pPr>
          <a:r>
            <a:rPr lang="en-US" sz="2800" dirty="0" err="1" smtClean="0"/>
            <a:t>Kesetaraan</a:t>
          </a:r>
          <a:r>
            <a:rPr lang="en-US" sz="2800" dirty="0" smtClean="0"/>
            <a:t> </a:t>
          </a:r>
          <a:r>
            <a:rPr lang="en-US" sz="2800" dirty="0" err="1" smtClean="0"/>
            <a:t>akses</a:t>
          </a:r>
          <a:r>
            <a:rPr lang="en-US" sz="2800" dirty="0" smtClean="0"/>
            <a:t> p</a:t>
          </a:r>
          <a:r>
            <a:rPr lang="id-ID" sz="2800" dirty="0" smtClean="0"/>
            <a:t>d</a:t>
          </a:r>
          <a:r>
            <a:rPr lang="en-US" sz="2800" dirty="0" smtClean="0"/>
            <a:t> </a:t>
          </a:r>
          <a:r>
            <a:rPr lang="en-US" sz="2800" dirty="0" err="1" smtClean="0"/>
            <a:t>sumber</a:t>
          </a:r>
          <a:r>
            <a:rPr lang="en-US" sz="2800" dirty="0" smtClean="0"/>
            <a:t> </a:t>
          </a:r>
          <a:r>
            <a:rPr lang="en-US" sz="2800" dirty="0" err="1" smtClean="0"/>
            <a:t>daya</a:t>
          </a:r>
          <a:r>
            <a:rPr lang="en-US" sz="2800" dirty="0" smtClean="0"/>
            <a:t> </a:t>
          </a:r>
          <a:r>
            <a:rPr lang="en-US" sz="2800" dirty="0" err="1" smtClean="0"/>
            <a:t>publik</a:t>
          </a:r>
          <a:endParaRPr lang="en-US" sz="2800" dirty="0"/>
        </a:p>
      </dgm:t>
    </dgm:pt>
    <dgm:pt modelId="{F9528701-82C0-4B4A-A789-4707E4B54A96}" type="parTrans" cxnId="{D2EB8ECD-E509-4E24-8F32-B41B441A3772}">
      <dgm:prSet/>
      <dgm:spPr/>
      <dgm:t>
        <a:bodyPr/>
        <a:lstStyle/>
        <a:p>
          <a:endParaRPr lang="id-ID"/>
        </a:p>
      </dgm:t>
    </dgm:pt>
    <dgm:pt modelId="{39C324A8-FEBE-4259-9B3A-947DEA842131}" type="sibTrans" cxnId="{D2EB8ECD-E509-4E24-8F32-B41B441A3772}">
      <dgm:prSet/>
      <dgm:spPr/>
      <dgm:t>
        <a:bodyPr/>
        <a:lstStyle/>
        <a:p>
          <a:endParaRPr lang="id-ID"/>
        </a:p>
      </dgm:t>
    </dgm:pt>
    <dgm:pt modelId="{7B735AC3-BEFF-4E4B-91D1-BD7440535780}">
      <dgm:prSet custT="1">
        <dgm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dgm:style>
      </dgm:prSet>
      <dgm:spPr/>
      <dgm:t>
        <a:bodyPr/>
        <a:lstStyle/>
        <a:p>
          <a:pPr rtl="0">
            <a:lnSpc>
              <a:spcPct val="100000"/>
            </a:lnSpc>
            <a:spcAft>
              <a:spcPts val="0"/>
            </a:spcAft>
          </a:pPr>
          <a:r>
            <a:rPr lang="en-US" sz="2800" dirty="0" err="1" smtClean="0"/>
            <a:t>Partisipasi</a:t>
          </a:r>
          <a:endParaRPr lang="en-US" sz="2800" dirty="0"/>
        </a:p>
      </dgm:t>
    </dgm:pt>
    <dgm:pt modelId="{E04B7BDF-123D-428F-AE7B-E97B926667BC}" type="parTrans" cxnId="{C2114FFE-15AE-4C6D-BE09-C1848748CA60}">
      <dgm:prSet/>
      <dgm:spPr/>
      <dgm:t>
        <a:bodyPr/>
        <a:lstStyle/>
        <a:p>
          <a:endParaRPr lang="id-ID"/>
        </a:p>
      </dgm:t>
    </dgm:pt>
    <dgm:pt modelId="{B67F3566-F86E-4FDE-B021-6C1EF06B5AFE}" type="sibTrans" cxnId="{C2114FFE-15AE-4C6D-BE09-C1848748CA60}">
      <dgm:prSet/>
      <dgm:spPr/>
      <dgm:t>
        <a:bodyPr/>
        <a:lstStyle/>
        <a:p>
          <a:endParaRPr lang="id-ID"/>
        </a:p>
      </dgm:t>
    </dgm:pt>
    <dgm:pt modelId="{D3C6E85D-EF5B-4F17-8290-080F62075874}">
      <dgm:prSet custT="1">
        <dgm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dgm:style>
      </dgm:prSet>
      <dgm:spPr/>
      <dgm:t>
        <a:bodyPr/>
        <a:lstStyle/>
        <a:p>
          <a:pPr rtl="0"/>
          <a:r>
            <a:rPr lang="en-US" sz="2800" dirty="0" err="1" smtClean="0"/>
            <a:t>Harkat</a:t>
          </a:r>
          <a:r>
            <a:rPr lang="id-ID" sz="2800" dirty="0" smtClean="0"/>
            <a:t> &amp;</a:t>
          </a:r>
          <a:r>
            <a:rPr lang="en-US" sz="2800" dirty="0" smtClean="0"/>
            <a:t> </a:t>
          </a:r>
          <a:r>
            <a:rPr lang="en-US" sz="2800" dirty="0" err="1" smtClean="0"/>
            <a:t>Martabat</a:t>
          </a:r>
          <a:endParaRPr lang="en-US" sz="2800" dirty="0"/>
        </a:p>
      </dgm:t>
    </dgm:pt>
    <dgm:pt modelId="{AE30DBC2-FEBA-40B4-9557-E279DFCA2B2E}" type="parTrans" cxnId="{8B37C9FE-BC27-44C8-8E70-70A07489C7F1}">
      <dgm:prSet/>
      <dgm:spPr/>
      <dgm:t>
        <a:bodyPr/>
        <a:lstStyle/>
        <a:p>
          <a:endParaRPr lang="id-ID"/>
        </a:p>
      </dgm:t>
    </dgm:pt>
    <dgm:pt modelId="{1F7E1C4D-ABAA-4ED5-8595-29396FD70D4D}" type="sibTrans" cxnId="{8B37C9FE-BC27-44C8-8E70-70A07489C7F1}">
      <dgm:prSet/>
      <dgm:spPr/>
      <dgm:t>
        <a:bodyPr/>
        <a:lstStyle/>
        <a:p>
          <a:endParaRPr lang="id-ID"/>
        </a:p>
      </dgm:t>
    </dgm:pt>
    <dgm:pt modelId="{271E3AA8-70FA-4B5F-B193-D79032F6DE43}">
      <dgm:prSet custT="1">
        <dgm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dgm:style>
      </dgm:prSet>
      <dgm:spPr/>
      <dgm:t>
        <a:bodyPr/>
        <a:lstStyle/>
        <a:p>
          <a:pPr rtl="0"/>
          <a:r>
            <a:rPr lang="en-US" sz="2800" dirty="0" err="1" smtClean="0"/>
            <a:t>Kebebasan</a:t>
          </a:r>
          <a:endParaRPr lang="en-US" sz="2800" dirty="0"/>
        </a:p>
      </dgm:t>
    </dgm:pt>
    <dgm:pt modelId="{C385D48B-7744-4EFB-870A-3A5E05DB998F}" type="parTrans" cxnId="{8AA5C3BA-26CB-404A-8055-06506684D7AF}">
      <dgm:prSet/>
      <dgm:spPr/>
      <dgm:t>
        <a:bodyPr/>
        <a:lstStyle/>
        <a:p>
          <a:endParaRPr lang="id-ID"/>
        </a:p>
      </dgm:t>
    </dgm:pt>
    <dgm:pt modelId="{B060B23E-107D-4BEF-BC51-3B4DD0F92874}" type="sibTrans" cxnId="{8AA5C3BA-26CB-404A-8055-06506684D7AF}">
      <dgm:prSet/>
      <dgm:spPr/>
      <dgm:t>
        <a:bodyPr/>
        <a:lstStyle/>
        <a:p>
          <a:endParaRPr lang="id-ID"/>
        </a:p>
      </dgm:t>
    </dgm:pt>
    <dgm:pt modelId="{B028F3BA-C686-4C73-B920-5AAF7B4F7346}">
      <dgm:prSet custT="1">
        <dgm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dgm:style>
      </dgm:prSet>
      <dgm:spPr/>
      <dgm:t>
        <a:bodyPr/>
        <a:lstStyle/>
        <a:p>
          <a:pPr rtl="0"/>
          <a:r>
            <a:rPr lang="en-US" sz="2800" dirty="0" err="1" smtClean="0"/>
            <a:t>Kebebasan</a:t>
          </a:r>
          <a:r>
            <a:rPr lang="en-US" sz="2800" dirty="0" smtClean="0"/>
            <a:t> </a:t>
          </a:r>
          <a:r>
            <a:rPr lang="en-US" sz="2800" dirty="0" err="1" smtClean="0"/>
            <a:t>untuk</a:t>
          </a:r>
          <a:r>
            <a:rPr lang="en-US" sz="2800" dirty="0" smtClean="0"/>
            <a:t> </a:t>
          </a:r>
          <a:r>
            <a:rPr lang="en-US" sz="2800" dirty="0" err="1" smtClean="0"/>
            <a:t>memilih</a:t>
          </a:r>
          <a:endParaRPr lang="en-US" sz="2800" dirty="0"/>
        </a:p>
      </dgm:t>
    </dgm:pt>
    <dgm:pt modelId="{ABC86EA0-8DAB-4CBF-969F-2D8653EC5314}" type="parTrans" cxnId="{2381D74D-3861-4595-95BC-1CD16F237B51}">
      <dgm:prSet/>
      <dgm:spPr/>
      <dgm:t>
        <a:bodyPr/>
        <a:lstStyle/>
        <a:p>
          <a:endParaRPr lang="id-ID"/>
        </a:p>
      </dgm:t>
    </dgm:pt>
    <dgm:pt modelId="{1F821080-753C-44D9-AFC1-E9A897B0624B}" type="sibTrans" cxnId="{2381D74D-3861-4595-95BC-1CD16F237B51}">
      <dgm:prSet/>
      <dgm:spPr/>
      <dgm:t>
        <a:bodyPr/>
        <a:lstStyle/>
        <a:p>
          <a:endParaRPr lang="id-ID"/>
        </a:p>
      </dgm:t>
    </dgm:pt>
    <dgm:pt modelId="{954515A6-9F79-42C1-8004-E777E6A5B753}">
      <dgm:prSet custT="1">
        <dgm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dgm:style>
      </dgm:prSet>
      <dgm:spPr/>
      <dgm:t>
        <a:bodyPr/>
        <a:lstStyle/>
        <a:p>
          <a:pPr rtl="0"/>
          <a:r>
            <a:rPr lang="en-US" sz="2800" dirty="0" err="1" smtClean="0"/>
            <a:t>Otonomi</a:t>
          </a:r>
          <a:endParaRPr lang="id-ID" sz="2800" dirty="0"/>
        </a:p>
      </dgm:t>
    </dgm:pt>
    <dgm:pt modelId="{241C6344-065F-4067-964B-633674C4D063}" type="parTrans" cxnId="{76C253E1-1309-40D0-86AE-751AAF756FBF}">
      <dgm:prSet/>
      <dgm:spPr/>
      <dgm:t>
        <a:bodyPr/>
        <a:lstStyle/>
        <a:p>
          <a:endParaRPr lang="id-ID"/>
        </a:p>
      </dgm:t>
    </dgm:pt>
    <dgm:pt modelId="{9DABBCE8-D1D7-4722-A9D6-311A6E5B3B42}" type="sibTrans" cxnId="{76C253E1-1309-40D0-86AE-751AAF756FBF}">
      <dgm:prSet/>
      <dgm:spPr/>
      <dgm:t>
        <a:bodyPr/>
        <a:lstStyle/>
        <a:p>
          <a:endParaRPr lang="id-ID"/>
        </a:p>
      </dgm:t>
    </dgm:pt>
    <dgm:pt modelId="{193C9B1C-636A-4EE3-9FC0-6505CEFA923A}">
      <dgm:prSet custT="1">
        <dgm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dgm:style>
      </dgm:prSet>
      <dgm:spPr/>
      <dgm:t>
        <a:bodyPr/>
        <a:lstStyle/>
        <a:p>
          <a:pPr rtl="0"/>
          <a:r>
            <a:rPr lang="en-US" sz="2800" dirty="0" err="1" smtClean="0"/>
            <a:t>Kemanu</a:t>
          </a:r>
          <a:r>
            <a:rPr lang="id-ID" sz="2800" dirty="0" smtClean="0"/>
            <a:t>-</a:t>
          </a:r>
          <a:r>
            <a:rPr lang="en-US" sz="2800" dirty="0" err="1" smtClean="0"/>
            <a:t>siaan</a:t>
          </a:r>
          <a:endParaRPr lang="id-ID" sz="2800" dirty="0"/>
        </a:p>
      </dgm:t>
    </dgm:pt>
    <dgm:pt modelId="{3BE34075-6854-4309-875E-2515FCEB31CF}" type="parTrans" cxnId="{AC1AF88D-1EEB-4EC9-8B2F-F38F33BB1915}">
      <dgm:prSet/>
      <dgm:spPr/>
      <dgm:t>
        <a:bodyPr/>
        <a:lstStyle/>
        <a:p>
          <a:endParaRPr lang="id-ID"/>
        </a:p>
      </dgm:t>
    </dgm:pt>
    <dgm:pt modelId="{C3076441-1D8A-443B-9E67-89183DA6CD2B}" type="sibTrans" cxnId="{AC1AF88D-1EEB-4EC9-8B2F-F38F33BB1915}">
      <dgm:prSet/>
      <dgm:spPr/>
      <dgm:t>
        <a:bodyPr/>
        <a:lstStyle/>
        <a:p>
          <a:endParaRPr lang="id-ID"/>
        </a:p>
      </dgm:t>
    </dgm:pt>
    <dgm:pt modelId="{42CECDAD-69C8-4AFC-B102-AC722B2E5C67}">
      <dgm:prSet custT="1">
        <dgm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dgm:style>
      </dgm:prSet>
      <dgm:spPr/>
      <dgm:t>
        <a:bodyPr/>
        <a:lstStyle/>
        <a:p>
          <a:pPr rtl="0"/>
          <a:r>
            <a:rPr lang="en-US" sz="2800" dirty="0" err="1" smtClean="0"/>
            <a:t>Penghormatan</a:t>
          </a:r>
          <a:r>
            <a:rPr lang="en-US" sz="2800" dirty="0" smtClean="0"/>
            <a:t> </a:t>
          </a:r>
          <a:r>
            <a:rPr lang="en-US" sz="2800" dirty="0" err="1" smtClean="0"/>
            <a:t>pada</a:t>
          </a:r>
          <a:r>
            <a:rPr lang="en-US" sz="2800" dirty="0" smtClean="0"/>
            <a:t> </a:t>
          </a:r>
          <a:r>
            <a:rPr lang="en-US" sz="2800" dirty="0" err="1" smtClean="0"/>
            <a:t>hak</a:t>
          </a:r>
          <a:r>
            <a:rPr lang="en-US" sz="2800" dirty="0" smtClean="0"/>
            <a:t> </a:t>
          </a:r>
          <a:r>
            <a:rPr lang="en-US" sz="2800" dirty="0" err="1" smtClean="0"/>
            <a:t>orang</a:t>
          </a:r>
          <a:r>
            <a:rPr lang="en-US" sz="2800" dirty="0" smtClean="0"/>
            <a:t> lain</a:t>
          </a:r>
          <a:endParaRPr lang="id-ID" sz="2800" dirty="0"/>
        </a:p>
      </dgm:t>
    </dgm:pt>
    <dgm:pt modelId="{0ECFCCA2-0E06-495C-91F5-F0940EF54FFC}" type="parTrans" cxnId="{D69152F4-D5FA-441A-BDBD-AA640B90F799}">
      <dgm:prSet/>
      <dgm:spPr/>
      <dgm:t>
        <a:bodyPr/>
        <a:lstStyle/>
        <a:p>
          <a:endParaRPr lang="id-ID"/>
        </a:p>
      </dgm:t>
    </dgm:pt>
    <dgm:pt modelId="{95E7C68E-0112-4C03-9519-F20A45DC5D05}" type="sibTrans" cxnId="{D69152F4-D5FA-441A-BDBD-AA640B90F799}">
      <dgm:prSet/>
      <dgm:spPr/>
      <dgm:t>
        <a:bodyPr/>
        <a:lstStyle/>
        <a:p>
          <a:endParaRPr lang="id-ID"/>
        </a:p>
      </dgm:t>
    </dgm:pt>
    <dgm:pt modelId="{7EDDC9CA-3CCC-455C-91FF-559DB1ECBDB3}">
      <dgm:prSet custT="1">
        <dgm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dgm:style>
      </dgm:prSet>
      <dgm:spPr/>
      <dgm:t>
        <a:bodyPr/>
        <a:lstStyle/>
        <a:p>
          <a:pPr rtl="0"/>
          <a:r>
            <a:rPr lang="en-US" sz="2800" dirty="0" err="1" smtClean="0"/>
            <a:t>Saling</a:t>
          </a:r>
          <a:r>
            <a:rPr lang="en-US" sz="2800" dirty="0" smtClean="0"/>
            <a:t> </a:t>
          </a:r>
          <a:r>
            <a:rPr lang="en-US" sz="2800" dirty="0" err="1" smtClean="0"/>
            <a:t>menghormati</a:t>
          </a:r>
          <a:endParaRPr lang="en-US" sz="2800" dirty="0"/>
        </a:p>
      </dgm:t>
    </dgm:pt>
    <dgm:pt modelId="{24263DD0-8AC1-41CD-AC19-DD5353912F4D}" type="parTrans" cxnId="{A8439F20-5DB5-49F7-85FA-9E65B72F0965}">
      <dgm:prSet/>
      <dgm:spPr/>
      <dgm:t>
        <a:bodyPr/>
        <a:lstStyle/>
        <a:p>
          <a:endParaRPr lang="id-ID"/>
        </a:p>
      </dgm:t>
    </dgm:pt>
    <dgm:pt modelId="{A98AD8D8-1096-48D1-882F-587BB943D289}" type="sibTrans" cxnId="{A8439F20-5DB5-49F7-85FA-9E65B72F0965}">
      <dgm:prSet/>
      <dgm:spPr/>
      <dgm:t>
        <a:bodyPr/>
        <a:lstStyle/>
        <a:p>
          <a:endParaRPr lang="id-ID"/>
        </a:p>
      </dgm:t>
    </dgm:pt>
    <dgm:pt modelId="{C62F427C-C1E4-4667-B358-06835691E744}">
      <dgm:prSet custT="1">
        <dgm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dgm:style>
      </dgm:prSet>
      <dgm:spPr/>
      <dgm:t>
        <a:bodyPr/>
        <a:lstStyle/>
        <a:p>
          <a:pPr rtl="0"/>
          <a:r>
            <a:rPr lang="en-US" sz="2800" dirty="0" err="1" smtClean="0"/>
            <a:t>Solidaritas</a:t>
          </a:r>
          <a:endParaRPr lang="en-US" sz="2800" dirty="0"/>
        </a:p>
      </dgm:t>
    </dgm:pt>
    <dgm:pt modelId="{CFD3A0F6-B5C4-4844-8251-F11465C85792}" type="parTrans" cxnId="{2823E01E-6A02-4147-B1CA-5270933725E2}">
      <dgm:prSet/>
      <dgm:spPr/>
      <dgm:t>
        <a:bodyPr/>
        <a:lstStyle/>
        <a:p>
          <a:endParaRPr lang="id-ID"/>
        </a:p>
      </dgm:t>
    </dgm:pt>
    <dgm:pt modelId="{9C55DECF-FA8A-41A7-A5A1-21422DFF6B67}" type="sibTrans" cxnId="{2823E01E-6A02-4147-B1CA-5270933725E2}">
      <dgm:prSet/>
      <dgm:spPr/>
      <dgm:t>
        <a:bodyPr/>
        <a:lstStyle/>
        <a:p>
          <a:endParaRPr lang="id-ID"/>
        </a:p>
      </dgm:t>
    </dgm:pt>
    <dgm:pt modelId="{0A1D51F4-22F9-4AB8-83C5-7B06E98D5181}" type="pres">
      <dgm:prSet presAssocID="{B7E6E018-08C6-4081-9A3A-8A455F1126A8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id-ID"/>
        </a:p>
      </dgm:t>
    </dgm:pt>
    <dgm:pt modelId="{A0191D35-74AC-462C-8E06-C8C739BCF9AD}" type="pres">
      <dgm:prSet presAssocID="{A7E296D8-BA0F-4DA0-99CA-8B29FAB5FA72}" presName="linNode" presStyleCnt="0"/>
      <dgm:spPr/>
    </dgm:pt>
    <dgm:pt modelId="{E08EEC0C-6C7E-4FFA-ABEA-CECECFAADA57}" type="pres">
      <dgm:prSet presAssocID="{A7E296D8-BA0F-4DA0-99CA-8B29FAB5FA72}" presName="parentText" presStyleLbl="node1" presStyleIdx="0" presStyleCnt="3" custScaleX="58056">
        <dgm:presLayoutVars>
          <dgm:chMax val="1"/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D2E06223-6FE3-45D4-93ED-4BD51978A32C}" type="pres">
      <dgm:prSet presAssocID="{A7E296D8-BA0F-4DA0-99CA-8B29FAB5FA72}" presName="descendantText" presStyleLbl="alignAccFollowNode1" presStyleIdx="0" presStyleCnt="3" custScaleX="132534" custScaleY="134219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C25C8B96-4BB6-4CCA-B96D-A0E41C89A63D}" type="pres">
      <dgm:prSet presAssocID="{B6A6EB98-7787-4225-AF3E-65BE1182C47A}" presName="sp" presStyleCnt="0"/>
      <dgm:spPr/>
    </dgm:pt>
    <dgm:pt modelId="{EBB54A90-C9F5-4194-B58F-C3DE549DA5DB}" type="pres">
      <dgm:prSet presAssocID="{D3C6E85D-EF5B-4F17-8290-080F62075874}" presName="linNode" presStyleCnt="0"/>
      <dgm:spPr/>
    </dgm:pt>
    <dgm:pt modelId="{186A9640-75D2-4D7C-84B5-D43798C72B7D}" type="pres">
      <dgm:prSet presAssocID="{D3C6E85D-EF5B-4F17-8290-080F62075874}" presName="parentText" presStyleLbl="node1" presStyleIdx="1" presStyleCnt="3" custScaleX="74357">
        <dgm:presLayoutVars>
          <dgm:chMax val="1"/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B7088A4E-1652-4919-89A8-10F866D76F73}" type="pres">
      <dgm:prSet presAssocID="{D3C6E85D-EF5B-4F17-8290-080F62075874}" presName="descendantText" presStyleLbl="alignAccFollowNode1" presStyleIdx="1" presStyleCnt="3" custScaleX="123421" custScaleY="113314" custLinFactNeighborX="-1181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5C633E03-1F61-49AF-96BC-AB6490759B0B}" type="pres">
      <dgm:prSet presAssocID="{1F7E1C4D-ABAA-4ED5-8595-29396FD70D4D}" presName="sp" presStyleCnt="0"/>
      <dgm:spPr/>
    </dgm:pt>
    <dgm:pt modelId="{8A0BBA4A-BA76-4B4E-876A-5979E8B655D5}" type="pres">
      <dgm:prSet presAssocID="{193C9B1C-636A-4EE3-9FC0-6505CEFA923A}" presName="linNode" presStyleCnt="0"/>
      <dgm:spPr/>
    </dgm:pt>
    <dgm:pt modelId="{5BF6C0F4-4440-4CE3-BEA9-4F3AEA95D537}" type="pres">
      <dgm:prSet presAssocID="{193C9B1C-636A-4EE3-9FC0-6505CEFA923A}" presName="parentText" presStyleLbl="node1" presStyleIdx="2" presStyleCnt="3" custScaleX="62349">
        <dgm:presLayoutVars>
          <dgm:chMax val="1"/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AF0661E2-8247-46EB-A1AB-1F8285080F95}" type="pres">
      <dgm:prSet presAssocID="{193C9B1C-636A-4EE3-9FC0-6505CEFA923A}" presName="descendantText" presStyleLbl="alignAccFollowNode1" presStyleIdx="2" presStyleCnt="3" custScaleX="136039" custScaleY="103204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</dgm:ptLst>
  <dgm:cxnLst>
    <dgm:cxn modelId="{FB7C5A0F-A661-4D80-AC1E-F5002F09B7D6}" type="presOf" srcId="{157D3D3E-ACFB-49D5-80E7-C32E443D2262}" destId="{D2E06223-6FE3-45D4-93ED-4BD51978A32C}" srcOrd="0" destOrd="2" presId="urn:microsoft.com/office/officeart/2005/8/layout/vList5"/>
    <dgm:cxn modelId="{1ABA40B0-7731-4E1E-B43D-90712F312558}" type="presOf" srcId="{193C9B1C-636A-4EE3-9FC0-6505CEFA923A}" destId="{5BF6C0F4-4440-4CE3-BEA9-4F3AEA95D537}" srcOrd="0" destOrd="0" presId="urn:microsoft.com/office/officeart/2005/8/layout/vList5"/>
    <dgm:cxn modelId="{A8439F20-5DB5-49F7-85FA-9E65B72F0965}" srcId="{193C9B1C-636A-4EE3-9FC0-6505CEFA923A}" destId="{7EDDC9CA-3CCC-455C-91FF-559DB1ECBDB3}" srcOrd="1" destOrd="0" parTransId="{24263DD0-8AC1-41CD-AC19-DD5353912F4D}" sibTransId="{A98AD8D8-1096-48D1-882F-587BB943D289}"/>
    <dgm:cxn modelId="{A58E7204-84CE-4D71-ABE4-C918F030E2A9}" srcId="{A7E296D8-BA0F-4DA0-99CA-8B29FAB5FA72}" destId="{169A26B4-70DE-47CE-907F-D4D9C98C66EF}" srcOrd="1" destOrd="0" parTransId="{0D1EE285-69EA-497D-B883-00D1FCD2DCA9}" sibTransId="{B74F4087-5276-45CF-AF88-5070172E15A6}"/>
    <dgm:cxn modelId="{805AD0F7-8804-4015-B763-A49D3ACCB944}" type="presOf" srcId="{42CECDAD-69C8-4AFC-B102-AC722B2E5C67}" destId="{AF0661E2-8247-46EB-A1AB-1F8285080F95}" srcOrd="0" destOrd="0" presId="urn:microsoft.com/office/officeart/2005/8/layout/vList5"/>
    <dgm:cxn modelId="{06BBED48-143E-48FC-A10D-6AFE2D723C18}" type="presOf" srcId="{7EDDC9CA-3CCC-455C-91FF-559DB1ECBDB3}" destId="{AF0661E2-8247-46EB-A1AB-1F8285080F95}" srcOrd="0" destOrd="1" presId="urn:microsoft.com/office/officeart/2005/8/layout/vList5"/>
    <dgm:cxn modelId="{8AA5C3BA-26CB-404A-8055-06506684D7AF}" srcId="{D3C6E85D-EF5B-4F17-8290-080F62075874}" destId="{271E3AA8-70FA-4B5F-B193-D79032F6DE43}" srcOrd="0" destOrd="0" parTransId="{C385D48B-7744-4EFB-870A-3A5E05DB998F}" sibTransId="{B060B23E-107D-4BEF-BC51-3B4DD0F92874}"/>
    <dgm:cxn modelId="{D2EB8ECD-E509-4E24-8F32-B41B441A3772}" srcId="{A7E296D8-BA0F-4DA0-99CA-8B29FAB5FA72}" destId="{157D3D3E-ACFB-49D5-80E7-C32E443D2262}" srcOrd="2" destOrd="0" parTransId="{F9528701-82C0-4B4A-A789-4707E4B54A96}" sibTransId="{39C324A8-FEBE-4259-9B3A-947DEA842131}"/>
    <dgm:cxn modelId="{AC1AF88D-1EEB-4EC9-8B2F-F38F33BB1915}" srcId="{B7E6E018-08C6-4081-9A3A-8A455F1126A8}" destId="{193C9B1C-636A-4EE3-9FC0-6505CEFA923A}" srcOrd="2" destOrd="0" parTransId="{3BE34075-6854-4309-875E-2515FCEB31CF}" sibTransId="{C3076441-1D8A-443B-9E67-89183DA6CD2B}"/>
    <dgm:cxn modelId="{64A5F514-844C-4424-90DA-B075FA0F0834}" type="presOf" srcId="{B028F3BA-C686-4C73-B920-5AAF7B4F7346}" destId="{B7088A4E-1652-4919-89A8-10F866D76F73}" srcOrd="0" destOrd="1" presId="urn:microsoft.com/office/officeart/2005/8/layout/vList5"/>
    <dgm:cxn modelId="{7E41D2D0-F5AA-4CE6-8F9C-509D3A1CDF3E}" srcId="{A7E296D8-BA0F-4DA0-99CA-8B29FAB5FA72}" destId="{BCB09F8F-E5D0-4B5D-97DD-1A873BA5E1D0}" srcOrd="0" destOrd="0" parTransId="{32BFD1CE-465C-4F17-B4C1-8BD9EDFFB254}" sibTransId="{837C79E3-06BE-4E93-A015-B86E16EF3823}"/>
    <dgm:cxn modelId="{B2618613-A418-4958-905F-B4C5C005F9A2}" type="presOf" srcId="{A7E296D8-BA0F-4DA0-99CA-8B29FAB5FA72}" destId="{E08EEC0C-6C7E-4FFA-ABEA-CECECFAADA57}" srcOrd="0" destOrd="0" presId="urn:microsoft.com/office/officeart/2005/8/layout/vList5"/>
    <dgm:cxn modelId="{BC238803-17D7-4BC3-AB5A-81ECA65EF08F}" type="presOf" srcId="{C62F427C-C1E4-4667-B358-06835691E744}" destId="{AF0661E2-8247-46EB-A1AB-1F8285080F95}" srcOrd="0" destOrd="2" presId="urn:microsoft.com/office/officeart/2005/8/layout/vList5"/>
    <dgm:cxn modelId="{76C253E1-1309-40D0-86AE-751AAF756FBF}" srcId="{D3C6E85D-EF5B-4F17-8290-080F62075874}" destId="{954515A6-9F79-42C1-8004-E777E6A5B753}" srcOrd="2" destOrd="0" parTransId="{241C6344-065F-4067-964B-633674C4D063}" sibTransId="{9DABBCE8-D1D7-4722-A9D6-311A6E5B3B42}"/>
    <dgm:cxn modelId="{156F7A87-7652-4E04-9617-7D8E06E1BDE6}" type="presOf" srcId="{954515A6-9F79-42C1-8004-E777E6A5B753}" destId="{B7088A4E-1652-4919-89A8-10F866D76F73}" srcOrd="0" destOrd="2" presId="urn:microsoft.com/office/officeart/2005/8/layout/vList5"/>
    <dgm:cxn modelId="{2381D74D-3861-4595-95BC-1CD16F237B51}" srcId="{D3C6E85D-EF5B-4F17-8290-080F62075874}" destId="{B028F3BA-C686-4C73-B920-5AAF7B4F7346}" srcOrd="1" destOrd="0" parTransId="{ABC86EA0-8DAB-4CBF-969F-2D8653EC5314}" sibTransId="{1F821080-753C-44D9-AFC1-E9A897B0624B}"/>
    <dgm:cxn modelId="{D556338E-12CA-43EA-991E-321BE19A1170}" type="presOf" srcId="{271E3AA8-70FA-4B5F-B193-D79032F6DE43}" destId="{B7088A4E-1652-4919-89A8-10F866D76F73}" srcOrd="0" destOrd="0" presId="urn:microsoft.com/office/officeart/2005/8/layout/vList5"/>
    <dgm:cxn modelId="{EE7B237B-609B-4012-9915-093B593F68F9}" type="presOf" srcId="{7B735AC3-BEFF-4E4B-91D1-BD7440535780}" destId="{D2E06223-6FE3-45D4-93ED-4BD51978A32C}" srcOrd="0" destOrd="3" presId="urn:microsoft.com/office/officeart/2005/8/layout/vList5"/>
    <dgm:cxn modelId="{F4C99FC5-417C-4B94-9D9B-D7A9B6FA354E}" type="presOf" srcId="{BCB09F8F-E5D0-4B5D-97DD-1A873BA5E1D0}" destId="{D2E06223-6FE3-45D4-93ED-4BD51978A32C}" srcOrd="0" destOrd="0" presId="urn:microsoft.com/office/officeart/2005/8/layout/vList5"/>
    <dgm:cxn modelId="{D69152F4-D5FA-441A-BDBD-AA640B90F799}" srcId="{193C9B1C-636A-4EE3-9FC0-6505CEFA923A}" destId="{42CECDAD-69C8-4AFC-B102-AC722B2E5C67}" srcOrd="0" destOrd="0" parTransId="{0ECFCCA2-0E06-495C-91F5-F0940EF54FFC}" sibTransId="{95E7C68E-0112-4C03-9519-F20A45DC5D05}"/>
    <dgm:cxn modelId="{CDECD535-FE7E-4A8D-BD97-754F72160BBC}" srcId="{B7E6E018-08C6-4081-9A3A-8A455F1126A8}" destId="{A7E296D8-BA0F-4DA0-99CA-8B29FAB5FA72}" srcOrd="0" destOrd="0" parTransId="{3D5996B6-2F18-44E8-9D24-1FA2D399EC4D}" sibTransId="{B6A6EB98-7787-4225-AF3E-65BE1182C47A}"/>
    <dgm:cxn modelId="{8B37C9FE-BC27-44C8-8E70-70A07489C7F1}" srcId="{B7E6E018-08C6-4081-9A3A-8A455F1126A8}" destId="{D3C6E85D-EF5B-4F17-8290-080F62075874}" srcOrd="1" destOrd="0" parTransId="{AE30DBC2-FEBA-40B4-9557-E279DFCA2B2E}" sibTransId="{1F7E1C4D-ABAA-4ED5-8595-29396FD70D4D}"/>
    <dgm:cxn modelId="{2823E01E-6A02-4147-B1CA-5270933725E2}" srcId="{193C9B1C-636A-4EE3-9FC0-6505CEFA923A}" destId="{C62F427C-C1E4-4667-B358-06835691E744}" srcOrd="2" destOrd="0" parTransId="{CFD3A0F6-B5C4-4844-8251-F11465C85792}" sibTransId="{9C55DECF-FA8A-41A7-A5A1-21422DFF6B67}"/>
    <dgm:cxn modelId="{57E26188-E5DF-403A-A7E7-16546F5696D2}" type="presOf" srcId="{D3C6E85D-EF5B-4F17-8290-080F62075874}" destId="{186A9640-75D2-4D7C-84B5-D43798C72B7D}" srcOrd="0" destOrd="0" presId="urn:microsoft.com/office/officeart/2005/8/layout/vList5"/>
    <dgm:cxn modelId="{4167CE1B-FD25-499D-87D1-DFFAE62BB396}" type="presOf" srcId="{169A26B4-70DE-47CE-907F-D4D9C98C66EF}" destId="{D2E06223-6FE3-45D4-93ED-4BD51978A32C}" srcOrd="0" destOrd="1" presId="urn:microsoft.com/office/officeart/2005/8/layout/vList5"/>
    <dgm:cxn modelId="{C2114FFE-15AE-4C6D-BE09-C1848748CA60}" srcId="{A7E296D8-BA0F-4DA0-99CA-8B29FAB5FA72}" destId="{7B735AC3-BEFF-4E4B-91D1-BD7440535780}" srcOrd="3" destOrd="0" parTransId="{E04B7BDF-123D-428F-AE7B-E97B926667BC}" sibTransId="{B67F3566-F86E-4FDE-B021-6C1EF06B5AFE}"/>
    <dgm:cxn modelId="{6F0CBC47-DE61-4042-ACA7-C20B69172505}" type="presOf" srcId="{B7E6E018-08C6-4081-9A3A-8A455F1126A8}" destId="{0A1D51F4-22F9-4AB8-83C5-7B06E98D5181}" srcOrd="0" destOrd="0" presId="urn:microsoft.com/office/officeart/2005/8/layout/vList5"/>
    <dgm:cxn modelId="{40130835-3055-4669-A687-C7CF47E41E94}" type="presParOf" srcId="{0A1D51F4-22F9-4AB8-83C5-7B06E98D5181}" destId="{A0191D35-74AC-462C-8E06-C8C739BCF9AD}" srcOrd="0" destOrd="0" presId="urn:microsoft.com/office/officeart/2005/8/layout/vList5"/>
    <dgm:cxn modelId="{656361E7-42D1-45BA-9E70-A909BFF41B57}" type="presParOf" srcId="{A0191D35-74AC-462C-8E06-C8C739BCF9AD}" destId="{E08EEC0C-6C7E-4FFA-ABEA-CECECFAADA57}" srcOrd="0" destOrd="0" presId="urn:microsoft.com/office/officeart/2005/8/layout/vList5"/>
    <dgm:cxn modelId="{CBA4A3AC-9593-48E3-B703-95047241F7A4}" type="presParOf" srcId="{A0191D35-74AC-462C-8E06-C8C739BCF9AD}" destId="{D2E06223-6FE3-45D4-93ED-4BD51978A32C}" srcOrd="1" destOrd="0" presId="urn:microsoft.com/office/officeart/2005/8/layout/vList5"/>
    <dgm:cxn modelId="{321632DA-8A5C-4D80-BF94-0D516EB3CAA0}" type="presParOf" srcId="{0A1D51F4-22F9-4AB8-83C5-7B06E98D5181}" destId="{C25C8B96-4BB6-4CCA-B96D-A0E41C89A63D}" srcOrd="1" destOrd="0" presId="urn:microsoft.com/office/officeart/2005/8/layout/vList5"/>
    <dgm:cxn modelId="{1CF81B4C-DE4C-46C6-9DDE-F31BAAC0F1BB}" type="presParOf" srcId="{0A1D51F4-22F9-4AB8-83C5-7B06E98D5181}" destId="{EBB54A90-C9F5-4194-B58F-C3DE549DA5DB}" srcOrd="2" destOrd="0" presId="urn:microsoft.com/office/officeart/2005/8/layout/vList5"/>
    <dgm:cxn modelId="{B3FDCF5A-FF2A-443E-8FD9-08EFB7E6DEFA}" type="presParOf" srcId="{EBB54A90-C9F5-4194-B58F-C3DE549DA5DB}" destId="{186A9640-75D2-4D7C-84B5-D43798C72B7D}" srcOrd="0" destOrd="0" presId="urn:microsoft.com/office/officeart/2005/8/layout/vList5"/>
    <dgm:cxn modelId="{46B2D63E-FF26-4EF8-A662-2DBF54131CB9}" type="presParOf" srcId="{EBB54A90-C9F5-4194-B58F-C3DE549DA5DB}" destId="{B7088A4E-1652-4919-89A8-10F866D76F73}" srcOrd="1" destOrd="0" presId="urn:microsoft.com/office/officeart/2005/8/layout/vList5"/>
    <dgm:cxn modelId="{DF9B64D3-61CA-40F6-A85E-A3EAEF679C8B}" type="presParOf" srcId="{0A1D51F4-22F9-4AB8-83C5-7B06E98D5181}" destId="{5C633E03-1F61-49AF-96BC-AB6490759B0B}" srcOrd="3" destOrd="0" presId="urn:microsoft.com/office/officeart/2005/8/layout/vList5"/>
    <dgm:cxn modelId="{9633F354-0AD4-4E90-8ECE-31B035B9384F}" type="presParOf" srcId="{0A1D51F4-22F9-4AB8-83C5-7B06E98D5181}" destId="{8A0BBA4A-BA76-4B4E-876A-5979E8B655D5}" srcOrd="4" destOrd="0" presId="urn:microsoft.com/office/officeart/2005/8/layout/vList5"/>
    <dgm:cxn modelId="{CBFD3CD8-1FC4-4BEC-987B-AD42E8854D0C}" type="presParOf" srcId="{8A0BBA4A-BA76-4B4E-876A-5979E8B655D5}" destId="{5BF6C0F4-4440-4CE3-BEA9-4F3AEA95D537}" srcOrd="0" destOrd="0" presId="urn:microsoft.com/office/officeart/2005/8/layout/vList5"/>
    <dgm:cxn modelId="{4E21E637-A464-4F10-899D-9DB00637CCEC}" type="presParOf" srcId="{8A0BBA4A-BA76-4B4E-876A-5979E8B655D5}" destId="{AF0661E2-8247-46EB-A1AB-1F8285080F95}" srcOrd="1" destOrd="0" presId="urn:microsoft.com/office/officeart/2005/8/layout/vList5"/>
  </dgm:cxnLst>
  <dgm:bg>
    <a:noFill/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E747034-6B48-4C5E-A491-50A8FA67EEF0}" type="doc">
      <dgm:prSet loTypeId="urn:microsoft.com/office/officeart/2005/8/layout/cycle8" loCatId="cycle" qsTypeId="urn:microsoft.com/office/officeart/2005/8/quickstyle/simple1" qsCatId="simple" csTypeId="urn:microsoft.com/office/officeart/2005/8/colors/accent1_2" csCatId="accent1" phldr="1"/>
      <dgm:spPr/>
    </dgm:pt>
    <dgm:pt modelId="{A67E0016-03A4-48D0-B1BD-B2EBF969C23B}">
      <dgm:prSet phldrT="[Text]"/>
      <dgm:spPr>
        <a:solidFill>
          <a:srgbClr val="92D050"/>
        </a:solidFill>
      </dgm:spPr>
      <dgm:t>
        <a:bodyPr/>
        <a:lstStyle/>
        <a:p>
          <a:r>
            <a:rPr lang="id-ID" dirty="0" smtClean="0">
              <a:solidFill>
                <a:srgbClr val="02050A"/>
              </a:solidFill>
            </a:rPr>
            <a:t>Memenuhi</a:t>
          </a:r>
        </a:p>
        <a:p>
          <a:r>
            <a:rPr lang="id-ID" dirty="0" smtClean="0">
              <a:solidFill>
                <a:srgbClr val="02050A"/>
              </a:solidFill>
            </a:rPr>
            <a:t>(</a:t>
          </a:r>
          <a:r>
            <a:rPr lang="id-ID" i="1" dirty="0" smtClean="0">
              <a:solidFill>
                <a:srgbClr val="02050A"/>
              </a:solidFill>
            </a:rPr>
            <a:t>to fulfill)</a:t>
          </a:r>
          <a:endParaRPr lang="id-ID" dirty="0"/>
        </a:p>
      </dgm:t>
    </dgm:pt>
    <dgm:pt modelId="{7341E540-386B-4FE9-ADC6-88AFCE865E08}" type="parTrans" cxnId="{0F78F426-E5EC-4514-AA30-FEE573573391}">
      <dgm:prSet/>
      <dgm:spPr/>
      <dgm:t>
        <a:bodyPr/>
        <a:lstStyle/>
        <a:p>
          <a:endParaRPr lang="id-ID"/>
        </a:p>
      </dgm:t>
    </dgm:pt>
    <dgm:pt modelId="{AB995A4B-F1A7-4D89-B515-7F34EBAE820B}" type="sibTrans" cxnId="{0F78F426-E5EC-4514-AA30-FEE573573391}">
      <dgm:prSet/>
      <dgm:spPr/>
      <dgm:t>
        <a:bodyPr/>
        <a:lstStyle/>
        <a:p>
          <a:endParaRPr lang="id-ID"/>
        </a:p>
      </dgm:t>
    </dgm:pt>
    <dgm:pt modelId="{1D9C50AE-9651-4B81-A477-36A95EDFE31A}">
      <dgm:prSet phldrT="[Text]"/>
      <dgm:spPr>
        <a:solidFill>
          <a:srgbClr val="F6BCE1"/>
        </a:solidFill>
      </dgm:spPr>
      <dgm:t>
        <a:bodyPr/>
        <a:lstStyle/>
        <a:p>
          <a:r>
            <a:rPr lang="id-ID" dirty="0" smtClean="0">
              <a:solidFill>
                <a:srgbClr val="02050A"/>
              </a:solidFill>
            </a:rPr>
            <a:t>Melindungi</a:t>
          </a:r>
        </a:p>
        <a:p>
          <a:r>
            <a:rPr lang="id-ID" dirty="0" smtClean="0">
              <a:solidFill>
                <a:srgbClr val="02050A"/>
              </a:solidFill>
            </a:rPr>
            <a:t>(</a:t>
          </a:r>
          <a:r>
            <a:rPr lang="id-ID" i="1" dirty="0" smtClean="0">
              <a:solidFill>
                <a:srgbClr val="02050A"/>
              </a:solidFill>
            </a:rPr>
            <a:t>to </a:t>
          </a:r>
          <a:r>
            <a:rPr lang="en-US" i="1" dirty="0" err="1" smtClean="0">
              <a:solidFill>
                <a:srgbClr val="02050A"/>
              </a:solidFill>
            </a:rPr>
            <a:t>prot</a:t>
          </a:r>
          <a:r>
            <a:rPr lang="id-ID" i="1" dirty="0" smtClean="0">
              <a:solidFill>
                <a:srgbClr val="02050A"/>
              </a:solidFill>
            </a:rPr>
            <a:t>ect)</a:t>
          </a:r>
          <a:endParaRPr lang="id-ID" dirty="0"/>
        </a:p>
      </dgm:t>
    </dgm:pt>
    <dgm:pt modelId="{54E3BB1C-EAA9-47F2-8D92-11A65B66F50A}" type="parTrans" cxnId="{81C36654-3A38-47FE-BDE9-4E27C74EA5B0}">
      <dgm:prSet/>
      <dgm:spPr/>
      <dgm:t>
        <a:bodyPr/>
        <a:lstStyle/>
        <a:p>
          <a:endParaRPr lang="id-ID"/>
        </a:p>
      </dgm:t>
    </dgm:pt>
    <dgm:pt modelId="{6D04F887-FAB8-460D-8AF9-7483E669EFBE}" type="sibTrans" cxnId="{81C36654-3A38-47FE-BDE9-4E27C74EA5B0}">
      <dgm:prSet/>
      <dgm:spPr/>
      <dgm:t>
        <a:bodyPr/>
        <a:lstStyle/>
        <a:p>
          <a:endParaRPr lang="id-ID"/>
        </a:p>
      </dgm:t>
    </dgm:pt>
    <dgm:pt modelId="{D0FC0A4D-AE76-413D-A676-321CB7A5D336}">
      <dgm:prSet phldrT="[Text]" custT="1"/>
      <dgm:spPr>
        <a:gradFill rotWithShape="0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</dgm:spPr>
      <dgm:t>
        <a:bodyPr/>
        <a:lstStyle/>
        <a:p>
          <a:pPr marL="0" indent="0"/>
          <a:r>
            <a:rPr lang="id-ID" sz="2800" b="0" dirty="0" smtClean="0">
              <a:solidFill>
                <a:srgbClr val="02050A"/>
              </a:solidFill>
            </a:rPr>
            <a:t>Menghor- mati</a:t>
          </a:r>
        </a:p>
        <a:p>
          <a:r>
            <a:rPr lang="id-ID" sz="2800" b="0" dirty="0" smtClean="0">
              <a:solidFill>
                <a:srgbClr val="02050A"/>
              </a:solidFill>
            </a:rPr>
            <a:t>(</a:t>
          </a:r>
          <a:r>
            <a:rPr lang="id-ID" sz="2800" b="0" i="1" dirty="0" smtClean="0">
              <a:solidFill>
                <a:srgbClr val="02050A"/>
              </a:solidFill>
            </a:rPr>
            <a:t>to respect)</a:t>
          </a:r>
          <a:endParaRPr lang="id-ID" sz="2800" b="0" dirty="0">
            <a:solidFill>
              <a:srgbClr val="02050A"/>
            </a:solidFill>
          </a:endParaRPr>
        </a:p>
      </dgm:t>
    </dgm:pt>
    <dgm:pt modelId="{C1EBE414-290C-436F-A760-30FB3F8D4091}" type="parTrans" cxnId="{2AB3044F-B0AF-4CBB-BF0D-5F079517B71E}">
      <dgm:prSet/>
      <dgm:spPr/>
      <dgm:t>
        <a:bodyPr/>
        <a:lstStyle/>
        <a:p>
          <a:endParaRPr lang="id-ID"/>
        </a:p>
      </dgm:t>
    </dgm:pt>
    <dgm:pt modelId="{71AD35EE-F70F-4B40-A40A-EAEE2A65F195}" type="sibTrans" cxnId="{2AB3044F-B0AF-4CBB-BF0D-5F079517B71E}">
      <dgm:prSet/>
      <dgm:spPr/>
      <dgm:t>
        <a:bodyPr/>
        <a:lstStyle/>
        <a:p>
          <a:endParaRPr lang="id-ID"/>
        </a:p>
      </dgm:t>
    </dgm:pt>
    <dgm:pt modelId="{22507C8E-B857-4AE4-90AF-E87D56CAACE2}" type="pres">
      <dgm:prSet presAssocID="{3E747034-6B48-4C5E-A491-50A8FA67EEF0}" presName="compositeShape" presStyleCnt="0">
        <dgm:presLayoutVars>
          <dgm:chMax val="7"/>
          <dgm:dir/>
          <dgm:resizeHandles val="exact"/>
        </dgm:presLayoutVars>
      </dgm:prSet>
      <dgm:spPr/>
    </dgm:pt>
    <dgm:pt modelId="{EE5C924D-F57B-4708-9D36-D0B0438C5DFD}" type="pres">
      <dgm:prSet presAssocID="{3E747034-6B48-4C5E-A491-50A8FA67EEF0}" presName="wedge1" presStyleLbl="node1" presStyleIdx="0" presStyleCnt="3"/>
      <dgm:spPr/>
      <dgm:t>
        <a:bodyPr/>
        <a:lstStyle/>
        <a:p>
          <a:endParaRPr lang="id-ID"/>
        </a:p>
      </dgm:t>
    </dgm:pt>
    <dgm:pt modelId="{6F29224F-E928-49AA-847F-FEFDD3D4592D}" type="pres">
      <dgm:prSet presAssocID="{3E747034-6B48-4C5E-A491-50A8FA67EEF0}" presName="dummy1a" presStyleCnt="0"/>
      <dgm:spPr/>
    </dgm:pt>
    <dgm:pt modelId="{F7787990-0158-4147-B115-E19DBFFCD423}" type="pres">
      <dgm:prSet presAssocID="{3E747034-6B48-4C5E-A491-50A8FA67EEF0}" presName="dummy1b" presStyleCnt="0"/>
      <dgm:spPr/>
    </dgm:pt>
    <dgm:pt modelId="{1A875D3E-646A-4F1B-AE5F-DE16950FF1DB}" type="pres">
      <dgm:prSet presAssocID="{3E747034-6B48-4C5E-A491-50A8FA67EEF0}" presName="wedge1Tx" presStyleLbl="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6112D287-6F71-4951-81C1-C8C8923C4C61}" type="pres">
      <dgm:prSet presAssocID="{3E747034-6B48-4C5E-A491-50A8FA67EEF0}" presName="wedge2" presStyleLbl="node1" presStyleIdx="1" presStyleCnt="3"/>
      <dgm:spPr/>
      <dgm:t>
        <a:bodyPr/>
        <a:lstStyle/>
        <a:p>
          <a:endParaRPr lang="id-ID"/>
        </a:p>
      </dgm:t>
    </dgm:pt>
    <dgm:pt modelId="{C4638E21-42BE-44A5-92C4-581F9CD036BE}" type="pres">
      <dgm:prSet presAssocID="{3E747034-6B48-4C5E-A491-50A8FA67EEF0}" presName="dummy2a" presStyleCnt="0"/>
      <dgm:spPr/>
    </dgm:pt>
    <dgm:pt modelId="{99114049-8B44-4CE9-BC83-A232A08DC1E5}" type="pres">
      <dgm:prSet presAssocID="{3E747034-6B48-4C5E-A491-50A8FA67EEF0}" presName="dummy2b" presStyleCnt="0"/>
      <dgm:spPr/>
    </dgm:pt>
    <dgm:pt modelId="{23BF1816-746E-4E50-AE72-5C0101B167DA}" type="pres">
      <dgm:prSet presAssocID="{3E747034-6B48-4C5E-A491-50A8FA67EEF0}" presName="wedge2Tx" presStyleLbl="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206528F3-665B-4CAD-B6BE-59DE3F45B0AB}" type="pres">
      <dgm:prSet presAssocID="{3E747034-6B48-4C5E-A491-50A8FA67EEF0}" presName="wedge3" presStyleLbl="node1" presStyleIdx="2" presStyleCnt="3"/>
      <dgm:spPr/>
      <dgm:t>
        <a:bodyPr/>
        <a:lstStyle/>
        <a:p>
          <a:endParaRPr lang="id-ID"/>
        </a:p>
      </dgm:t>
    </dgm:pt>
    <dgm:pt modelId="{634A162B-5E1A-4BBB-AD6D-2E8B7E30D41E}" type="pres">
      <dgm:prSet presAssocID="{3E747034-6B48-4C5E-A491-50A8FA67EEF0}" presName="dummy3a" presStyleCnt="0"/>
      <dgm:spPr/>
    </dgm:pt>
    <dgm:pt modelId="{8F205349-2413-4371-A1D2-DE5FDB414BC8}" type="pres">
      <dgm:prSet presAssocID="{3E747034-6B48-4C5E-A491-50A8FA67EEF0}" presName="dummy3b" presStyleCnt="0"/>
      <dgm:spPr/>
    </dgm:pt>
    <dgm:pt modelId="{0D17D098-4888-4772-9D63-B93FB0E6A7EF}" type="pres">
      <dgm:prSet presAssocID="{3E747034-6B48-4C5E-A491-50A8FA67EEF0}" presName="wedge3Tx" presStyleLbl="node1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EAB84E0A-453A-44AD-B5BB-1188CC616AE7}" type="pres">
      <dgm:prSet presAssocID="{AB995A4B-F1A7-4D89-B515-7F34EBAE820B}" presName="arrowWedge1" presStyleLbl="fgSibTrans2D1" presStyleIdx="0" presStyleCnt="3"/>
      <dgm:spPr/>
    </dgm:pt>
    <dgm:pt modelId="{3B6785BF-9A57-47EE-B236-2A2ADAC07414}" type="pres">
      <dgm:prSet presAssocID="{6D04F887-FAB8-460D-8AF9-7483E669EFBE}" presName="arrowWedge2" presStyleLbl="fgSibTrans2D1" presStyleIdx="1" presStyleCnt="3"/>
      <dgm:spPr/>
    </dgm:pt>
    <dgm:pt modelId="{17604B1A-A6E2-407C-BB7E-8D5FCCC87E33}" type="pres">
      <dgm:prSet presAssocID="{71AD35EE-F70F-4B40-A40A-EAEE2A65F195}" presName="arrowWedge3" presStyleLbl="fgSibTrans2D1" presStyleIdx="2" presStyleCnt="3"/>
      <dgm:spPr/>
    </dgm:pt>
  </dgm:ptLst>
  <dgm:cxnLst>
    <dgm:cxn modelId="{A1208054-1A51-4795-9F9F-6632799445E8}" type="presOf" srcId="{A67E0016-03A4-48D0-B1BD-B2EBF969C23B}" destId="{EE5C924D-F57B-4708-9D36-D0B0438C5DFD}" srcOrd="0" destOrd="0" presId="urn:microsoft.com/office/officeart/2005/8/layout/cycle8"/>
    <dgm:cxn modelId="{55A34907-3F4D-4942-AEB7-69836A14093D}" type="presOf" srcId="{1D9C50AE-9651-4B81-A477-36A95EDFE31A}" destId="{23BF1816-746E-4E50-AE72-5C0101B167DA}" srcOrd="1" destOrd="0" presId="urn:microsoft.com/office/officeart/2005/8/layout/cycle8"/>
    <dgm:cxn modelId="{38379AC6-1C61-4284-883F-549AD41E215C}" type="presOf" srcId="{A67E0016-03A4-48D0-B1BD-B2EBF969C23B}" destId="{1A875D3E-646A-4F1B-AE5F-DE16950FF1DB}" srcOrd="1" destOrd="0" presId="urn:microsoft.com/office/officeart/2005/8/layout/cycle8"/>
    <dgm:cxn modelId="{70765354-B50C-4630-8D60-8ADB25C5F638}" type="presOf" srcId="{3E747034-6B48-4C5E-A491-50A8FA67EEF0}" destId="{22507C8E-B857-4AE4-90AF-E87D56CAACE2}" srcOrd="0" destOrd="0" presId="urn:microsoft.com/office/officeart/2005/8/layout/cycle8"/>
    <dgm:cxn modelId="{7E484994-FAA0-4191-8F98-EB4E430A7CC2}" type="presOf" srcId="{D0FC0A4D-AE76-413D-A676-321CB7A5D336}" destId="{0D17D098-4888-4772-9D63-B93FB0E6A7EF}" srcOrd="1" destOrd="0" presId="urn:microsoft.com/office/officeart/2005/8/layout/cycle8"/>
    <dgm:cxn modelId="{81C36654-3A38-47FE-BDE9-4E27C74EA5B0}" srcId="{3E747034-6B48-4C5E-A491-50A8FA67EEF0}" destId="{1D9C50AE-9651-4B81-A477-36A95EDFE31A}" srcOrd="1" destOrd="0" parTransId="{54E3BB1C-EAA9-47F2-8D92-11A65B66F50A}" sibTransId="{6D04F887-FAB8-460D-8AF9-7483E669EFBE}"/>
    <dgm:cxn modelId="{2AB3044F-B0AF-4CBB-BF0D-5F079517B71E}" srcId="{3E747034-6B48-4C5E-A491-50A8FA67EEF0}" destId="{D0FC0A4D-AE76-413D-A676-321CB7A5D336}" srcOrd="2" destOrd="0" parTransId="{C1EBE414-290C-436F-A760-30FB3F8D4091}" sibTransId="{71AD35EE-F70F-4B40-A40A-EAEE2A65F195}"/>
    <dgm:cxn modelId="{E8957540-7018-4E22-BE4A-21D8974E07A1}" type="presOf" srcId="{D0FC0A4D-AE76-413D-A676-321CB7A5D336}" destId="{206528F3-665B-4CAD-B6BE-59DE3F45B0AB}" srcOrd="0" destOrd="0" presId="urn:microsoft.com/office/officeart/2005/8/layout/cycle8"/>
    <dgm:cxn modelId="{0F78F426-E5EC-4514-AA30-FEE573573391}" srcId="{3E747034-6B48-4C5E-A491-50A8FA67EEF0}" destId="{A67E0016-03A4-48D0-B1BD-B2EBF969C23B}" srcOrd="0" destOrd="0" parTransId="{7341E540-386B-4FE9-ADC6-88AFCE865E08}" sibTransId="{AB995A4B-F1A7-4D89-B515-7F34EBAE820B}"/>
    <dgm:cxn modelId="{771D9086-039D-47CD-BA3A-78720326124E}" type="presOf" srcId="{1D9C50AE-9651-4B81-A477-36A95EDFE31A}" destId="{6112D287-6F71-4951-81C1-C8C8923C4C61}" srcOrd="0" destOrd="0" presId="urn:microsoft.com/office/officeart/2005/8/layout/cycle8"/>
    <dgm:cxn modelId="{8F65B73E-8ED7-4279-9F9F-70DD14E5A631}" type="presParOf" srcId="{22507C8E-B857-4AE4-90AF-E87D56CAACE2}" destId="{EE5C924D-F57B-4708-9D36-D0B0438C5DFD}" srcOrd="0" destOrd="0" presId="urn:microsoft.com/office/officeart/2005/8/layout/cycle8"/>
    <dgm:cxn modelId="{A02AA6AC-3B5A-4267-BFDC-84B62EDA0F54}" type="presParOf" srcId="{22507C8E-B857-4AE4-90AF-E87D56CAACE2}" destId="{6F29224F-E928-49AA-847F-FEFDD3D4592D}" srcOrd="1" destOrd="0" presId="urn:microsoft.com/office/officeart/2005/8/layout/cycle8"/>
    <dgm:cxn modelId="{F1227AE9-8963-45F7-A798-1E6F81B169FB}" type="presParOf" srcId="{22507C8E-B857-4AE4-90AF-E87D56CAACE2}" destId="{F7787990-0158-4147-B115-E19DBFFCD423}" srcOrd="2" destOrd="0" presId="urn:microsoft.com/office/officeart/2005/8/layout/cycle8"/>
    <dgm:cxn modelId="{5217D379-C91E-4B07-B2D1-74455492CBF1}" type="presParOf" srcId="{22507C8E-B857-4AE4-90AF-E87D56CAACE2}" destId="{1A875D3E-646A-4F1B-AE5F-DE16950FF1DB}" srcOrd="3" destOrd="0" presId="urn:microsoft.com/office/officeart/2005/8/layout/cycle8"/>
    <dgm:cxn modelId="{E34B831E-8DE3-4651-8A51-4A3EA7FDDF79}" type="presParOf" srcId="{22507C8E-B857-4AE4-90AF-E87D56CAACE2}" destId="{6112D287-6F71-4951-81C1-C8C8923C4C61}" srcOrd="4" destOrd="0" presId="urn:microsoft.com/office/officeart/2005/8/layout/cycle8"/>
    <dgm:cxn modelId="{F6E19BC5-6ED9-40FC-BB51-7598AFB693E9}" type="presParOf" srcId="{22507C8E-B857-4AE4-90AF-E87D56CAACE2}" destId="{C4638E21-42BE-44A5-92C4-581F9CD036BE}" srcOrd="5" destOrd="0" presId="urn:microsoft.com/office/officeart/2005/8/layout/cycle8"/>
    <dgm:cxn modelId="{30B82484-C385-4014-8EE7-4892AEA2C708}" type="presParOf" srcId="{22507C8E-B857-4AE4-90AF-E87D56CAACE2}" destId="{99114049-8B44-4CE9-BC83-A232A08DC1E5}" srcOrd="6" destOrd="0" presId="urn:microsoft.com/office/officeart/2005/8/layout/cycle8"/>
    <dgm:cxn modelId="{D3ACBE9D-4AE7-49EC-8C24-6330934F9730}" type="presParOf" srcId="{22507C8E-B857-4AE4-90AF-E87D56CAACE2}" destId="{23BF1816-746E-4E50-AE72-5C0101B167DA}" srcOrd="7" destOrd="0" presId="urn:microsoft.com/office/officeart/2005/8/layout/cycle8"/>
    <dgm:cxn modelId="{5CDFC625-646C-4EEB-BD8A-0BAB00A9B3ED}" type="presParOf" srcId="{22507C8E-B857-4AE4-90AF-E87D56CAACE2}" destId="{206528F3-665B-4CAD-B6BE-59DE3F45B0AB}" srcOrd="8" destOrd="0" presId="urn:microsoft.com/office/officeart/2005/8/layout/cycle8"/>
    <dgm:cxn modelId="{7133D406-2A09-4D98-877A-3C67CCA72EDD}" type="presParOf" srcId="{22507C8E-B857-4AE4-90AF-E87D56CAACE2}" destId="{634A162B-5E1A-4BBB-AD6D-2E8B7E30D41E}" srcOrd="9" destOrd="0" presId="urn:microsoft.com/office/officeart/2005/8/layout/cycle8"/>
    <dgm:cxn modelId="{2802EF44-601D-4297-8BE7-8B8813BE7654}" type="presParOf" srcId="{22507C8E-B857-4AE4-90AF-E87D56CAACE2}" destId="{8F205349-2413-4371-A1D2-DE5FDB414BC8}" srcOrd="10" destOrd="0" presId="urn:microsoft.com/office/officeart/2005/8/layout/cycle8"/>
    <dgm:cxn modelId="{CAE60A54-BB06-4EFA-BA18-02CDEEBC25F3}" type="presParOf" srcId="{22507C8E-B857-4AE4-90AF-E87D56CAACE2}" destId="{0D17D098-4888-4772-9D63-B93FB0E6A7EF}" srcOrd="11" destOrd="0" presId="urn:microsoft.com/office/officeart/2005/8/layout/cycle8"/>
    <dgm:cxn modelId="{966958C7-3EB0-4812-A3A3-DF61203EB0F8}" type="presParOf" srcId="{22507C8E-B857-4AE4-90AF-E87D56CAACE2}" destId="{EAB84E0A-453A-44AD-B5BB-1188CC616AE7}" srcOrd="12" destOrd="0" presId="urn:microsoft.com/office/officeart/2005/8/layout/cycle8"/>
    <dgm:cxn modelId="{008BE00A-19D2-4A82-BAFF-C9D3E17171BE}" type="presParOf" srcId="{22507C8E-B857-4AE4-90AF-E87D56CAACE2}" destId="{3B6785BF-9A57-47EE-B236-2A2ADAC07414}" srcOrd="13" destOrd="0" presId="urn:microsoft.com/office/officeart/2005/8/layout/cycle8"/>
    <dgm:cxn modelId="{8EA87899-6174-49FE-96A8-742D3D5741B2}" type="presParOf" srcId="{22507C8E-B857-4AE4-90AF-E87D56CAACE2}" destId="{17604B1A-A6E2-407C-BB7E-8D5FCCC87E33}" srcOrd="14" destOrd="0" presId="urn:microsoft.com/office/officeart/2005/8/layout/cycle8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2E06223-6FE3-45D4-93ED-4BD51978A32C}">
      <dsp:nvSpPr>
        <dsp:cNvPr id="0" name=""/>
        <dsp:cNvSpPr/>
      </dsp:nvSpPr>
      <dsp:spPr>
        <a:xfrm rot="5400000">
          <a:off x="4113778" y="-2438247"/>
          <a:ext cx="1914458" cy="6793525"/>
        </a:xfrm>
        <a:prstGeom prst="round2SameRect">
          <a:avLst/>
        </a:prstGeom>
        <a:solidFill>
          <a:schemeClr val="accent3"/>
        </a:solidFill>
        <a:ln w="25400" cap="flat" cmpd="sng" algn="ctr">
          <a:solidFill>
            <a:schemeClr val="accent3">
              <a:shade val="50000"/>
            </a:schemeClr>
          </a:solidFill>
          <a:prstDash val="solid"/>
        </a:ln>
        <a:effectLst/>
      </dsp:spPr>
      <dsp:style>
        <a:lnRef idx="2">
          <a:schemeClr val="accent3">
            <a:shade val="50000"/>
          </a:schemeClr>
        </a:lnRef>
        <a:fillRef idx="1">
          <a:schemeClr val="accent3"/>
        </a:fillRef>
        <a:effectRef idx="0">
          <a:schemeClr val="accent3"/>
        </a:effectRef>
        <a:fontRef idx="minor">
          <a:schemeClr val="lt1"/>
        </a:fontRef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85750" lvl="1" indent="-285750" algn="l" defTabSz="1244600" rtl="0">
            <a:lnSpc>
              <a:spcPct val="100000"/>
            </a:lnSpc>
            <a:spcBef>
              <a:spcPct val="0"/>
            </a:spcBef>
            <a:spcAft>
              <a:spcPts val="0"/>
            </a:spcAft>
            <a:buChar char="••"/>
          </a:pPr>
          <a:r>
            <a:rPr lang="en-US" sz="2800" kern="1200" dirty="0" smtClean="0"/>
            <a:t>Non </a:t>
          </a:r>
          <a:r>
            <a:rPr lang="en-US" sz="2800" kern="1200" dirty="0" err="1" smtClean="0"/>
            <a:t>diskriminasi</a:t>
          </a:r>
          <a:r>
            <a:rPr lang="en-US" sz="2800" kern="1200" dirty="0" smtClean="0"/>
            <a:t> </a:t>
          </a:r>
          <a:endParaRPr lang="id-ID" sz="2800" kern="1200" dirty="0"/>
        </a:p>
        <a:p>
          <a:pPr marL="285750" lvl="1" indent="-285750" algn="l" defTabSz="1244600" rtl="0">
            <a:lnSpc>
              <a:spcPct val="100000"/>
            </a:lnSpc>
            <a:spcBef>
              <a:spcPct val="0"/>
            </a:spcBef>
            <a:spcAft>
              <a:spcPts val="0"/>
            </a:spcAft>
            <a:buChar char="••"/>
          </a:pPr>
          <a:r>
            <a:rPr lang="en-US" sz="2800" kern="1200" dirty="0" err="1" smtClean="0"/>
            <a:t>Kesetaraan</a:t>
          </a:r>
          <a:r>
            <a:rPr lang="en-US" sz="2800" kern="1200" dirty="0" smtClean="0"/>
            <a:t> </a:t>
          </a:r>
          <a:r>
            <a:rPr lang="en-US" sz="2800" kern="1200" dirty="0" err="1" smtClean="0"/>
            <a:t>kesempatan</a:t>
          </a:r>
          <a:endParaRPr lang="en-US" sz="2800" kern="1200" dirty="0"/>
        </a:p>
        <a:p>
          <a:pPr marL="285750" lvl="1" indent="-285750" algn="l" defTabSz="1244600" rtl="0">
            <a:lnSpc>
              <a:spcPct val="100000"/>
            </a:lnSpc>
            <a:spcBef>
              <a:spcPct val="0"/>
            </a:spcBef>
            <a:spcAft>
              <a:spcPts val="0"/>
            </a:spcAft>
            <a:buChar char="••"/>
          </a:pPr>
          <a:r>
            <a:rPr lang="en-US" sz="2800" kern="1200" dirty="0" err="1" smtClean="0"/>
            <a:t>Kesetaraan</a:t>
          </a:r>
          <a:r>
            <a:rPr lang="en-US" sz="2800" kern="1200" dirty="0" smtClean="0"/>
            <a:t> </a:t>
          </a:r>
          <a:r>
            <a:rPr lang="en-US" sz="2800" kern="1200" dirty="0" err="1" smtClean="0"/>
            <a:t>akses</a:t>
          </a:r>
          <a:r>
            <a:rPr lang="en-US" sz="2800" kern="1200" dirty="0" smtClean="0"/>
            <a:t> p</a:t>
          </a:r>
          <a:r>
            <a:rPr lang="id-ID" sz="2800" kern="1200" dirty="0" smtClean="0"/>
            <a:t>d</a:t>
          </a:r>
          <a:r>
            <a:rPr lang="en-US" sz="2800" kern="1200" dirty="0" smtClean="0"/>
            <a:t> </a:t>
          </a:r>
          <a:r>
            <a:rPr lang="en-US" sz="2800" kern="1200" dirty="0" err="1" smtClean="0"/>
            <a:t>sumber</a:t>
          </a:r>
          <a:r>
            <a:rPr lang="en-US" sz="2800" kern="1200" dirty="0" smtClean="0"/>
            <a:t> </a:t>
          </a:r>
          <a:r>
            <a:rPr lang="en-US" sz="2800" kern="1200" dirty="0" err="1" smtClean="0"/>
            <a:t>daya</a:t>
          </a:r>
          <a:r>
            <a:rPr lang="en-US" sz="2800" kern="1200" dirty="0" smtClean="0"/>
            <a:t> </a:t>
          </a:r>
          <a:r>
            <a:rPr lang="en-US" sz="2800" kern="1200" dirty="0" err="1" smtClean="0"/>
            <a:t>publik</a:t>
          </a:r>
          <a:endParaRPr lang="en-US" sz="2800" kern="1200" dirty="0"/>
        </a:p>
        <a:p>
          <a:pPr marL="285750" lvl="1" indent="-285750" algn="l" defTabSz="1244600" rtl="0">
            <a:lnSpc>
              <a:spcPct val="100000"/>
            </a:lnSpc>
            <a:spcBef>
              <a:spcPct val="0"/>
            </a:spcBef>
            <a:spcAft>
              <a:spcPts val="0"/>
            </a:spcAft>
            <a:buChar char="••"/>
          </a:pPr>
          <a:r>
            <a:rPr lang="en-US" sz="2800" kern="1200" dirty="0" err="1" smtClean="0"/>
            <a:t>Partisipasi</a:t>
          </a:r>
          <a:endParaRPr lang="en-US" sz="2800" kern="1200" dirty="0"/>
        </a:p>
      </dsp:txBody>
      <dsp:txXfrm rot="-5400000">
        <a:off x="1674245" y="94742"/>
        <a:ext cx="6700069" cy="1727546"/>
      </dsp:txXfrm>
    </dsp:sp>
    <dsp:sp modelId="{E08EEC0C-6C7E-4FFA-ABEA-CECECFAADA57}">
      <dsp:nvSpPr>
        <dsp:cNvPr id="0" name=""/>
        <dsp:cNvSpPr/>
      </dsp:nvSpPr>
      <dsp:spPr>
        <a:xfrm>
          <a:off x="313" y="67033"/>
          <a:ext cx="1673930" cy="1782961"/>
        </a:xfrm>
        <a:prstGeom prst="roundRect">
          <a:avLst/>
        </a:prstGeom>
        <a:gradFill rotWithShape="1">
          <a:gsLst>
            <a:gs pos="0">
              <a:schemeClr val="accent6">
                <a:shade val="51000"/>
                <a:satMod val="130000"/>
              </a:schemeClr>
            </a:gs>
            <a:gs pos="80000">
              <a:schemeClr val="accent6">
                <a:shade val="93000"/>
                <a:satMod val="130000"/>
              </a:schemeClr>
            </a:gs>
            <a:gs pos="100000">
              <a:schemeClr val="accent6"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6">
              <a:shade val="95000"/>
              <a:satMod val="10500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hemeClr val="accent6"/>
        </a:lnRef>
        <a:fillRef idx="3">
          <a:schemeClr val="accent6"/>
        </a:fillRef>
        <a:effectRef idx="2">
          <a:schemeClr val="accent6"/>
        </a:effectRef>
        <a:fontRef idx="minor">
          <a:schemeClr val="lt1"/>
        </a:fontRef>
      </dsp:style>
      <dsp:txBody>
        <a:bodyPr spcFirstLastPara="0" vert="horz" wrap="square" lIns="106680" tIns="53340" rIns="106680" bIns="53340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 err="1" smtClean="0"/>
            <a:t>Keseta</a:t>
          </a:r>
          <a:r>
            <a:rPr lang="id-ID" sz="2800" kern="1200" dirty="0" smtClean="0"/>
            <a:t>- </a:t>
          </a:r>
          <a:r>
            <a:rPr lang="en-US" sz="2800" kern="1200" dirty="0" err="1" smtClean="0"/>
            <a:t>raan</a:t>
          </a:r>
          <a:endParaRPr lang="id-ID" sz="2800" kern="1200" dirty="0"/>
        </a:p>
      </dsp:txBody>
      <dsp:txXfrm>
        <a:off x="82028" y="148748"/>
        <a:ext cx="1510500" cy="1619531"/>
      </dsp:txXfrm>
    </dsp:sp>
    <dsp:sp modelId="{B7088A4E-1652-4919-89A8-10F866D76F73}">
      <dsp:nvSpPr>
        <dsp:cNvPr id="0" name=""/>
        <dsp:cNvSpPr/>
      </dsp:nvSpPr>
      <dsp:spPr>
        <a:xfrm rot="5400000">
          <a:off x="4465264" y="-266829"/>
          <a:ext cx="1616275" cy="6326404"/>
        </a:xfrm>
        <a:prstGeom prst="round2SameRect">
          <a:avLst/>
        </a:prstGeom>
        <a:solidFill>
          <a:schemeClr val="accent6"/>
        </a:solidFill>
        <a:ln w="25400" cap="flat" cmpd="sng" algn="ctr">
          <a:solidFill>
            <a:schemeClr val="accent6">
              <a:shade val="50000"/>
            </a:schemeClr>
          </a:solidFill>
          <a:prstDash val="solid"/>
        </a:ln>
        <a:effectLst/>
      </dsp:spPr>
      <dsp:style>
        <a:lnRef idx="2">
          <a:schemeClr val="accent6">
            <a:shade val="50000"/>
          </a:schemeClr>
        </a:lnRef>
        <a:fillRef idx="1">
          <a:schemeClr val="accent6"/>
        </a:fillRef>
        <a:effectRef idx="0">
          <a:schemeClr val="accent6"/>
        </a:effectRef>
        <a:fontRef idx="minor">
          <a:schemeClr val="lt1"/>
        </a:fontRef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85750" lvl="1" indent="-285750" algn="l" defTabSz="12446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800" kern="1200" dirty="0" err="1" smtClean="0"/>
            <a:t>Kebebasan</a:t>
          </a:r>
          <a:endParaRPr lang="en-US" sz="2800" kern="1200" dirty="0"/>
        </a:p>
        <a:p>
          <a:pPr marL="285750" lvl="1" indent="-285750" algn="l" defTabSz="12446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800" kern="1200" dirty="0" err="1" smtClean="0"/>
            <a:t>Kebebasan</a:t>
          </a:r>
          <a:r>
            <a:rPr lang="en-US" sz="2800" kern="1200" dirty="0" smtClean="0"/>
            <a:t> </a:t>
          </a:r>
          <a:r>
            <a:rPr lang="en-US" sz="2800" kern="1200" dirty="0" err="1" smtClean="0"/>
            <a:t>untuk</a:t>
          </a:r>
          <a:r>
            <a:rPr lang="en-US" sz="2800" kern="1200" dirty="0" smtClean="0"/>
            <a:t> </a:t>
          </a:r>
          <a:r>
            <a:rPr lang="en-US" sz="2800" kern="1200" dirty="0" err="1" smtClean="0"/>
            <a:t>memilih</a:t>
          </a:r>
          <a:endParaRPr lang="en-US" sz="2800" kern="1200" dirty="0"/>
        </a:p>
        <a:p>
          <a:pPr marL="285750" lvl="1" indent="-285750" algn="l" defTabSz="12446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800" kern="1200" dirty="0" err="1" smtClean="0"/>
            <a:t>Otonomi</a:t>
          </a:r>
          <a:endParaRPr lang="id-ID" sz="2800" kern="1200" dirty="0"/>
        </a:p>
      </dsp:txBody>
      <dsp:txXfrm rot="-5400000">
        <a:off x="2110200" y="2167135"/>
        <a:ext cx="6247504" cy="1458475"/>
      </dsp:txXfrm>
    </dsp:sp>
    <dsp:sp modelId="{186A9640-75D2-4D7C-84B5-D43798C72B7D}">
      <dsp:nvSpPr>
        <dsp:cNvPr id="0" name=""/>
        <dsp:cNvSpPr/>
      </dsp:nvSpPr>
      <dsp:spPr>
        <a:xfrm>
          <a:off x="313" y="2004891"/>
          <a:ext cx="2143938" cy="1782961"/>
        </a:xfrm>
        <a:prstGeom prst="roundRect">
          <a:avLst/>
        </a:prstGeom>
        <a:gradFill rotWithShape="1">
          <a:gsLst>
            <a:gs pos="0">
              <a:schemeClr val="accent1">
                <a:shade val="51000"/>
                <a:satMod val="130000"/>
              </a:schemeClr>
            </a:gs>
            <a:gs pos="80000">
              <a:schemeClr val="accent1">
                <a:shade val="93000"/>
                <a:satMod val="130000"/>
              </a:schemeClr>
            </a:gs>
            <a:gs pos="100000">
              <a:schemeClr val="accent1"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hemeClr val="accent1"/>
        </a:lnRef>
        <a:fillRef idx="3">
          <a:schemeClr val="accent1"/>
        </a:fillRef>
        <a:effectRef idx="3">
          <a:schemeClr val="accent1"/>
        </a:effectRef>
        <a:fontRef idx="minor">
          <a:schemeClr val="lt1"/>
        </a:fontRef>
      </dsp:style>
      <dsp:txBody>
        <a:bodyPr spcFirstLastPara="0" vert="horz" wrap="square" lIns="106680" tIns="53340" rIns="106680" bIns="53340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 err="1" smtClean="0"/>
            <a:t>Harkat</a:t>
          </a:r>
          <a:r>
            <a:rPr lang="id-ID" sz="2800" kern="1200" dirty="0" smtClean="0"/>
            <a:t> &amp;</a:t>
          </a:r>
          <a:r>
            <a:rPr lang="en-US" sz="2800" kern="1200" dirty="0" smtClean="0"/>
            <a:t> </a:t>
          </a:r>
          <a:r>
            <a:rPr lang="en-US" sz="2800" kern="1200" dirty="0" err="1" smtClean="0"/>
            <a:t>Martabat</a:t>
          </a:r>
          <a:endParaRPr lang="en-US" sz="2800" kern="1200" dirty="0"/>
        </a:p>
      </dsp:txBody>
      <dsp:txXfrm>
        <a:off x="87350" y="2091928"/>
        <a:ext cx="1969864" cy="1608887"/>
      </dsp:txXfrm>
    </dsp:sp>
    <dsp:sp modelId="{AF0661E2-8247-46EB-A1AB-1F8285080F95}">
      <dsp:nvSpPr>
        <dsp:cNvPr id="0" name=""/>
        <dsp:cNvSpPr/>
      </dsp:nvSpPr>
      <dsp:spPr>
        <a:xfrm rot="5400000">
          <a:off x="4368436" y="1400749"/>
          <a:ext cx="1472069" cy="6735464"/>
        </a:xfrm>
        <a:prstGeom prst="round2SameRect">
          <a:avLst/>
        </a:prstGeom>
        <a:solidFill>
          <a:schemeClr val="accent4"/>
        </a:solidFill>
        <a:ln w="25400" cap="flat" cmpd="sng" algn="ctr">
          <a:solidFill>
            <a:schemeClr val="accent4">
              <a:shade val="50000"/>
            </a:schemeClr>
          </a:solidFill>
          <a:prstDash val="solid"/>
        </a:ln>
        <a:effectLst/>
      </dsp:spPr>
      <dsp:style>
        <a:lnRef idx="2">
          <a:schemeClr val="accent4">
            <a:shade val="50000"/>
          </a:schemeClr>
        </a:lnRef>
        <a:fillRef idx="1">
          <a:schemeClr val="accent4"/>
        </a:fillRef>
        <a:effectRef idx="0">
          <a:schemeClr val="accent4"/>
        </a:effectRef>
        <a:fontRef idx="minor">
          <a:schemeClr val="lt1"/>
        </a:fontRef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85750" lvl="1" indent="-285750" algn="l" defTabSz="12446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800" kern="1200" dirty="0" err="1" smtClean="0"/>
            <a:t>Penghormatan</a:t>
          </a:r>
          <a:r>
            <a:rPr lang="en-US" sz="2800" kern="1200" dirty="0" smtClean="0"/>
            <a:t> </a:t>
          </a:r>
          <a:r>
            <a:rPr lang="en-US" sz="2800" kern="1200" dirty="0" err="1" smtClean="0"/>
            <a:t>pada</a:t>
          </a:r>
          <a:r>
            <a:rPr lang="en-US" sz="2800" kern="1200" dirty="0" smtClean="0"/>
            <a:t> </a:t>
          </a:r>
          <a:r>
            <a:rPr lang="en-US" sz="2800" kern="1200" dirty="0" err="1" smtClean="0"/>
            <a:t>hak</a:t>
          </a:r>
          <a:r>
            <a:rPr lang="en-US" sz="2800" kern="1200" dirty="0" smtClean="0"/>
            <a:t> </a:t>
          </a:r>
          <a:r>
            <a:rPr lang="en-US" sz="2800" kern="1200" dirty="0" err="1" smtClean="0"/>
            <a:t>orang</a:t>
          </a:r>
          <a:r>
            <a:rPr lang="en-US" sz="2800" kern="1200" dirty="0" smtClean="0"/>
            <a:t> lain</a:t>
          </a:r>
          <a:endParaRPr lang="id-ID" sz="2800" kern="1200" dirty="0"/>
        </a:p>
        <a:p>
          <a:pPr marL="285750" lvl="1" indent="-285750" algn="l" defTabSz="12446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800" kern="1200" dirty="0" err="1" smtClean="0"/>
            <a:t>Saling</a:t>
          </a:r>
          <a:r>
            <a:rPr lang="en-US" sz="2800" kern="1200" dirty="0" smtClean="0"/>
            <a:t> </a:t>
          </a:r>
          <a:r>
            <a:rPr lang="en-US" sz="2800" kern="1200" dirty="0" err="1" smtClean="0"/>
            <a:t>menghormati</a:t>
          </a:r>
          <a:endParaRPr lang="en-US" sz="2800" kern="1200" dirty="0"/>
        </a:p>
        <a:p>
          <a:pPr marL="285750" lvl="1" indent="-285750" algn="l" defTabSz="12446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800" kern="1200" dirty="0" err="1" smtClean="0"/>
            <a:t>Solidaritas</a:t>
          </a:r>
          <a:endParaRPr lang="en-US" sz="2800" kern="1200" dirty="0"/>
        </a:p>
      </dsp:txBody>
      <dsp:txXfrm rot="-5400000">
        <a:off x="1736739" y="4104306"/>
        <a:ext cx="6663604" cy="1328349"/>
      </dsp:txXfrm>
    </dsp:sp>
    <dsp:sp modelId="{5BF6C0F4-4440-4CE3-BEA9-4F3AEA95D537}">
      <dsp:nvSpPr>
        <dsp:cNvPr id="0" name=""/>
        <dsp:cNvSpPr/>
      </dsp:nvSpPr>
      <dsp:spPr>
        <a:xfrm>
          <a:off x="313" y="3877001"/>
          <a:ext cx="1736425" cy="1782961"/>
        </a:xfrm>
        <a:prstGeom prst="roundRect">
          <a:avLst/>
        </a:prstGeom>
        <a:gradFill rotWithShape="1">
          <a:gsLst>
            <a:gs pos="0">
              <a:schemeClr val="accent2">
                <a:shade val="51000"/>
                <a:satMod val="130000"/>
              </a:schemeClr>
            </a:gs>
            <a:gs pos="80000">
              <a:schemeClr val="accent2">
                <a:shade val="93000"/>
                <a:satMod val="130000"/>
              </a:schemeClr>
            </a:gs>
            <a:gs pos="100000">
              <a:schemeClr val="accent2"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hemeClr val="accent2"/>
        </a:lnRef>
        <a:fillRef idx="3">
          <a:schemeClr val="accent2"/>
        </a:fillRef>
        <a:effectRef idx="3">
          <a:schemeClr val="accent2"/>
        </a:effectRef>
        <a:fontRef idx="minor">
          <a:schemeClr val="lt1"/>
        </a:fontRef>
      </dsp:style>
      <dsp:txBody>
        <a:bodyPr spcFirstLastPara="0" vert="horz" wrap="square" lIns="106680" tIns="53340" rIns="106680" bIns="53340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 err="1" smtClean="0"/>
            <a:t>Kemanu</a:t>
          </a:r>
          <a:r>
            <a:rPr lang="id-ID" sz="2800" kern="1200" dirty="0" smtClean="0"/>
            <a:t>-</a:t>
          </a:r>
          <a:r>
            <a:rPr lang="en-US" sz="2800" kern="1200" dirty="0" err="1" smtClean="0"/>
            <a:t>siaan</a:t>
          </a:r>
          <a:endParaRPr lang="id-ID" sz="2800" kern="1200" dirty="0"/>
        </a:p>
      </dsp:txBody>
      <dsp:txXfrm>
        <a:off x="85078" y="3961766"/>
        <a:ext cx="1566895" cy="161343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E5C924D-F57B-4708-9D36-D0B0438C5DFD}">
      <dsp:nvSpPr>
        <dsp:cNvPr id="0" name=""/>
        <dsp:cNvSpPr/>
      </dsp:nvSpPr>
      <dsp:spPr>
        <a:xfrm>
          <a:off x="2204894" y="370547"/>
          <a:ext cx="4788613" cy="4788613"/>
        </a:xfrm>
        <a:prstGeom prst="pie">
          <a:avLst>
            <a:gd name="adj1" fmla="val 16200000"/>
            <a:gd name="adj2" fmla="val 1800000"/>
          </a:avLst>
        </a:prstGeom>
        <a:solidFill>
          <a:srgbClr val="92D05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2800" kern="1200" dirty="0" smtClean="0">
              <a:solidFill>
                <a:srgbClr val="02050A"/>
              </a:solidFill>
            </a:rPr>
            <a:t>Memenuhi</a:t>
          </a:r>
        </a:p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2800" kern="1200" dirty="0" smtClean="0">
              <a:solidFill>
                <a:srgbClr val="02050A"/>
              </a:solidFill>
            </a:rPr>
            <a:t>(</a:t>
          </a:r>
          <a:r>
            <a:rPr lang="id-ID" sz="2800" i="1" kern="1200" dirty="0" smtClean="0">
              <a:solidFill>
                <a:srgbClr val="02050A"/>
              </a:solidFill>
            </a:rPr>
            <a:t>to fulfill)</a:t>
          </a:r>
          <a:endParaRPr lang="id-ID" sz="2800" kern="1200" dirty="0"/>
        </a:p>
      </dsp:txBody>
      <dsp:txXfrm>
        <a:off x="4728607" y="1385277"/>
        <a:ext cx="1710219" cy="1425182"/>
      </dsp:txXfrm>
    </dsp:sp>
    <dsp:sp modelId="{6112D287-6F71-4951-81C1-C8C8923C4C61}">
      <dsp:nvSpPr>
        <dsp:cNvPr id="0" name=""/>
        <dsp:cNvSpPr/>
      </dsp:nvSpPr>
      <dsp:spPr>
        <a:xfrm>
          <a:off x="2106271" y="541569"/>
          <a:ext cx="4788613" cy="4788613"/>
        </a:xfrm>
        <a:prstGeom prst="pie">
          <a:avLst>
            <a:gd name="adj1" fmla="val 1800000"/>
            <a:gd name="adj2" fmla="val 9000000"/>
          </a:avLst>
        </a:prstGeom>
        <a:solidFill>
          <a:srgbClr val="F6BCE1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2800" kern="1200" dirty="0" smtClean="0">
              <a:solidFill>
                <a:srgbClr val="02050A"/>
              </a:solidFill>
            </a:rPr>
            <a:t>Melindungi</a:t>
          </a:r>
        </a:p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2800" kern="1200" dirty="0" smtClean="0">
              <a:solidFill>
                <a:srgbClr val="02050A"/>
              </a:solidFill>
            </a:rPr>
            <a:t>(</a:t>
          </a:r>
          <a:r>
            <a:rPr lang="id-ID" sz="2800" i="1" kern="1200" dirty="0" smtClean="0">
              <a:solidFill>
                <a:srgbClr val="02050A"/>
              </a:solidFill>
            </a:rPr>
            <a:t>to </a:t>
          </a:r>
          <a:r>
            <a:rPr lang="en-US" sz="2800" i="1" kern="1200" dirty="0" err="1" smtClean="0">
              <a:solidFill>
                <a:srgbClr val="02050A"/>
              </a:solidFill>
            </a:rPr>
            <a:t>prot</a:t>
          </a:r>
          <a:r>
            <a:rPr lang="id-ID" sz="2800" i="1" kern="1200" dirty="0" smtClean="0">
              <a:solidFill>
                <a:srgbClr val="02050A"/>
              </a:solidFill>
            </a:rPr>
            <a:t>ect)</a:t>
          </a:r>
          <a:endParaRPr lang="id-ID" sz="2800" kern="1200" dirty="0"/>
        </a:p>
      </dsp:txBody>
      <dsp:txXfrm>
        <a:off x="3246417" y="3648467"/>
        <a:ext cx="2565328" cy="1254160"/>
      </dsp:txXfrm>
    </dsp:sp>
    <dsp:sp modelId="{206528F3-665B-4CAD-B6BE-59DE3F45B0AB}">
      <dsp:nvSpPr>
        <dsp:cNvPr id="0" name=""/>
        <dsp:cNvSpPr/>
      </dsp:nvSpPr>
      <dsp:spPr>
        <a:xfrm>
          <a:off x="2007648" y="370547"/>
          <a:ext cx="4788613" cy="4788613"/>
        </a:xfrm>
        <a:prstGeom prst="pie">
          <a:avLst>
            <a:gd name="adj1" fmla="val 9000000"/>
            <a:gd name="adj2" fmla="val 16200000"/>
          </a:avLst>
        </a:prstGeom>
        <a:gradFill rotWithShape="0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2800" b="0" kern="1200" dirty="0" smtClean="0">
              <a:solidFill>
                <a:srgbClr val="02050A"/>
              </a:solidFill>
            </a:rPr>
            <a:t>Menghor- mati</a:t>
          </a:r>
        </a:p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2800" b="0" kern="1200" dirty="0" smtClean="0">
              <a:solidFill>
                <a:srgbClr val="02050A"/>
              </a:solidFill>
            </a:rPr>
            <a:t>(</a:t>
          </a:r>
          <a:r>
            <a:rPr lang="id-ID" sz="2800" b="0" i="1" kern="1200" dirty="0" smtClean="0">
              <a:solidFill>
                <a:srgbClr val="02050A"/>
              </a:solidFill>
            </a:rPr>
            <a:t>to respect)</a:t>
          </a:r>
          <a:endParaRPr lang="id-ID" sz="2800" b="0" kern="1200" dirty="0">
            <a:solidFill>
              <a:srgbClr val="02050A"/>
            </a:solidFill>
          </a:endParaRPr>
        </a:p>
      </dsp:txBody>
      <dsp:txXfrm>
        <a:off x="2562329" y="1385277"/>
        <a:ext cx="1710219" cy="1425182"/>
      </dsp:txXfrm>
    </dsp:sp>
    <dsp:sp modelId="{EAB84E0A-453A-44AD-B5BB-1188CC616AE7}">
      <dsp:nvSpPr>
        <dsp:cNvPr id="0" name=""/>
        <dsp:cNvSpPr/>
      </dsp:nvSpPr>
      <dsp:spPr>
        <a:xfrm>
          <a:off x="1908851" y="74109"/>
          <a:ext cx="5381489" cy="5381489"/>
        </a:xfrm>
        <a:prstGeom prst="circularArrow">
          <a:avLst>
            <a:gd name="adj1" fmla="val 5085"/>
            <a:gd name="adj2" fmla="val 327528"/>
            <a:gd name="adj3" fmla="val 1472472"/>
            <a:gd name="adj4" fmla="val 16199432"/>
            <a:gd name="adj5" fmla="val 5932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B6785BF-9A57-47EE-B236-2A2ADAC07414}">
      <dsp:nvSpPr>
        <dsp:cNvPr id="0" name=""/>
        <dsp:cNvSpPr/>
      </dsp:nvSpPr>
      <dsp:spPr>
        <a:xfrm>
          <a:off x="1809833" y="244828"/>
          <a:ext cx="5381489" cy="5381489"/>
        </a:xfrm>
        <a:prstGeom prst="circularArrow">
          <a:avLst>
            <a:gd name="adj1" fmla="val 5085"/>
            <a:gd name="adj2" fmla="val 327528"/>
            <a:gd name="adj3" fmla="val 8671970"/>
            <a:gd name="adj4" fmla="val 1800502"/>
            <a:gd name="adj5" fmla="val 5932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7604B1A-A6E2-407C-BB7E-8D5FCCC87E33}">
      <dsp:nvSpPr>
        <dsp:cNvPr id="0" name=""/>
        <dsp:cNvSpPr/>
      </dsp:nvSpPr>
      <dsp:spPr>
        <a:xfrm>
          <a:off x="1710815" y="74109"/>
          <a:ext cx="5381489" cy="5381489"/>
        </a:xfrm>
        <a:prstGeom prst="circularArrow">
          <a:avLst>
            <a:gd name="adj1" fmla="val 5085"/>
            <a:gd name="adj2" fmla="val 327528"/>
            <a:gd name="adj3" fmla="val 15873039"/>
            <a:gd name="adj4" fmla="val 9000000"/>
            <a:gd name="adj5" fmla="val 5932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ycle8">
  <dgm:title val=""/>
  <dgm:desc val=""/>
  <dgm:catLst>
    <dgm:cat type="cycle" pri="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clrData>
  <dgm:layoutNode name="compositeShape">
    <dgm:varLst>
      <dgm:chMax val="7"/>
      <dgm:dir/>
      <dgm:resizeHandles val="exact"/>
    </dgm:varLst>
    <dgm:alg type="composite">
      <dgm:param type="horzAlign" val="ctr"/>
      <dgm:param type="vertAlign" val="mid"/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equ" val="1">
        <dgm:constrLst>
          <dgm:constr type="l" for="ch" forName="wedge1" refType="w" fact="0.08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dummy1a" refType="w" fact="0.5"/>
          <dgm:constr type="t" for="ch" forName="dummy1a" refType="h" fact="0.08"/>
          <dgm:constr type="l" for="ch" forName="dummy1b" refType="w" fact="0.5"/>
          <dgm:constr type="t" for="ch" forName="dummy1b" refType="h" fact="0.08"/>
          <dgm:constr type="l" for="ch" forName="wedge1Tx" refType="w" fact="0.22"/>
          <dgm:constr type="t" for="ch" forName="wedge1Tx" refType="h" fact="0.22"/>
          <dgm:constr type="w" for="ch" forName="wedge1Tx" refType="w" fact="0.56"/>
          <dgm:constr type="h" for="ch" forName="wedge1Tx" refType="h" fact="0.56"/>
          <dgm:constr type="h" for="ch" forName="arrowWedge1single" refType="w" fact="0.08"/>
          <dgm:constr type="diam" for="ch" forName="arrowWedge1single" refType="w" fact="0.84"/>
          <dgm:constr type="l" for="ch" forName="arrowWedge1single" refType="w" fact="0.5"/>
          <dgm:constr type="t" for="ch" forName="arrowWedge1single" refType="w" fact="0.5"/>
          <dgm:constr type="primFontSz" for="ch" ptType="node" op="equ"/>
        </dgm:constrLst>
      </dgm:if>
      <dgm:if name="Name2" axis="ch" ptType="node" func="cnt" op="equ" val="2">
        <dgm:constrLst>
          <dgm:constr type="l" for="ch" forName="wedge1" refType="w" fact="0.1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dummy1a" refType="w" fact="0.52"/>
          <dgm:constr type="t" for="ch" forName="dummy1a" refType="h" fact="0.08"/>
          <dgm:constr type="l" for="ch" forName="dummy1b" refType="w" fact="0.52"/>
          <dgm:constr type="t" for="ch" forName="dummy1b" refType="h" fact="0.92"/>
          <dgm:constr type="l" for="ch" forName="wedge1Tx" refType="w" fact="0.559"/>
          <dgm:constr type="t" for="ch" forName="wedge1Tx" refType="h" fact="0.3"/>
          <dgm:constr type="w" for="ch" forName="wedge1Tx" refType="w" fact="0.3"/>
          <dgm:constr type="h" for="ch" forName="wedge1Tx" refType="h" fact="0.4"/>
          <dgm:constr type="l" for="ch" forName="wedge2" refType="w" fact="0.06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dummy2a" refType="w" fact="0.48"/>
          <dgm:constr type="t" for="ch" forName="dummy2a" refType="h" fact="0.92"/>
          <dgm:constr type="l" for="ch" forName="dummy2b" refType="w" fact="0.48"/>
          <dgm:constr type="t" for="ch" forName="dummy2b" refType="h" fact="0.08"/>
          <dgm:constr type="r" for="ch" forName="wedge2Tx" refType="w" fact="0.441"/>
          <dgm:constr type="t" for="ch" forName="wedge2Tx" refType="h" fact="0.3"/>
          <dgm:constr type="w" for="ch" forName="wedge2Tx" refType="w" fact="0.3"/>
          <dgm:constr type="h" for="ch" forName="wedge2Tx" refType="h" fact="0.4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primFontSz" for="ch" ptType="node" op="equ"/>
        </dgm:constrLst>
      </dgm:if>
      <dgm:if name="Name3" axis="ch" ptType="node" func="cnt" op="equ" val="3">
        <dgm:constrLst>
          <dgm:constr type="l" for="ch" forName="wedge1" refType="w" fact="0.0973"/>
          <dgm:constr type="t" for="ch" forName="wedge1" refType="w" fact="0.07"/>
          <dgm:constr type="w" for="ch" forName="wedge1" refType="w" fact="0.84"/>
          <dgm:constr type="h" for="ch" forName="wedge1" refType="h" fact="0.84"/>
          <dgm:constr type="l" for="ch" forName="dummy1a" refType="w" fact="0.5173"/>
          <dgm:constr type="t" for="ch" forName="dummy1a" refType="h" fact="0.07"/>
          <dgm:constr type="l" for="ch" forName="dummy1b" refType="w" fact="0.8811"/>
          <dgm:constr type="t" for="ch" forName="dummy1b" refType="h" fact="0.7"/>
          <dgm:constr type="l" for="ch" forName="wedge1Tx" refType="w" fact="0.54"/>
          <dgm:constr type="t" for="ch" forName="wedge1Tx" refType="h" fact="0.248"/>
          <dgm:constr type="w" for="ch" forName="wedge1Tx" refType="w" fact="0.3"/>
          <dgm:constr type="h" for="ch" forName="wedge1Tx" refType="h" fact="0.25"/>
          <dgm:constr type="l" for="ch" forName="wedge2" refType="w" fact="0.08"/>
          <dgm:constr type="t" for="ch" forName="wedge2" refType="w" fact="0.1"/>
          <dgm:constr type="w" for="ch" forName="wedge2" refType="w" fact="0.84"/>
          <dgm:constr type="h" for="ch" forName="wedge2" refType="h" fact="0.84"/>
          <dgm:constr type="l" for="ch" forName="dummy2a" refType="w" fact="0.8637"/>
          <dgm:constr type="t" for="ch" forName="dummy2a" refType="h" fact="0.73"/>
          <dgm:constr type="l" for="ch" forName="dummy2b" refType="w" fact="0.1363"/>
          <dgm:constr type="t" for="ch" forName="dummy2b" refType="h" fact="0.73"/>
          <dgm:constr type="l" for="ch" forName="wedge2Tx" refType="w" fact="0.28"/>
          <dgm:constr type="t" for="ch" forName="wedge2Tx" refType="h" fact="0.645"/>
          <dgm:constr type="w" for="ch" forName="wedge2Tx" refType="w" fact="0.45"/>
          <dgm:constr type="h" for="ch" forName="wedge2Tx" refType="h" fact="0.22"/>
          <dgm:constr type="l" for="ch" forName="wedge3" refType="w" fact="0.0627"/>
          <dgm:constr type="t" for="ch" forName="wedge3" refType="w" fact="0.07"/>
          <dgm:constr type="w" for="ch" forName="wedge3" refType="w" fact="0.84"/>
          <dgm:constr type="h" for="ch" forName="wedge3" refType="h" fact="0.84"/>
          <dgm:constr type="l" for="ch" forName="dummy3a" refType="w" fact="0.1189"/>
          <dgm:constr type="t" for="ch" forName="dummy3a" refType="h" fact="0.7"/>
          <dgm:constr type="l" for="ch" forName="dummy3b" refType="w" fact="0.4827"/>
          <dgm:constr type="t" for="ch" forName="dummy3b" refType="h" fact="0.07"/>
          <dgm:constr type="r" for="ch" forName="wedge3Tx" refType="w" fact="0.46"/>
          <dgm:constr type="t" for="ch" forName="wedge3Tx" refType="h" fact="0.248"/>
          <dgm:constr type="w" for="ch" forName="wedge3Tx" refType="w" fact="0.3"/>
          <dgm:constr type="h" for="ch" forName="wedge3Tx" refType="h" fact="0.25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primFontSz" for="ch" ptType="node" op="equ"/>
        </dgm:constrLst>
      </dgm:if>
      <dgm:if name="Name4" axis="ch" ptType="node" func="cnt" op="equ" val="4">
        <dgm:constrLst>
          <dgm:constr type="l" for="ch" forName="wedge1" refType="w" fact="0.0941"/>
          <dgm:constr type="t" for="ch" forName="wedge1" refType="w" fact="0.0659"/>
          <dgm:constr type="w" for="ch" forName="wedge1" refType="w" fact="0.84"/>
          <dgm:constr type="h" for="ch" forName="wedge1" refType="h" fact="0.84"/>
          <dgm:constr type="l" for="ch" forName="dummy1a" refType="w" fact="0.5141"/>
          <dgm:constr type="t" for="ch" forName="dummy1a" refType="h" fact="0.0659"/>
          <dgm:constr type="l" for="ch" forName="dummy1b" refType="w" fact="0.9341"/>
          <dgm:constr type="t" for="ch" forName="dummy1b" refType="h" fact="0.4859"/>
          <dgm:constr type="l" for="ch" forName="wedge1Tx" refType="w" fact="0.54"/>
          <dgm:constr type="t" for="ch" forName="wedge1Tx" refType="h" fact="0.24"/>
          <dgm:constr type="w" for="ch" forName="wedge1Tx" refType="w" fact="0.31"/>
          <dgm:constr type="h" for="ch" forName="wedge1Tx" refType="h" fact="0.23"/>
          <dgm:constr type="l" for="ch" forName="wedge2" refType="w" fact="0.0941"/>
          <dgm:constr type="t" for="ch" forName="wedge2" refType="w" fact="0.0941"/>
          <dgm:constr type="w" for="ch" forName="wedge2" refType="w" fact="0.84"/>
          <dgm:constr type="h" for="ch" forName="wedge2" refType="h" fact="0.84"/>
          <dgm:constr type="l" for="ch" forName="dummy2a" refType="w" fact="0.9341"/>
          <dgm:constr type="t" for="ch" forName="dummy2a" refType="h" fact="0.5141"/>
          <dgm:constr type="l" for="ch" forName="dummy2b" refType="w" fact="0.5141"/>
          <dgm:constr type="t" for="ch" forName="dummy2b" refType="h" fact="0.9341"/>
          <dgm:constr type="l" for="ch" forName="wedge2Tx" refType="w" fact="0.54"/>
          <dgm:constr type="t" for="ch" forName="wedge2Tx" refType="h" fact="0.53"/>
          <dgm:constr type="w" for="ch" forName="wedge2Tx" refType="w" fact="0.31"/>
          <dgm:constr type="h" for="ch" forName="wedge2Tx" refType="h" fact="0.23"/>
          <dgm:constr type="l" for="ch" forName="wedge3" refType="w" fact="0.0659"/>
          <dgm:constr type="t" for="ch" forName="wedge3" refType="w" fact="0.0941"/>
          <dgm:constr type="w" for="ch" forName="wedge3" refType="w" fact="0.84"/>
          <dgm:constr type="h" for="ch" forName="wedge3" refType="h" fact="0.84"/>
          <dgm:constr type="l" for="ch" forName="dummy3a" refType="w" fact="0.4859"/>
          <dgm:constr type="t" for="ch" forName="dummy3a" refType="h" fact="0.9341"/>
          <dgm:constr type="l" for="ch" forName="dummy3b" refType="w" fact="0.0659"/>
          <dgm:constr type="t" for="ch" forName="dummy3b" refType="h" fact="0.5141"/>
          <dgm:constr type="r" for="ch" forName="wedge3Tx" refType="w" fact="0.46"/>
          <dgm:constr type="t" for="ch" forName="wedge3Tx" refType="h" fact="0.53"/>
          <dgm:constr type="w" for="ch" forName="wedge3Tx" refType="w" fact="0.31"/>
          <dgm:constr type="h" for="ch" forName="wedge3Tx" refType="h" fact="0.23"/>
          <dgm:constr type="l" for="ch" forName="wedge4" refType="w" fact="0.0659"/>
          <dgm:constr type="t" for="ch" forName="wedge4" refType="h" fact="0.0659"/>
          <dgm:constr type="w" for="ch" forName="wedge4" refType="w" fact="0.84"/>
          <dgm:constr type="h" for="ch" forName="wedge4" refType="h" fact="0.84"/>
          <dgm:constr type="l" for="ch" forName="dummy4a" refType="w" fact="0.0659"/>
          <dgm:constr type="t" for="ch" forName="dummy4a" refType="h" fact="0.4859"/>
          <dgm:constr type="l" for="ch" forName="dummy4b" refType="w" fact="0.4859"/>
          <dgm:constr type="t" for="ch" forName="dummy4b" refType="h" fact="0.0659"/>
          <dgm:constr type="r" for="ch" forName="wedge4Tx" refType="w" fact="0.46"/>
          <dgm:constr type="t" for="ch" forName="wedge4Tx" refType="h" fact="0.24"/>
          <dgm:constr type="w" for="ch" forName="wedge4Tx" refType="w" fact="0.31"/>
          <dgm:constr type="h" for="ch" forName="wedge4Tx" refType="h" fact="0.23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primFontSz" for="ch" ptType="node" op="equ"/>
        </dgm:constrLst>
      </dgm:if>
      <dgm:if name="Name5" axis="ch" ptType="node" func="cnt" op="equ" val="5">
        <dgm:constrLst>
          <dgm:constr type="l" for="ch" forName="wedge1" refType="w" fact="0.0918"/>
          <dgm:constr type="t" for="ch" forName="wedge1" refType="w" fact="0.0638"/>
          <dgm:constr type="w" for="ch" forName="wedge1" refType="w" fact="0.84"/>
          <dgm:constr type="h" for="ch" forName="wedge1" refType="h" fact="0.84"/>
          <dgm:constr type="l" for="ch" forName="dummy1a" refType="w" fact="0.5118"/>
          <dgm:constr type="t" for="ch" forName="dummy1a" refType="h" fact="0.0638"/>
          <dgm:constr type="l" for="ch" forName="dummy1b" refType="w" fact="0.9112"/>
          <dgm:constr type="t" for="ch" forName="dummy1b" refType="h" fact="0.354"/>
          <dgm:constr type="l" for="ch" forName="wedge1Tx" refType="w" fact="0.53"/>
          <dgm:constr type="t" for="ch" forName="wedge1Tx" refType="h" fact="0.205"/>
          <dgm:constr type="w" for="ch" forName="wedge1Tx" refType="w" fact="0.27"/>
          <dgm:constr type="h" for="ch" forName="wedge1Tx" refType="h" fact="0.18"/>
          <dgm:constr type="l" for="ch" forName="wedge2" refType="w" fact="0.099"/>
          <dgm:constr type="t" for="ch" forName="wedge2" refType="w" fact="0.0862"/>
          <dgm:constr type="w" for="ch" forName="wedge2" refType="w" fact="0.84"/>
          <dgm:constr type="h" for="ch" forName="wedge2" refType="h" fact="0.84"/>
          <dgm:constr type="l" for="ch" forName="dummy2a" refType="w" fact="0.9185"/>
          <dgm:constr type="t" for="ch" forName="dummy2a" refType="h" fact="0.3764"/>
          <dgm:constr type="l" for="ch" forName="dummy2b" refType="w" fact="0.7659"/>
          <dgm:constr type="t" for="ch" forName="dummy2b" refType="h" fact="0.846"/>
          <dgm:constr type="l" for="ch" forName="wedge2Tx" refType="w" fact="0.64"/>
          <dgm:constr type="t" for="ch" forName="wedge2Tx" refType="h" fact="0.47"/>
          <dgm:constr type="w" for="ch" forName="wedge2Tx" refType="w" fact="0.25"/>
          <dgm:constr type="h" for="ch" forName="wedge2Tx" refType="h" fact="0.2"/>
          <dgm:constr type="l" for="ch" forName="wedge3" refType="w" fact="0.08"/>
          <dgm:constr type="t" for="ch" forName="wedge3" refType="w" fact="0.1"/>
          <dgm:constr type="w" for="ch" forName="wedge3" refType="w" fact="0.84"/>
          <dgm:constr type="h" for="ch" forName="wedge3" refType="h" fact="0.84"/>
          <dgm:constr type="l" for="ch" forName="dummy3a" refType="w" fact="0.7469"/>
          <dgm:constr type="t" for="ch" forName="dummy3a" refType="h" fact="0.8598"/>
          <dgm:constr type="l" for="ch" forName="dummy3b" refType="w" fact="0.2531"/>
          <dgm:constr type="t" for="ch" forName="dummy3b" refType="h" fact="0.8598"/>
          <dgm:constr type="l" for="ch" forName="wedge3Tx" refType="w" fact="0.38"/>
          <dgm:constr type="t" for="ch" forName="wedge3Tx" refType="h" fact="0.69"/>
          <dgm:constr type="w" for="ch" forName="wedge3Tx" refType="w" fact="0.24"/>
          <dgm:constr type="h" for="ch" forName="wedge3Tx" refType="h" fact="0.22"/>
          <dgm:constr type="l" for="ch" forName="wedge4" refType="w" fact="0.061"/>
          <dgm:constr type="t" for="ch" forName="wedge4" refType="h" fact="0.0862"/>
          <dgm:constr type="w" for="ch" forName="wedge4" refType="w" fact="0.84"/>
          <dgm:constr type="h" for="ch" forName="wedge4" refType="h" fact="0.84"/>
          <dgm:constr type="l" for="ch" forName="dummy4a" refType="w" fact="0.2341"/>
          <dgm:constr type="t" for="ch" forName="dummy4a" refType="h" fact="0.846"/>
          <dgm:constr type="l" for="ch" forName="dummy4b" refType="w" fact="0.0815"/>
          <dgm:constr type="t" for="ch" forName="dummy4b" refType="h" fact="0.3764"/>
          <dgm:constr type="r" for="ch" forName="wedge4Tx" refType="w" fact="0.36"/>
          <dgm:constr type="t" for="ch" forName="wedge4Tx" refType="h" fact="0.47"/>
          <dgm:constr type="w" for="ch" forName="wedge4Tx" refType="w" fact="0.25"/>
          <dgm:constr type="h" for="ch" forName="wedge4Tx" refType="h" fact="0.2"/>
          <dgm:constr type="l" for="ch" forName="wedge5" refType="w" fact="0.0682"/>
          <dgm:constr type="t" for="ch" forName="wedge5" refType="h" fact="0.0638"/>
          <dgm:constr type="w" for="ch" forName="wedge5" refType="w" fact="0.84"/>
          <dgm:constr type="h" for="ch" forName="wedge5" refType="h" fact="0.84"/>
          <dgm:constr type="l" for="ch" forName="dummy5a" refType="w" fact="0.0888"/>
          <dgm:constr type="t" for="ch" forName="dummy5a" refType="h" fact="0.354"/>
          <dgm:constr type="l" for="ch" forName="dummy5b" refType="w" fact="0.4882"/>
          <dgm:constr type="t" for="ch" forName="dummy5b" refType="h" fact="0.0638"/>
          <dgm:constr type="r" for="ch" forName="wedge5Tx" refType="w" fact="0.47"/>
          <dgm:constr type="t" for="ch" forName="wedge5Tx" refType="h" fact="0.205"/>
          <dgm:constr type="w" for="ch" forName="wedge5Tx" refType="w" fact="0.27"/>
          <dgm:constr type="h" for="ch" forName="wedge5Tx" refType="h" fact="0.18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primFontSz" for="ch" ptType="node" op="equ"/>
        </dgm:constrLst>
      </dgm:if>
      <dgm:if name="Name6" axis="ch" ptType="node" func="cnt" op="equ" val="6">
        <dgm:constrLst>
          <dgm:constr type="l" for="ch" forName="wedge1" refType="w" fact="0.09"/>
          <dgm:constr type="t" for="ch" forName="wedge1" refType="w" fact="0.0627"/>
          <dgm:constr type="w" for="ch" forName="wedge1" refType="w" fact="0.84"/>
          <dgm:constr type="h" for="ch" forName="wedge1" refType="h" fact="0.84"/>
          <dgm:constr type="l" for="ch" forName="dummy1a" refType="w" fact="0.51"/>
          <dgm:constr type="t" for="ch" forName="dummy1a" refType="h" fact="0.0627"/>
          <dgm:constr type="l" for="ch" forName="dummy1b" refType="w" fact="0.8737"/>
          <dgm:constr type="t" for="ch" forName="dummy1b" refType="h" fact="0.2727"/>
          <dgm:constr type="l" for="ch" forName="wedge1Tx" refType="w" fact="0.53"/>
          <dgm:constr type="t" for="ch" forName="wedge1Tx" refType="h" fact="0.17"/>
          <dgm:constr type="w" for="ch" forName="wedge1Tx" refType="w" fact="0.22"/>
          <dgm:constr type="h" for="ch" forName="wedge1Tx" refType="h" fact="0.17"/>
          <dgm:constr type="l" for="ch" forName="wedge2" refType="w" fact="0.1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dummy2a" refType="w" fact="0.8837"/>
          <dgm:constr type="t" for="ch" forName="dummy2a" refType="h" fact="0.29"/>
          <dgm:constr type="l" for="ch" forName="dummy2b" refType="w" fact="0.8837"/>
          <dgm:constr type="t" for="ch" forName="dummy2b" refType="h" fact="0.71"/>
          <dgm:constr type="l" for="ch" forName="wedge2Tx" refType="w" fact="0.67"/>
          <dgm:constr type="t" for="ch" forName="wedge2Tx" refType="h" fact="0.42"/>
          <dgm:constr type="w" for="ch" forName="wedge2Tx" refType="w" fact="0.23"/>
          <dgm:constr type="h" for="ch" forName="wedge2Tx" refType="h" fact="0.165"/>
          <dgm:constr type="l" for="ch" forName="wedge3" refType="w" fact="0.09"/>
          <dgm:constr type="t" for="ch" forName="wedge3" refType="w" fact="0.0973"/>
          <dgm:constr type="w" for="ch" forName="wedge3" refType="w" fact="0.84"/>
          <dgm:constr type="h" for="ch" forName="wedge3" refType="h" fact="0.84"/>
          <dgm:constr type="l" for="ch" forName="dummy3a" refType="w" fact="0.8737"/>
          <dgm:constr type="t" for="ch" forName="dummy3a" refType="h" fact="0.7273"/>
          <dgm:constr type="l" for="ch" forName="dummy3b" refType="w" fact="0.51"/>
          <dgm:constr type="t" for="ch" forName="dummy3b" refType="h" fact="0.9373"/>
          <dgm:constr type="l" for="ch" forName="wedge3Tx" refType="w" fact="0.53"/>
          <dgm:constr type="t" for="ch" forName="wedge3Tx" refType="h" fact="0.665"/>
          <dgm:constr type="w" for="ch" forName="wedge3Tx" refType="w" fact="0.22"/>
          <dgm:constr type="h" for="ch" forName="wedge3Tx" refType="h" fact="0.17"/>
          <dgm:constr type="l" for="ch" forName="wedge4" refType="w" fact="0.07"/>
          <dgm:constr type="t" for="ch" forName="wedge4" refType="h" fact="0.0973"/>
          <dgm:constr type="w" for="ch" forName="wedge4" refType="w" fact="0.84"/>
          <dgm:constr type="h" for="ch" forName="wedge4" refType="h" fact="0.84"/>
          <dgm:constr type="l" for="ch" forName="dummy4a" refType="w" fact="0.49"/>
          <dgm:constr type="t" for="ch" forName="dummy4a" refType="h" fact="0.9373"/>
          <dgm:constr type="l" for="ch" forName="dummy4b" refType="w" fact="0.1263"/>
          <dgm:constr type="t" for="ch" forName="dummy4b" refType="h" fact="0.7273"/>
          <dgm:constr type="r" for="ch" forName="wedge4Tx" refType="w" fact="0.47"/>
          <dgm:constr type="t" for="ch" forName="wedge4Tx" refType="h" fact="0.665"/>
          <dgm:constr type="w" for="ch" forName="wedge4Tx" refType="w" fact="0.22"/>
          <dgm:constr type="h" for="ch" forName="wedge4Tx" refType="h" fact="0.17"/>
          <dgm:constr type="l" for="ch" forName="wedge5" refType="w" fact="0.06"/>
          <dgm:constr type="t" for="ch" forName="wedge5" refType="h" fact="0.08"/>
          <dgm:constr type="w" for="ch" forName="wedge5" refType="w" fact="0.84"/>
          <dgm:constr type="h" for="ch" forName="wedge5" refType="h" fact="0.84"/>
          <dgm:constr type="l" for="ch" forName="dummy5a" refType="w" fact="0.1163"/>
          <dgm:constr type="t" for="ch" forName="dummy5a" refType="h" fact="0.71"/>
          <dgm:constr type="l" for="ch" forName="dummy5b" refType="w" fact="0.1163"/>
          <dgm:constr type="t" for="ch" forName="dummy5b" refType="h" fact="0.29"/>
          <dgm:constr type="r" for="ch" forName="wedge5Tx" refType="w" fact="0.33"/>
          <dgm:constr type="t" for="ch" forName="wedge5Tx" refType="h" fact="0.42"/>
          <dgm:constr type="w" for="ch" forName="wedge5Tx" refType="w" fact="0.23"/>
          <dgm:constr type="h" for="ch" forName="wedge5Tx" refType="h" fact="0.165"/>
          <dgm:constr type="l" for="ch" forName="wedge6" refType="w" fact="0.07"/>
          <dgm:constr type="t" for="ch" forName="wedge6" refType="h" fact="0.0627"/>
          <dgm:constr type="w" for="ch" forName="wedge6" refType="w" fact="0.84"/>
          <dgm:constr type="h" for="ch" forName="wedge6" refType="h" fact="0.84"/>
          <dgm:constr type="l" for="ch" forName="dummy6a" refType="w" fact="0.1263"/>
          <dgm:constr type="t" for="ch" forName="dummy6a" refType="h" fact="0.2727"/>
          <dgm:constr type="l" for="ch" forName="dummy6b" refType="w" fact="0.49"/>
          <dgm:constr type="t" for="ch" forName="dummy6b" refType="h" fact="0.0627"/>
          <dgm:constr type="r" for="ch" forName="wedge6Tx" refType="w" fact="0.47"/>
          <dgm:constr type="t" for="ch" forName="wedge6Tx" refType="h" fact="0.17"/>
          <dgm:constr type="w" for="ch" forName="wedge6Tx" refType="w" fact="0.22"/>
          <dgm:constr type="h" for="ch" forName="wedge6Tx" refType="h" fact="0.17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h" for="ch" forName="arrowWedge6" refType="w" fact="0.08"/>
          <dgm:constr type="diam" for="ch" forName="arrowWedge6" refType="w" fact="0.84"/>
          <dgm:constr type="l" for="ch" forName="arrowWedge6" refType="w" fact="0.5"/>
          <dgm:constr type="t" for="ch" forName="arrowWedge6" refType="w" fact="0.5"/>
          <dgm:constr type="primFontSz" for="ch" ptType="node" op="equ"/>
        </dgm:constrLst>
      </dgm:if>
      <dgm:else name="Name7">
        <dgm:constrLst>
          <dgm:constr type="l" for="ch" forName="wedge1" refType="w" fact="0.0887"/>
          <dgm:constr type="t" for="ch" forName="wedge1" refType="w" fact="0.062"/>
          <dgm:constr type="w" for="ch" forName="wedge1" refType="w" fact="0.84"/>
          <dgm:constr type="h" for="ch" forName="wedge1" refType="h" fact="0.84"/>
          <dgm:constr type="l" for="ch" forName="dummy1a" refType="w" fact="0.5087"/>
          <dgm:constr type="t" for="ch" forName="dummy1a" refType="h" fact="0.062"/>
          <dgm:constr type="l" for="ch" forName="dummy1b" refType="w" fact="0.837"/>
          <dgm:constr type="t" for="ch" forName="dummy1b" refType="h" fact="0.2201"/>
          <dgm:constr type="l" for="ch" forName="wedge1Tx" refType="w" fact="0.53"/>
          <dgm:constr type="t" for="ch" forName="wedge1Tx" refType="h" fact="0.14"/>
          <dgm:constr type="w" for="ch" forName="wedge1Tx" refType="w" fact="0.2"/>
          <dgm:constr type="h" for="ch" forName="wedge1Tx" refType="h" fact="0.16"/>
          <dgm:constr type="l" for="ch" forName="wedge2" refType="w" fact="0.0995"/>
          <dgm:constr type="t" for="ch" forName="wedge2" refType="w" fact="0.0755"/>
          <dgm:constr type="w" for="ch" forName="wedge2" refType="w" fact="0.84"/>
          <dgm:constr type="h" for="ch" forName="wedge2" refType="h" fact="0.84"/>
          <dgm:constr type="l" for="ch" forName="dummy2a" refType="w" fact="0.8479"/>
          <dgm:constr type="t" for="ch" forName="dummy2a" refType="h" fact="0.2337"/>
          <dgm:constr type="l" for="ch" forName="dummy2b" refType="w" fact="0.929"/>
          <dgm:constr type="t" for="ch" forName="dummy2b" refType="h" fact="0.589"/>
          <dgm:constr type="l" for="ch" forName="wedge2Tx" refType="w" fact="0.67"/>
          <dgm:constr type="t" for="ch" forName="wedge2Tx" refType="h" fact="0.38"/>
          <dgm:constr type="w" for="ch" forName="wedge2Tx" refType="w" fact="0.23"/>
          <dgm:constr type="h" for="ch" forName="wedge2Tx" refType="h" fact="0.14"/>
          <dgm:constr type="l" for="ch" forName="wedge3" refType="w" fact="0.0956"/>
          <dgm:constr type="t" for="ch" forName="wedge3" refType="w" fact="0.0925"/>
          <dgm:constr type="w" for="ch" forName="wedge3" refType="w" fact="0.84"/>
          <dgm:constr type="h" for="ch" forName="wedge3" refType="h" fact="0.84"/>
          <dgm:constr type="l" for="ch" forName="dummy3a" refType="w" fact="0.9251"/>
          <dgm:constr type="t" for="ch" forName="dummy3a" refType="h" fact="0.6059"/>
          <dgm:constr type="l" for="ch" forName="dummy3b" refType="w" fact="0.6979"/>
          <dgm:constr type="t" for="ch" forName="dummy3b" refType="h" fact="0.8909"/>
          <dgm:constr type="l" for="ch" forName="wedge3Tx" refType="w" fact="0.635"/>
          <dgm:constr type="t" for="ch" forName="wedge3Tx" refType="h" fact="0.59"/>
          <dgm:constr type="w" for="ch" forName="wedge3Tx" refType="w" fact="0.2"/>
          <dgm:constr type="h" for="ch" forName="wedge3Tx" refType="h" fact="0.155"/>
          <dgm:constr type="l" for="ch" forName="wedge4" refType="w" fact="0.08"/>
          <dgm:constr type="t" for="ch" forName="wedge4" refType="h" fact="0.1"/>
          <dgm:constr type="w" for="ch" forName="wedge4" refType="w" fact="0.84"/>
          <dgm:constr type="h" for="ch" forName="wedge4" refType="h" fact="0.84"/>
          <dgm:constr type="l" for="ch" forName="dummy4a" refType="w" fact="0.6822"/>
          <dgm:constr type="t" for="ch" forName="dummy4a" refType="h" fact="0.8984"/>
          <dgm:constr type="l" for="ch" forName="dummy4b" refType="w" fact="0.3178"/>
          <dgm:constr type="t" for="ch" forName="dummy4b" refType="h" fact="0.8984"/>
          <dgm:constr type="l" for="ch" forName="wedge4Tx" refType="w" fact="0.4025"/>
          <dgm:constr type="t" for="ch" forName="wedge4Tx" refType="h" fact="0.76"/>
          <dgm:constr type="w" for="ch" forName="wedge4Tx" refType="w" fact="0.195"/>
          <dgm:constr type="h" for="ch" forName="wedge4Tx" refType="h" fact="0.14"/>
          <dgm:constr type="l" for="ch" forName="wedge5" refType="w" fact="0.0644"/>
          <dgm:constr type="t" for="ch" forName="wedge5" refType="h" fact="0.0925"/>
          <dgm:constr type="w" for="ch" forName="wedge5" refType="w" fact="0.84"/>
          <dgm:constr type="h" for="ch" forName="wedge5" refType="h" fact="0.84"/>
          <dgm:constr type="l" for="ch" forName="dummy5a" refType="w" fact="0.3021"/>
          <dgm:constr type="t" for="ch" forName="dummy5a" refType="h" fact="0.8909"/>
          <dgm:constr type="l" for="ch" forName="dummy5b" refType="w" fact="0.0749"/>
          <dgm:constr type="t" for="ch" forName="dummy5b" refType="h" fact="0.6059"/>
          <dgm:constr type="r" for="ch" forName="wedge5Tx" refType="w" fact="0.365"/>
          <dgm:constr type="t" for="ch" forName="wedge5Tx" refType="h" fact="0.59"/>
          <dgm:constr type="w" for="ch" forName="wedge5Tx" refType="w" fact="0.2"/>
          <dgm:constr type="h" for="ch" forName="wedge5Tx" refType="h" fact="0.155"/>
          <dgm:constr type="l" for="ch" forName="wedge6" refType="w" fact="0.0605"/>
          <dgm:constr type="t" for="ch" forName="wedge6" refType="h" fact="0.0755"/>
          <dgm:constr type="w" for="ch" forName="wedge6" refType="w" fact="0.84"/>
          <dgm:constr type="h" for="ch" forName="wedge6" refType="h" fact="0.84"/>
          <dgm:constr type="l" for="ch" forName="dummy6a" refType="w" fact="0.071"/>
          <dgm:constr type="t" for="ch" forName="dummy6a" refType="h" fact="0.589"/>
          <dgm:constr type="l" for="ch" forName="dummy6b" refType="w" fact="0.1521"/>
          <dgm:constr type="t" for="ch" forName="dummy6b" refType="h" fact="0.2337"/>
          <dgm:constr type="r" for="ch" forName="wedge6Tx" refType="w" fact="0.33"/>
          <dgm:constr type="t" for="ch" forName="wedge6Tx" refType="h" fact="0.38"/>
          <dgm:constr type="w" for="ch" forName="wedge6Tx" refType="w" fact="0.23"/>
          <dgm:constr type="h" for="ch" forName="wedge6Tx" refType="h" fact="0.14"/>
          <dgm:constr type="l" for="ch" forName="wedge7" refType="w" fact="0.0713"/>
          <dgm:constr type="t" for="ch" forName="wedge7" refType="h" fact="0.062"/>
          <dgm:constr type="w" for="ch" forName="wedge7" refType="w" fact="0.84"/>
          <dgm:constr type="h" for="ch" forName="wedge7" refType="h" fact="0.84"/>
          <dgm:constr type="l" for="ch" forName="dummy7a" refType="w" fact="0.163"/>
          <dgm:constr type="t" for="ch" forName="dummy7a" refType="h" fact="0.2201"/>
          <dgm:constr type="l" for="ch" forName="dummy7b" refType="w" fact="0.4913"/>
          <dgm:constr type="t" for="ch" forName="dummy7b" refType="h" fact="0.062"/>
          <dgm:constr type="r" for="ch" forName="wedge7Tx" refType="w" fact="0.47"/>
          <dgm:constr type="t" for="ch" forName="wedge7Tx" refType="h" fact="0.14"/>
          <dgm:constr type="w" for="ch" forName="wedge7Tx" refType="w" fact="0.2"/>
          <dgm:constr type="h" for="ch" forName="wedge7Tx" refType="h" fact="0.16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h" for="ch" forName="arrowWedge6" refType="w" fact="0.08"/>
          <dgm:constr type="diam" for="ch" forName="arrowWedge6" refType="w" fact="0.84"/>
          <dgm:constr type="l" for="ch" forName="arrowWedge6" refType="w" fact="0.5"/>
          <dgm:constr type="t" for="ch" forName="arrowWedge6" refType="w" fact="0.5"/>
          <dgm:constr type="h" for="ch" forName="arrowWedge7" refType="w" fact="0.08"/>
          <dgm:constr type="diam" for="ch" forName="arrowWedge7" refType="w" fact="0.84"/>
          <dgm:constr type="l" for="ch" forName="arrowWedge7" refType="w" fact="0.5"/>
          <dgm:constr type="t" for="ch" forName="arrowWedge7" refType="w" fact="0.5"/>
          <dgm:constr type="primFontSz" for="ch" ptType="node" op="equ"/>
        </dgm:constrLst>
      </dgm:else>
    </dgm:choose>
    <dgm:ruleLst/>
    <dgm:choose name="Name8">
      <dgm:if name="Name9" axis="ch" ptType="node" func="cnt" op="gte" val="1">
        <dgm:layoutNode name="wedge1">
          <dgm:alg type="sp"/>
          <dgm:choose name="Name10">
            <dgm:if name="Name11" axis="ch" ptType="node" func="cnt" op="equ" val="1">
              <dgm:shape xmlns:r="http://schemas.openxmlformats.org/officeDocument/2006/relationships" type="ellipse" r:blip="">
                <dgm:adjLst/>
              </dgm:shape>
            </dgm:if>
            <dgm:if name="Name12" axis="ch" ptType="node" func="cnt" op="equ" val="2">
              <dgm:shape xmlns:r="http://schemas.openxmlformats.org/officeDocument/2006/relationships" type="pie" r:blip="">
                <dgm:adjLst>
                  <dgm:adj idx="1" val="270"/>
                  <dgm:adj idx="2" val="90"/>
                </dgm:adjLst>
              </dgm:shape>
            </dgm:if>
            <dgm:if name="Name13" axis="ch" ptType="node" func="cnt" op="equ" val="3">
              <dgm:shape xmlns:r="http://schemas.openxmlformats.org/officeDocument/2006/relationships" type="pie" r:blip="">
                <dgm:adjLst>
                  <dgm:adj idx="1" val="270"/>
                  <dgm:adj idx="2" val="30"/>
                </dgm:adjLst>
              </dgm:shape>
            </dgm:if>
            <dgm:if name="Name14" axis="ch" ptType="node" func="cnt" op="equ" val="4">
              <dgm:shape xmlns:r="http://schemas.openxmlformats.org/officeDocument/2006/relationships" type="pie" r:blip="">
                <dgm:adjLst>
                  <dgm:adj idx="1" val="270"/>
                  <dgm:adj idx="2" val="0"/>
                </dgm:adjLst>
              </dgm:shape>
            </dgm:if>
            <dgm:if name="Name15" axis="ch" ptType="node" func="cnt" op="equ" val="5">
              <dgm:shape xmlns:r="http://schemas.openxmlformats.org/officeDocument/2006/relationships" type="pie" r:blip="">
                <dgm:adjLst>
                  <dgm:adj idx="1" val="270"/>
                  <dgm:adj idx="2" val="342"/>
                </dgm:adjLst>
              </dgm:shape>
            </dgm:if>
            <dgm:if name="Name16" axis="ch" ptType="node" func="cnt" op="equ" val="6">
              <dgm:shape xmlns:r="http://schemas.openxmlformats.org/officeDocument/2006/relationships" type="pie" r:blip="">
                <dgm:adjLst>
                  <dgm:adj idx="1" val="270"/>
                  <dgm:adj idx="2" val="330"/>
                </dgm:adjLst>
              </dgm:shape>
            </dgm:if>
            <dgm:else name="Name17">
              <dgm:shape xmlns:r="http://schemas.openxmlformats.org/officeDocument/2006/relationships" type="pie" r:blip="">
                <dgm:adjLst>
                  <dgm:adj idx="1" val="270"/>
                  <dgm:adj idx="2" val="321.4286"/>
                </dgm:adjLst>
              </dgm:shape>
            </dgm:else>
          </dgm:choose>
          <dgm:choose name="Name18">
            <dgm:if name="Name19" func="var" arg="dir" op="equ" val="norm">
              <dgm:presOf axis="ch desOrSelf" ptType="node node" st="1 1" cnt="1 0"/>
            </dgm:if>
            <dgm:else name="Name20">
              <dgm:choose name="Name21">
                <dgm:if name="Name22" axis="ch" ptType="node" func="cnt" op="equ" val="1">
                  <dgm:presOf axis="ch desOrSelf" ptType="node node" st="1 1" cnt="1 0"/>
                </dgm:if>
                <dgm:if name="Name23" axis="ch" ptType="node" func="cnt" op="equ" val="2">
                  <dgm:presOf axis="ch desOrSelf" ptType="node node" st="2 1" cnt="1 0"/>
                </dgm:if>
                <dgm:if name="Name24" axis="ch" ptType="node" func="cnt" op="equ" val="3">
                  <dgm:presOf axis="ch desOrSelf" ptType="node node" st="3 1" cnt="1 0"/>
                </dgm:if>
                <dgm:if name="Name25" axis="ch" ptType="node" func="cnt" op="equ" val="4">
                  <dgm:presOf axis="ch desOrSelf" ptType="node node" st="4 1" cnt="1 0"/>
                </dgm:if>
                <dgm:if name="Name26" axis="ch" ptType="node" func="cnt" op="equ" val="5">
                  <dgm:presOf axis="ch desOrSelf" ptType="node node" st="5 1" cnt="1 0"/>
                </dgm:if>
                <dgm:if name="Name27" axis="ch" ptType="node" func="cnt" op="equ" val="6">
                  <dgm:presOf axis="ch desOrSelf" ptType="node node" st="6 1" cnt="1 0"/>
                </dgm:if>
                <dgm:else name="Name28">
                  <dgm:presOf axis="ch desOrSelf" ptType="node node" st="7 1" cnt="1 0"/>
                </dgm:else>
              </dgm:choose>
            </dgm:else>
          </dgm:choose>
          <dgm:constrLst/>
          <dgm:ruleLst/>
        </dgm:layoutNode>
        <dgm:layoutNode name="dummy1a" moveWith="wedge1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1b" moveWith="wedge1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1Tx" moveWith="wedg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29">
            <dgm:if name="Name30" func="var" arg="dir" op="equ" val="norm">
              <dgm:presOf axis="ch desOrSelf" ptType="node node" st="1 1" cnt="1 0"/>
            </dgm:if>
            <dgm:else name="Name31">
              <dgm:choose name="Name32">
                <dgm:if name="Name33" axis="ch" ptType="node" func="cnt" op="equ" val="1">
                  <dgm:presOf axis="ch desOrSelf" ptType="node node" st="1 1" cnt="1 0"/>
                </dgm:if>
                <dgm:if name="Name34" axis="ch" ptType="node" func="cnt" op="equ" val="2">
                  <dgm:presOf axis="ch desOrSelf" ptType="node node" st="2 1" cnt="1 0"/>
                </dgm:if>
                <dgm:if name="Name35" axis="ch" ptType="node" func="cnt" op="equ" val="3">
                  <dgm:presOf axis="ch desOrSelf" ptType="node node" st="3 1" cnt="1 0"/>
                </dgm:if>
                <dgm:if name="Name36" axis="ch" ptType="node" func="cnt" op="equ" val="4">
                  <dgm:presOf axis="ch desOrSelf" ptType="node node" st="4 1" cnt="1 0"/>
                </dgm:if>
                <dgm:if name="Name37" axis="ch" ptType="node" func="cnt" op="equ" val="5">
                  <dgm:presOf axis="ch desOrSelf" ptType="node node" st="5 1" cnt="1 0"/>
                </dgm:if>
                <dgm:if name="Name38" axis="ch" ptType="node" func="cnt" op="equ" val="6">
                  <dgm:presOf axis="ch desOrSelf" ptType="node node" st="6 1" cnt="1 0"/>
                </dgm:if>
                <dgm:else name="Name39">
                  <dgm:presOf axis="ch desOrSelf" ptType="node node" st="7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40"/>
    </dgm:choose>
    <dgm:choose name="Name41">
      <dgm:if name="Name42" axis="ch" ptType="node" func="cnt" op="gte" val="2">
        <dgm:layoutNode name="wedge2">
          <dgm:alg type="sp"/>
          <dgm:choose name="Name43">
            <dgm:if name="Name44" axis="ch" ptType="node" func="cnt" op="equ" val="2">
              <dgm:shape xmlns:r="http://schemas.openxmlformats.org/officeDocument/2006/relationships" type="pie" r:blip="">
                <dgm:adjLst>
                  <dgm:adj idx="1" val="90"/>
                  <dgm:adj idx="2" val="270"/>
                </dgm:adjLst>
              </dgm:shape>
            </dgm:if>
            <dgm:if name="Name45" axis="ch" ptType="node" func="cnt" op="equ" val="3">
              <dgm:shape xmlns:r="http://schemas.openxmlformats.org/officeDocument/2006/relationships" type="pie" r:blip="">
                <dgm:adjLst>
                  <dgm:adj idx="1" val="30"/>
                  <dgm:adj idx="2" val="150"/>
                </dgm:adjLst>
              </dgm:shape>
            </dgm:if>
            <dgm:if name="Name46" axis="ch" ptType="node" func="cnt" op="equ" val="4">
              <dgm:shape xmlns:r="http://schemas.openxmlformats.org/officeDocument/2006/relationships" type="pie" r:blip="">
                <dgm:adjLst>
                  <dgm:adj idx="1" val="0"/>
                  <dgm:adj idx="2" val="90"/>
                </dgm:adjLst>
              </dgm:shape>
            </dgm:if>
            <dgm:if name="Name47" axis="ch" ptType="node" func="cnt" op="equ" val="5">
              <dgm:shape xmlns:r="http://schemas.openxmlformats.org/officeDocument/2006/relationships" type="pie" r:blip="">
                <dgm:adjLst>
                  <dgm:adj idx="1" val="342"/>
                  <dgm:adj idx="2" val="54"/>
                </dgm:adjLst>
              </dgm:shape>
            </dgm:if>
            <dgm:if name="Name48" axis="ch" ptType="node" func="cnt" op="equ" val="6">
              <dgm:shape xmlns:r="http://schemas.openxmlformats.org/officeDocument/2006/relationships" type="pie" r:blip="">
                <dgm:adjLst>
                  <dgm:adj idx="1" val="330"/>
                  <dgm:adj idx="2" val="30"/>
                </dgm:adjLst>
              </dgm:shape>
            </dgm:if>
            <dgm:else name="Name49">
              <dgm:shape xmlns:r="http://schemas.openxmlformats.org/officeDocument/2006/relationships" type="pie" r:blip="">
                <dgm:adjLst>
                  <dgm:adj idx="1" val="321.4286"/>
                  <dgm:adj idx="2" val="12.85714"/>
                </dgm:adjLst>
              </dgm:shape>
            </dgm:else>
          </dgm:choose>
          <dgm:choose name="Name50">
            <dgm:if name="Name51" func="var" arg="dir" op="equ" val="norm">
              <dgm:presOf axis="ch desOrSelf" ptType="node node" st="2 1" cnt="1 0"/>
            </dgm:if>
            <dgm:else name="Name52">
              <dgm:choose name="Name53">
                <dgm:if name="Name54" axis="ch" ptType="node" func="cnt" op="equ" val="2">
                  <dgm:presOf axis="ch desOrSelf" ptType="node node" st="1 1" cnt="1 0"/>
                </dgm:if>
                <dgm:if name="Name55" axis="ch" ptType="node" func="cnt" op="equ" val="3">
                  <dgm:presOf axis="ch desOrSelf" ptType="node node" st="2 1" cnt="1 0"/>
                </dgm:if>
                <dgm:if name="Name56" axis="ch" ptType="node" func="cnt" op="equ" val="4">
                  <dgm:presOf axis="ch desOrSelf" ptType="node node" st="3 1" cnt="1 0"/>
                </dgm:if>
                <dgm:if name="Name57" axis="ch" ptType="node" func="cnt" op="equ" val="5">
                  <dgm:presOf axis="ch desOrSelf" ptType="node node" st="4 1" cnt="1 0"/>
                </dgm:if>
                <dgm:if name="Name58" axis="ch" ptType="node" func="cnt" op="equ" val="6">
                  <dgm:presOf axis="ch desOrSelf" ptType="node node" st="5 1" cnt="1 0"/>
                </dgm:if>
                <dgm:else name="Name59">
                  <dgm:presOf axis="ch desOrSelf" ptType="node node" st="6 1" cnt="1 0"/>
                </dgm:else>
              </dgm:choose>
            </dgm:else>
          </dgm:choose>
          <dgm:constrLst/>
          <dgm:ruleLst/>
        </dgm:layoutNode>
        <dgm:layoutNode name="dummy2a" moveWith="wedge2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2b" moveWith="wedge2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2Tx" moveWith="wedge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60">
            <dgm:if name="Name61" func="var" arg="dir" op="equ" val="norm">
              <dgm:presOf axis="ch desOrSelf" ptType="node node" st="2 1" cnt="1 0"/>
            </dgm:if>
            <dgm:else name="Name62">
              <dgm:choose name="Name63">
                <dgm:if name="Name64" axis="ch" ptType="node" func="cnt" op="equ" val="2">
                  <dgm:presOf axis="ch desOrSelf" ptType="node node" st="1 1" cnt="1 0"/>
                </dgm:if>
                <dgm:if name="Name65" axis="ch" ptType="node" func="cnt" op="equ" val="3">
                  <dgm:presOf axis="ch desOrSelf" ptType="node node" st="2 1" cnt="1 0"/>
                </dgm:if>
                <dgm:if name="Name66" axis="ch" ptType="node" func="cnt" op="equ" val="4">
                  <dgm:presOf axis="ch desOrSelf" ptType="node node" st="3 1" cnt="1 0"/>
                </dgm:if>
                <dgm:if name="Name67" axis="ch" ptType="node" func="cnt" op="equ" val="5">
                  <dgm:presOf axis="ch desOrSelf" ptType="node node" st="4 1" cnt="1 0"/>
                </dgm:if>
                <dgm:if name="Name68" axis="ch" ptType="node" func="cnt" op="equ" val="6">
                  <dgm:presOf axis="ch desOrSelf" ptType="node node" st="5 1" cnt="1 0"/>
                </dgm:if>
                <dgm:else name="Name69">
                  <dgm:presOf axis="ch desOrSelf" ptType="node node" st="6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70"/>
    </dgm:choose>
    <dgm:choose name="Name71">
      <dgm:if name="Name72" axis="ch" ptType="node" func="cnt" op="gte" val="3">
        <dgm:layoutNode name="wedge3">
          <dgm:alg type="sp"/>
          <dgm:choose name="Name73">
            <dgm:if name="Name74" axis="ch" ptType="node" func="cnt" op="equ" val="3">
              <dgm:shape xmlns:r="http://schemas.openxmlformats.org/officeDocument/2006/relationships" type="pie" r:blip="">
                <dgm:adjLst>
                  <dgm:adj idx="1" val="150"/>
                  <dgm:adj idx="2" val="270"/>
                </dgm:adjLst>
              </dgm:shape>
            </dgm:if>
            <dgm:if name="Name75" axis="ch" ptType="node" func="cnt" op="equ" val="4">
              <dgm:shape xmlns:r="http://schemas.openxmlformats.org/officeDocument/2006/relationships" type="pie" r:blip="">
                <dgm:adjLst>
                  <dgm:adj idx="1" val="90"/>
                  <dgm:adj idx="2" val="180"/>
                </dgm:adjLst>
              </dgm:shape>
            </dgm:if>
            <dgm:if name="Name76" axis="ch" ptType="node" func="cnt" op="equ" val="5">
              <dgm:shape xmlns:r="http://schemas.openxmlformats.org/officeDocument/2006/relationships" type="pie" r:blip="">
                <dgm:adjLst>
                  <dgm:adj idx="1" val="54"/>
                  <dgm:adj idx="2" val="126"/>
                </dgm:adjLst>
              </dgm:shape>
            </dgm:if>
            <dgm:if name="Name77" axis="ch" ptType="node" func="cnt" op="equ" val="6">
              <dgm:shape xmlns:r="http://schemas.openxmlformats.org/officeDocument/2006/relationships" type="pie" r:blip="">
                <dgm:adjLst>
                  <dgm:adj idx="1" val="30"/>
                  <dgm:adj idx="2" val="90"/>
                </dgm:adjLst>
              </dgm:shape>
            </dgm:if>
            <dgm:else name="Name78">
              <dgm:shape xmlns:r="http://schemas.openxmlformats.org/officeDocument/2006/relationships" type="pie" r:blip="">
                <dgm:adjLst>
                  <dgm:adj idx="1" val="12.85714"/>
                  <dgm:adj idx="2" val="64.28571"/>
                </dgm:adjLst>
              </dgm:shape>
            </dgm:else>
          </dgm:choose>
          <dgm:choose name="Name79">
            <dgm:if name="Name80" func="var" arg="dir" op="equ" val="norm">
              <dgm:presOf axis="ch desOrSelf" ptType="node node" st="3 1" cnt="1 0"/>
            </dgm:if>
            <dgm:else name="Name81">
              <dgm:choose name="Name82">
                <dgm:if name="Name83" axis="ch" ptType="node" func="cnt" op="equ" val="3">
                  <dgm:presOf axis="ch desOrSelf" ptType="node node" st="1 1" cnt="1 0"/>
                </dgm:if>
                <dgm:if name="Name84" axis="ch" ptType="node" func="cnt" op="equ" val="4">
                  <dgm:presOf axis="ch desOrSelf" ptType="node node" st="2 1" cnt="1 0"/>
                </dgm:if>
                <dgm:if name="Name85" axis="ch" ptType="node" func="cnt" op="equ" val="5">
                  <dgm:presOf axis="ch desOrSelf" ptType="node node" st="3 1" cnt="1 0"/>
                </dgm:if>
                <dgm:if name="Name86" axis="ch" ptType="node" func="cnt" op="equ" val="6">
                  <dgm:presOf axis="ch desOrSelf" ptType="node node" st="4 1" cnt="1 0"/>
                </dgm:if>
                <dgm:else name="Name87">
                  <dgm:presOf axis="ch desOrSelf" ptType="node node" st="5 1" cnt="1 0"/>
                </dgm:else>
              </dgm:choose>
            </dgm:else>
          </dgm:choose>
          <dgm:constrLst/>
          <dgm:ruleLst/>
        </dgm:layoutNode>
        <dgm:layoutNode name="dummy3a" moveWith="wedge3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3b" moveWith="wedge3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3Tx" moveWith="wedge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88">
            <dgm:if name="Name89" func="var" arg="dir" op="equ" val="norm">
              <dgm:presOf axis="ch desOrSelf" ptType="node node" st="3 1" cnt="1 0"/>
            </dgm:if>
            <dgm:else name="Name90">
              <dgm:choose name="Name91">
                <dgm:if name="Name92" axis="ch" ptType="node" func="cnt" op="equ" val="3">
                  <dgm:presOf axis="ch desOrSelf" ptType="node node" st="1 1" cnt="1 0"/>
                </dgm:if>
                <dgm:if name="Name93" axis="ch" ptType="node" func="cnt" op="equ" val="4">
                  <dgm:presOf axis="ch desOrSelf" ptType="node node" st="2 1" cnt="1 0"/>
                </dgm:if>
                <dgm:if name="Name94" axis="ch" ptType="node" func="cnt" op="equ" val="5">
                  <dgm:presOf axis="ch desOrSelf" ptType="node node" st="3 1" cnt="1 0"/>
                </dgm:if>
                <dgm:if name="Name95" axis="ch" ptType="node" func="cnt" op="equ" val="6">
                  <dgm:presOf axis="ch desOrSelf" ptType="node node" st="4 1" cnt="1 0"/>
                </dgm:if>
                <dgm:else name="Name96">
                  <dgm:presOf axis="ch desOrSelf" ptType="node node" st="5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97"/>
    </dgm:choose>
    <dgm:choose name="Name98">
      <dgm:if name="Name99" axis="ch" ptType="node" func="cnt" op="gte" val="4">
        <dgm:layoutNode name="wedge4">
          <dgm:alg type="sp"/>
          <dgm:choose name="Name100">
            <dgm:if name="Name101" axis="ch" ptType="node" func="cnt" op="equ" val="4">
              <dgm:shape xmlns:r="http://schemas.openxmlformats.org/officeDocument/2006/relationships" type="pie" r:blip="">
                <dgm:adjLst>
                  <dgm:adj idx="1" val="180"/>
                  <dgm:adj idx="2" val="270"/>
                </dgm:adjLst>
              </dgm:shape>
            </dgm:if>
            <dgm:if name="Name102" axis="ch" ptType="node" func="cnt" op="equ" val="5">
              <dgm:shape xmlns:r="http://schemas.openxmlformats.org/officeDocument/2006/relationships" type="pie" r:blip="">
                <dgm:adjLst>
                  <dgm:adj idx="1" val="126"/>
                  <dgm:adj idx="2" val="198"/>
                </dgm:adjLst>
              </dgm:shape>
            </dgm:if>
            <dgm:if name="Name103" axis="ch" ptType="node" func="cnt" op="equ" val="6">
              <dgm:shape xmlns:r="http://schemas.openxmlformats.org/officeDocument/2006/relationships" type="pie" r:blip="">
                <dgm:adjLst>
                  <dgm:adj idx="1" val="90"/>
                  <dgm:adj idx="2" val="150"/>
                </dgm:adjLst>
              </dgm:shape>
            </dgm:if>
            <dgm:else name="Name104">
              <dgm:shape xmlns:r="http://schemas.openxmlformats.org/officeDocument/2006/relationships" type="pie" r:blip="">
                <dgm:adjLst>
                  <dgm:adj idx="1" val="64.2871"/>
                  <dgm:adj idx="2" val="115.7143"/>
                </dgm:adjLst>
              </dgm:shape>
            </dgm:else>
          </dgm:choose>
          <dgm:choose name="Name105">
            <dgm:if name="Name106" func="var" arg="dir" op="equ" val="norm">
              <dgm:presOf axis="ch desOrSelf" ptType="node node" st="4 1" cnt="1 0"/>
            </dgm:if>
            <dgm:else name="Name107">
              <dgm:choose name="Name108">
                <dgm:if name="Name109" axis="ch" ptType="node" func="cnt" op="equ" val="4">
                  <dgm:presOf axis="ch desOrSelf" ptType="node node" st="1 1" cnt="1 0"/>
                </dgm:if>
                <dgm:if name="Name110" axis="ch" ptType="node" func="cnt" op="equ" val="5">
                  <dgm:presOf axis="ch desOrSelf" ptType="node node" st="2 1" cnt="1 0"/>
                </dgm:if>
                <dgm:if name="Name111" axis="ch" ptType="node" func="cnt" op="equ" val="6">
                  <dgm:presOf axis="ch desOrSelf" ptType="node node" st="3 1" cnt="1 0"/>
                </dgm:if>
                <dgm:else name="Name112">
                  <dgm:presOf axis="ch desOrSelf" ptType="node node" st="4 1" cnt="1 0"/>
                </dgm:else>
              </dgm:choose>
            </dgm:else>
          </dgm:choose>
          <dgm:constrLst/>
          <dgm:ruleLst/>
        </dgm:layoutNode>
        <dgm:layoutNode name="dummy4a" moveWith="wedge4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4b" moveWith="wedge4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4Tx" moveWith="wedge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13">
            <dgm:if name="Name114" func="var" arg="dir" op="equ" val="norm">
              <dgm:presOf axis="ch desOrSelf" ptType="node node" st="4 1" cnt="1 0"/>
            </dgm:if>
            <dgm:else name="Name115">
              <dgm:choose name="Name116">
                <dgm:if name="Name117" axis="ch" ptType="node" func="cnt" op="equ" val="4">
                  <dgm:presOf axis="ch desOrSelf" ptType="node node" st="1 1" cnt="1 0"/>
                </dgm:if>
                <dgm:if name="Name118" axis="ch" ptType="node" func="cnt" op="equ" val="5">
                  <dgm:presOf axis="ch desOrSelf" ptType="node node" st="2 1" cnt="1 0"/>
                </dgm:if>
                <dgm:if name="Name119" axis="ch" ptType="node" func="cnt" op="equ" val="6">
                  <dgm:presOf axis="ch desOrSelf" ptType="node node" st="3 1" cnt="1 0"/>
                </dgm:if>
                <dgm:else name="Name120">
                  <dgm:presOf axis="ch desOrSelf" ptType="node node" st="4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21"/>
    </dgm:choose>
    <dgm:choose name="Name122">
      <dgm:if name="Name123" axis="ch" ptType="node" func="cnt" op="gte" val="5">
        <dgm:layoutNode name="wedge5">
          <dgm:alg type="sp"/>
          <dgm:choose name="Name124">
            <dgm:if name="Name125" axis="ch" ptType="node" func="cnt" op="equ" val="5">
              <dgm:shape xmlns:r="http://schemas.openxmlformats.org/officeDocument/2006/relationships" type="pie" r:blip="">
                <dgm:adjLst>
                  <dgm:adj idx="1" val="198"/>
                  <dgm:adj idx="2" val="270"/>
                </dgm:adjLst>
              </dgm:shape>
            </dgm:if>
            <dgm:if name="Name126" axis="ch" ptType="node" func="cnt" op="equ" val="6">
              <dgm:shape xmlns:r="http://schemas.openxmlformats.org/officeDocument/2006/relationships" type="pie" r:blip="">
                <dgm:adjLst>
                  <dgm:adj idx="1" val="150"/>
                  <dgm:adj idx="2" val="210"/>
                </dgm:adjLst>
              </dgm:shape>
            </dgm:if>
            <dgm:else name="Name127">
              <dgm:shape xmlns:r="http://schemas.openxmlformats.org/officeDocument/2006/relationships" type="pie" r:blip="">
                <dgm:adjLst>
                  <dgm:adj idx="1" val="115.7143"/>
                  <dgm:adj idx="2" val="167.1429"/>
                </dgm:adjLst>
              </dgm:shape>
            </dgm:else>
          </dgm:choose>
          <dgm:choose name="Name128">
            <dgm:if name="Name129" func="var" arg="dir" op="equ" val="norm">
              <dgm:presOf axis="ch desOrSelf" ptType="node node" st="5 1" cnt="1 0"/>
            </dgm:if>
            <dgm:else name="Name130">
              <dgm:choose name="Name131">
                <dgm:if name="Name132" axis="ch" ptType="node" func="cnt" op="equ" val="5">
                  <dgm:presOf axis="ch desOrSelf" ptType="node node" st="1 1" cnt="1 0"/>
                </dgm:if>
                <dgm:if name="Name133" axis="ch" ptType="node" func="cnt" op="equ" val="6">
                  <dgm:presOf axis="ch desOrSelf" ptType="node node" st="2 1" cnt="1 0"/>
                </dgm:if>
                <dgm:else name="Name134">
                  <dgm:presOf axis="ch desOrSelf" ptType="node node" st="3 1" cnt="1 0"/>
                </dgm:else>
              </dgm:choose>
            </dgm:else>
          </dgm:choose>
          <dgm:constrLst/>
          <dgm:ruleLst/>
        </dgm:layoutNode>
        <dgm:layoutNode name="dummy5a" moveWith="wedge5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5b" moveWith="wedge5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5Tx" moveWith="wedge5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35">
            <dgm:if name="Name136" func="var" arg="dir" op="equ" val="norm">
              <dgm:presOf axis="ch desOrSelf" ptType="node node" st="5 1" cnt="1 0"/>
            </dgm:if>
            <dgm:else name="Name137">
              <dgm:choose name="Name138">
                <dgm:if name="Name139" axis="ch" ptType="node" func="cnt" op="equ" val="5">
                  <dgm:presOf axis="ch desOrSelf" ptType="node node" st="1 1" cnt="1 0"/>
                </dgm:if>
                <dgm:if name="Name140" axis="ch" ptType="node" func="cnt" op="equ" val="6">
                  <dgm:presOf axis="ch desOrSelf" ptType="node node" st="2 1" cnt="1 0"/>
                </dgm:if>
                <dgm:else name="Name141">
                  <dgm:presOf axis="ch desOrSelf" ptType="node node" st="3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42"/>
    </dgm:choose>
    <dgm:choose name="Name143">
      <dgm:if name="Name144" axis="ch" ptType="node" func="cnt" op="gte" val="6">
        <dgm:layoutNode name="wedge6">
          <dgm:alg type="sp"/>
          <dgm:choose name="Name145">
            <dgm:if name="Name146" axis="ch" ptType="node" func="cnt" op="equ" val="6">
              <dgm:shape xmlns:r="http://schemas.openxmlformats.org/officeDocument/2006/relationships" type="pie" r:blip="">
                <dgm:adjLst>
                  <dgm:adj idx="1" val="210"/>
                  <dgm:adj idx="2" val="270"/>
                </dgm:adjLst>
              </dgm:shape>
            </dgm:if>
            <dgm:else name="Name147">
              <dgm:shape xmlns:r="http://schemas.openxmlformats.org/officeDocument/2006/relationships" type="pie" r:blip="">
                <dgm:adjLst>
                  <dgm:adj idx="1" val="167.1429"/>
                  <dgm:adj idx="2" val="218.5714"/>
                </dgm:adjLst>
              </dgm:shape>
            </dgm:else>
          </dgm:choose>
          <dgm:choose name="Name148">
            <dgm:if name="Name149" func="var" arg="dir" op="equ" val="norm">
              <dgm:presOf axis="ch desOrSelf" ptType="node node" st="6 1" cnt="1 0"/>
            </dgm:if>
            <dgm:else name="Name150">
              <dgm:choose name="Name151">
                <dgm:if name="Name152" axis="ch" ptType="node" func="cnt" op="equ" val="6">
                  <dgm:presOf axis="ch desOrSelf" ptType="node node" st="1 1" cnt="1 0"/>
                </dgm:if>
                <dgm:else name="Name153">
                  <dgm:presOf axis="ch desOrSelf" ptType="node node" st="2 1" cnt="1 0"/>
                </dgm:else>
              </dgm:choose>
            </dgm:else>
          </dgm:choose>
          <dgm:constrLst/>
          <dgm:ruleLst/>
        </dgm:layoutNode>
        <dgm:layoutNode name="dummy6a" moveWith="wedge6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6b" moveWith="wedge6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6Tx" moveWith="wedge6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54">
            <dgm:if name="Name155" func="var" arg="dir" op="equ" val="norm">
              <dgm:presOf axis="ch desOrSelf" ptType="node node" st="6 1" cnt="1 0"/>
            </dgm:if>
            <dgm:else name="Name156">
              <dgm:choose name="Name157">
                <dgm:if name="Name158" axis="ch" ptType="node" func="cnt" op="equ" val="6">
                  <dgm:presOf axis="ch desOrSelf" ptType="node node" st="1 1" cnt="1 0"/>
                </dgm:if>
                <dgm:else name="Name159">
                  <dgm:presOf axis="ch desOrSelf" ptType="node node" st="2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60"/>
    </dgm:choose>
    <dgm:choose name="Name161">
      <dgm:if name="Name162" axis="ch" ptType="node" func="cnt" op="gte" val="7">
        <dgm:layoutNode name="wedge7">
          <dgm:alg type="sp"/>
          <dgm:shape xmlns:r="http://schemas.openxmlformats.org/officeDocument/2006/relationships" type="pie" r:blip="">
            <dgm:adjLst>
              <dgm:adj idx="1" val="218.5714"/>
              <dgm:adj idx="2" val="270"/>
            </dgm:adjLst>
          </dgm:shape>
          <dgm:choose name="Name163">
            <dgm:if name="Name164" func="var" arg="dir" op="equ" val="norm">
              <dgm:presOf axis="ch desOrSelf" ptType="node node" st="7 1" cnt="1 0"/>
            </dgm:if>
            <dgm:else name="Name165">
              <dgm:presOf axis="ch desOrSelf" ptType="node node" st="1 1" cnt="1 0"/>
            </dgm:else>
          </dgm:choose>
          <dgm:constrLst/>
          <dgm:ruleLst/>
        </dgm:layoutNode>
        <dgm:layoutNode name="dummy7a" moveWith="wedge7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7b" moveWith="wedge7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7Tx" moveWith="wedge7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66">
            <dgm:if name="Name167" func="var" arg="dir" op="equ" val="norm">
              <dgm:presOf axis="ch desOrSelf" ptType="node node" st="7 1" cnt="1 0"/>
            </dgm:if>
            <dgm:else name="Name168">
              <dgm:presOf axis="ch desOrSelf" ptType="node node" st="1 1" cnt="1 0"/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69"/>
    </dgm:choose>
    <dgm:choose name="Name170">
      <dgm:if name="Name171" axis="ch" ptType="node" func="cnt" op="equ" val="1">
        <dgm:forEach name="Name172" axis="ch" ptType="sibTrans" hideLastTrans="0" cnt="1">
          <dgm:layoutNode name="arrowWedge1single" styleLbl="fgSibTrans2D1">
            <dgm:choose name="Name173">
              <dgm:if name="Name174" func="var" arg="dir" op="equ" val="norm">
                <dgm:alg type="conn">
                  <dgm:param type="connRout" val="longCurve"/>
                  <dgm:param type="srcNode" val="dummy1a"/>
                  <dgm:param type="dstNode" val="dummy1b"/>
                  <dgm:param type="begPts" val="tL"/>
                  <dgm:param type="endPts" val="tR"/>
                  <dgm:param type="begSty" val="arr"/>
                  <dgm:param type="endSty" val="noArr"/>
                </dgm:alg>
              </dgm:if>
              <dgm:else name="Name175">
                <dgm:alg type="conn">
                  <dgm:param type="connRout" val="longCurve"/>
                  <dgm:param type="srcNode" val="dummy1a"/>
                  <dgm:param type="dstNode" val="dummy1b"/>
                  <dgm:param type="begPts" val="tL"/>
                  <dgm:param type="endPts" val="tR"/>
                  <dgm:param type="begSty" val="noArr"/>
                  <dgm:param type="endSty" val="arr"/>
                </dgm:alg>
              </dgm:else>
            </dgm:choose>
            <dgm:shape xmlns:r="http://schemas.openxmlformats.org/officeDocument/2006/relationships" type="conn" r:blip="">
              <dgm:adjLst/>
            </dgm:shape>
            <dgm:presOf/>
            <dgm:constrLst>
              <dgm:constr type="w" val="1"/>
              <dgm:constr type="begPad"/>
              <dgm:constr type="endPad"/>
            </dgm:constrLst>
            <dgm:ruleLst/>
          </dgm:layoutNode>
        </dgm:forEach>
      </dgm:if>
      <dgm:if name="Name176" axis="ch" ptType="node" func="cnt" op="gte" val="2">
        <dgm:forEach name="Name177" axis="ch" ptType="sibTrans" hideLastTrans="0" cnt="1">
          <dgm:layoutNode name="arrowWedge1" styleLbl="fgSibTrans2D1">
            <dgm:choose name="Name178">
              <dgm:if name="Name179" func="var" arg="dir" op="equ" val="norm">
                <dgm:alg type="conn">
                  <dgm:param type="connRout" val="curve"/>
                  <dgm:param type="srcNode" val="dummy1a"/>
                  <dgm:param type="dstNode" val="dummy1b"/>
                  <dgm:param type="begPts" val="tL"/>
                  <dgm:param type="endPts" val="tL"/>
                  <dgm:param type="begSty" val="noArr"/>
                  <dgm:param type="endSty" val="arr"/>
                </dgm:alg>
              </dgm:if>
              <dgm:else name="Name180">
                <dgm:alg type="conn">
                  <dgm:param type="connRout" val="curve"/>
                  <dgm:param type="srcNode" val="dummy1a"/>
                  <dgm:param type="dstNode" val="dummy1b"/>
                  <dgm:param type="begPts" val="tL"/>
                  <dgm:param type="endPts" val="tL"/>
                  <dgm:param type="begSty" val="arr"/>
                  <dgm:param type="endSty" val="noArr"/>
                </dgm:alg>
              </dgm:else>
            </dgm:choose>
            <dgm:shape xmlns:r="http://schemas.openxmlformats.org/officeDocument/2006/relationships" type="conn" r:blip="">
              <dgm:adjLst/>
            </dgm:shape>
            <dgm:presOf/>
            <dgm:constrLst>
              <dgm:constr type="w" val="1"/>
              <dgm:constr type="begPad"/>
              <dgm:constr type="endPad"/>
            </dgm:constrLst>
            <dgm:ruleLst/>
          </dgm:layoutNode>
        </dgm:forEach>
      </dgm:if>
      <dgm:else name="Name181"/>
    </dgm:choose>
    <dgm:forEach name="Name182" axis="ch" ptType="sibTrans" hideLastTrans="0" st="2" cnt="1">
      <dgm:layoutNode name="arrowWedge2" styleLbl="fgSibTrans2D1">
        <dgm:choose name="Name183">
          <dgm:if name="Name184" func="var" arg="dir" op="equ" val="norm">
            <dgm:alg type="conn">
              <dgm:param type="connRout" val="curve"/>
              <dgm:param type="srcNode" val="dummy2a"/>
              <dgm:param type="dstNode" val="dummy2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85">
            <dgm:alg type="conn">
              <dgm:param type="connRout" val="curve"/>
              <dgm:param type="srcNode" val="dummy2a"/>
              <dgm:param type="dstNode" val="dummy2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86" axis="ch" ptType="sibTrans" hideLastTrans="0" st="3" cnt="1">
      <dgm:layoutNode name="arrowWedge3" styleLbl="fgSibTrans2D1">
        <dgm:choose name="Name187">
          <dgm:if name="Name188" func="var" arg="dir" op="equ" val="norm">
            <dgm:alg type="conn">
              <dgm:param type="connRout" val="curve"/>
              <dgm:param type="srcNode" val="dummy3a"/>
              <dgm:param type="dstNode" val="dummy3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89">
            <dgm:alg type="conn">
              <dgm:param type="connRout" val="curve"/>
              <dgm:param type="srcNode" val="dummy3a"/>
              <dgm:param type="dstNode" val="dummy3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0" axis="ch" ptType="sibTrans" hideLastTrans="0" st="4" cnt="1">
      <dgm:layoutNode name="arrowWedge4" styleLbl="fgSibTrans2D1">
        <dgm:choose name="Name191">
          <dgm:if name="Name192" func="var" arg="dir" op="equ" val="norm">
            <dgm:alg type="conn">
              <dgm:param type="connRout" val="curve"/>
              <dgm:param type="srcNode" val="dummy4a"/>
              <dgm:param type="dstNode" val="dummy4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93">
            <dgm:alg type="conn">
              <dgm:param type="connRout" val="curve"/>
              <dgm:param type="srcNode" val="dummy4a"/>
              <dgm:param type="dstNode" val="dummy4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4" axis="ch" ptType="sibTrans" hideLastTrans="0" st="5" cnt="1">
      <dgm:layoutNode name="arrowWedge5" styleLbl="fgSibTrans2D1">
        <dgm:choose name="Name195">
          <dgm:if name="Name196" func="var" arg="dir" op="equ" val="norm">
            <dgm:alg type="conn">
              <dgm:param type="connRout" val="curve"/>
              <dgm:param type="srcNode" val="dummy5a"/>
              <dgm:param type="dstNode" val="dummy5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97">
            <dgm:alg type="conn">
              <dgm:param type="connRout" val="curve"/>
              <dgm:param type="srcNode" val="dummy5a"/>
              <dgm:param type="dstNode" val="dummy5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8" axis="ch" ptType="sibTrans" hideLastTrans="0" st="6" cnt="1">
      <dgm:layoutNode name="arrowWedge6" styleLbl="fgSibTrans2D1">
        <dgm:choose name="Name199">
          <dgm:if name="Name200" func="var" arg="dir" op="equ" val="norm">
            <dgm:alg type="conn">
              <dgm:param type="connRout" val="curve"/>
              <dgm:param type="srcNode" val="dummy6a"/>
              <dgm:param type="dstNode" val="dummy6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201">
            <dgm:alg type="conn">
              <dgm:param type="connRout" val="curve"/>
              <dgm:param type="srcNode" val="dummy6a"/>
              <dgm:param type="dstNode" val="dummy6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202" axis="ch" ptType="sibTrans" hideLastTrans="0" st="7" cnt="1">
      <dgm:layoutNode name="arrowWedge7" styleLbl="fgSibTrans2D1">
        <dgm:choose name="Name203">
          <dgm:if name="Name204" func="var" arg="dir" op="equ" val="norm">
            <dgm:alg type="conn">
              <dgm:param type="connRout" val="curve"/>
              <dgm:param type="srcNode" val="dummy7a"/>
              <dgm:param type="dstNode" val="dummy7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205">
            <dgm:alg type="conn">
              <dgm:param type="connRout" val="curve"/>
              <dgm:param type="srcNode" val="dummy7a"/>
              <dgm:param type="dstNode" val="dummy7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4A488573-0D67-453C-A19A-3ED32E5DC270}" type="datetimeFigureOut">
              <a:rPr lang="en-US"/>
              <a:pPr>
                <a:defRPr/>
              </a:pPr>
              <a:t>4/11/2025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B0FE1819-7A0D-4EBB-9D65-E7C5DE8882B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0282643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BF61131C-95F7-4B66-84BF-72C9C899C13E}" type="datetimeFigureOut">
              <a:rPr lang="en-US"/>
              <a:pPr>
                <a:defRPr/>
              </a:pPr>
              <a:t>4/11/2025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6B396D49-C8A9-410D-9DE0-D88278F48B8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4766461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867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DBE7ED-2A50-45DF-8649-A8C938734A4F}" type="datetime1">
              <a:rPr lang="en-US" smtClean="0"/>
              <a:pPr>
                <a:defRPr/>
              </a:pPr>
              <a:t>4/11/2025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 Pendidikan Kewargangaraan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678C0D-CE2C-4E5D-BBAA-33483539A97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wheel spokes="2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811212-4842-4E2F-824D-767818E5FB76}" type="datetime1">
              <a:rPr lang="en-US" smtClean="0"/>
              <a:pPr>
                <a:defRPr/>
              </a:pPr>
              <a:t>4/11/2025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 Pendidikan Kewargangaraan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FD610F-FCF6-4CEC-91EA-EF7D6BE5B34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wheel spokes="2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C39359-E803-4E5B-B4DC-76616DFA817B}" type="datetime1">
              <a:rPr lang="en-US" smtClean="0"/>
              <a:pPr>
                <a:defRPr/>
              </a:pPr>
              <a:t>4/11/2025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 Pendidikan Kewargangaraan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9E14D7-AFEC-4FC5-BF5A-31E498A5DAF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wheel spokes="2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343285-286C-4EB4-802F-B62D5267FBB6}" type="datetime1">
              <a:rPr lang="en-US" smtClean="0"/>
              <a:pPr>
                <a:defRPr/>
              </a:pPr>
              <a:t>4/11/2025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 Pendidikan Kewargangaraan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BCBB72-0968-4FFF-B576-EE572B344CE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wheel spokes="2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140969-A497-4C3F-9777-35C27BE2D58D}" type="datetime1">
              <a:rPr lang="en-US" smtClean="0"/>
              <a:pPr>
                <a:defRPr/>
              </a:pPr>
              <a:t>4/11/2025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 Pendidikan Kewargangaraan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8EC642-4CC0-46F4-8137-7A903C58BC5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wheel spokes="2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483CB9-756A-4CA0-B2D3-CAB02A41399B}" type="datetime1">
              <a:rPr lang="en-US" smtClean="0"/>
              <a:pPr>
                <a:defRPr/>
              </a:pPr>
              <a:t>4/11/2025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 Pendidikan Kewargangaraan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0403AD-1DC4-427A-A632-940AD6975FF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wheel spokes="2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611B5C-0579-4B56-9685-5E3DC3F6D40E}" type="datetime1">
              <a:rPr lang="en-US" smtClean="0"/>
              <a:pPr>
                <a:defRPr/>
              </a:pPr>
              <a:t>4/11/2025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 Pendidikan Kewargangaraan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99ABD6-B3AD-4959-BE78-D33D800F71E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wheel spokes="2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B7A779-2C4A-472D-808D-8E8CEDDDBB80}" type="datetime1">
              <a:rPr lang="en-US" smtClean="0"/>
              <a:pPr>
                <a:defRPr/>
              </a:pPr>
              <a:t>4/11/2025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 Pendidikan Kewargangaraan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DF0982-801C-4633-8EEF-FDCBF8FE464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wheel spokes="2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18A126-440C-4E7F-B496-CA33C8ED3538}" type="datetime1">
              <a:rPr lang="en-US" smtClean="0"/>
              <a:pPr>
                <a:defRPr/>
              </a:pPr>
              <a:t>4/11/2025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 Pendidikan Kewargangaraan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93CD01-37FE-48AE-BC86-80D69A2F4E5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wheel spokes="2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D907F0-C20B-40A3-B05B-205B52B7C519}" type="datetime1">
              <a:rPr lang="en-US" smtClean="0"/>
              <a:pPr>
                <a:defRPr/>
              </a:pPr>
              <a:t>4/11/2025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 Pendidikan Kewargangaraan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50E709-CFE0-4090-947C-B75499B4226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wheel spokes="2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6735DE-BA7D-4184-9923-08DC0BD8577F}" type="datetime1">
              <a:rPr lang="en-US" smtClean="0"/>
              <a:pPr>
                <a:defRPr/>
              </a:pPr>
              <a:t>4/11/2025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 Pendidikan Kewargangaraan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1D562E-DA0F-4A85-A761-085B9A783E2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wheel spokes="2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56228CCC-6E8A-4064-8249-E99BA4730077}" type="datetime1">
              <a:rPr lang="en-US" smtClean="0"/>
              <a:pPr>
                <a:defRPr/>
              </a:pPr>
              <a:t>4/11/2025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Revisi 01 Pendidikan Kewargangaraan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44E5455E-AC52-4244-86B1-5B078D7C711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wheel spokes="2"/>
  </p:transition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Pandemi dan Tetap Harus Ditegakkannya HAM - ITS News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7744" y="2204864"/>
            <a:ext cx="5731510" cy="322389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4" name="Title 1">
            <a:extLst>
              <a:ext uri="{FF2B5EF4-FFF2-40B4-BE49-F238E27FC236}">
                <a16:creationId xmlns:a16="http://schemas.microsoft.com/office/drawing/2014/main" id="{48CE811C-F70D-4FB3-BEB8-A772E4F4E84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1520" y="1268760"/>
            <a:ext cx="8323798" cy="1289598"/>
          </a:xfrm>
        </p:spPr>
        <p:txBody>
          <a:bodyPr>
            <a:normAutofit/>
          </a:bodyPr>
          <a:lstStyle/>
          <a:p>
            <a:r>
              <a:rPr lang="en-US" sz="5400" b="1" i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 Semibold" panose="020B0702040204020203" pitchFamily="34" charset="0"/>
                <a:cs typeface="Segoe UI Semibold" panose="020B0702040204020203" pitchFamily="34" charset="0"/>
              </a:rPr>
              <a:t>HA</a:t>
            </a:r>
            <a:r>
              <a:rPr lang="id-ID" sz="5400" b="1" i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 Semibold" panose="020B0702040204020203" pitchFamily="34" charset="0"/>
                <a:cs typeface="Segoe UI Semibold" panose="020B0702040204020203" pitchFamily="34" charset="0"/>
              </a:rPr>
              <a:t>K AZASI MANUSIA</a:t>
            </a:r>
            <a:endParaRPr lang="en-US" sz="5400" b="1" i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 UI Semibold" panose="020B0702040204020203" pitchFamily="34" charset="0"/>
              <a:cs typeface="Segoe UI Semibold" panose="020B0702040204020203" pitchFamily="34" charset="0"/>
            </a:endParaRPr>
          </a:p>
        </p:txBody>
      </p:sp>
      <p:sp>
        <p:nvSpPr>
          <p:cNvPr id="15" name="Subtitle 2">
            <a:extLst>
              <a:ext uri="{FF2B5EF4-FFF2-40B4-BE49-F238E27FC236}">
                <a16:creationId xmlns:a16="http://schemas.microsoft.com/office/drawing/2014/main" id="{97732D7B-930F-49E4-B23C-5DD2F47ECF3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31640" y="5453528"/>
            <a:ext cx="7631832" cy="994676"/>
          </a:xfrm>
        </p:spPr>
        <p:txBody>
          <a:bodyPr>
            <a:normAutofit fontScale="85000" lnSpcReduction="10000"/>
          </a:bodyPr>
          <a:lstStyle/>
          <a:p>
            <a:pPr algn="r"/>
            <a:r>
              <a:rPr lang="en-US" sz="2800" b="1" dirty="0" err="1" smtClean="0">
                <a:solidFill>
                  <a:schemeClr val="accent1">
                    <a:lumMod val="50000"/>
                  </a:schemeClr>
                </a:solidFill>
              </a:rPr>
              <a:t>Dosen</a:t>
            </a:r>
            <a:r>
              <a:rPr lang="en-US" sz="2800" b="1" dirty="0" smtClean="0">
                <a:solidFill>
                  <a:schemeClr val="accent1">
                    <a:lumMod val="50000"/>
                  </a:schemeClr>
                </a:solidFill>
              </a:rPr>
              <a:t>	</a:t>
            </a:r>
          </a:p>
          <a:p>
            <a:pPr algn="r"/>
            <a:r>
              <a:rPr lang="en-US" sz="2800" b="1" dirty="0" err="1">
                <a:ln w="1905"/>
                <a:solidFill>
                  <a:srgbClr val="0070C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Jaka</a:t>
            </a:r>
            <a:r>
              <a:rPr lang="en-US" sz="2800" b="1" dirty="0">
                <a:ln w="1905"/>
                <a:solidFill>
                  <a:srgbClr val="0070C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2800" b="1" dirty="0" err="1">
                <a:ln w="1905"/>
                <a:solidFill>
                  <a:srgbClr val="0070C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Darmawan</a:t>
            </a:r>
            <a:r>
              <a:rPr lang="en-US" sz="2800" b="1" dirty="0">
                <a:ln w="1905"/>
                <a:solidFill>
                  <a:srgbClr val="0070C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, SE., </a:t>
            </a:r>
            <a:r>
              <a:rPr lang="en-US" sz="2800" b="1" dirty="0" err="1">
                <a:ln w="1905"/>
                <a:solidFill>
                  <a:srgbClr val="0070C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Ak</a:t>
            </a:r>
            <a:r>
              <a:rPr lang="en-US" sz="2800" b="1" dirty="0">
                <a:ln w="1905"/>
                <a:solidFill>
                  <a:srgbClr val="0070C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., </a:t>
            </a:r>
            <a:r>
              <a:rPr lang="en-US" sz="2800" b="1" dirty="0" err="1" smtClean="0">
                <a:ln w="1905"/>
                <a:solidFill>
                  <a:srgbClr val="0070C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M.Ak</a:t>
            </a:r>
            <a:r>
              <a:rPr lang="en-US" sz="2800" b="1" smtClean="0">
                <a:ln w="1905"/>
                <a:solidFill>
                  <a:srgbClr val="0070C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., MMT., CA., CPA., CMA.</a:t>
            </a:r>
            <a:endParaRPr lang="en-US" sz="28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067944" y="404664"/>
            <a:ext cx="4479110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id-ID" sz="4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Pertemuan ke-5</a:t>
            </a:r>
            <a:endParaRPr lang="en-US" sz="4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p:transition spd="slow">
    <p:wheel spokes="2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WordArt 4"/>
          <p:cNvSpPr>
            <a:spLocks noChangeArrowheads="1" noChangeShapeType="1" noTextEdit="1"/>
          </p:cNvSpPr>
          <p:nvPr/>
        </p:nvSpPr>
        <p:spPr bwMode="auto">
          <a:xfrm>
            <a:off x="3275856" y="161705"/>
            <a:ext cx="5327650" cy="6477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 err="1">
                <a:ln w="12700">
                  <a:solidFill>
                    <a:srgbClr val="3333CC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Arial Black" panose="020B0A04020102020204" pitchFamily="34" charset="0"/>
              </a:rPr>
              <a:t>Perkembangan</a:t>
            </a:r>
            <a:endParaRPr lang="en-US" sz="3600" kern="10" dirty="0">
              <a:ln w="12700">
                <a:solidFill>
                  <a:srgbClr val="3333CC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45791" dir="2021404" algn="ctr" rotWithShape="0">
                  <a:srgbClr val="9999FF"/>
                </a:outerShdw>
              </a:effectLst>
              <a:latin typeface="Arial Black" panose="020B0A04020102020204" pitchFamily="34" charset="0"/>
            </a:endParaRPr>
          </a:p>
        </p:txBody>
      </p:sp>
      <p:sp>
        <p:nvSpPr>
          <p:cNvPr id="21" name="Text Box 5"/>
          <p:cNvSpPr txBox="1">
            <a:spLocks noChangeArrowheads="1"/>
          </p:cNvSpPr>
          <p:nvPr/>
        </p:nvSpPr>
        <p:spPr bwMode="auto">
          <a:xfrm>
            <a:off x="323528" y="1273752"/>
            <a:ext cx="8568952" cy="641350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id-ID" b="1" dirty="0">
                <a:solidFill>
                  <a:schemeClr val="tx1"/>
                </a:solidFill>
              </a:rPr>
              <a:t>Yunani kuno ( Plato ) : kesejahteraan bersama akan terwujud jika rakyat melaksanakan hak dan kewajiban dengan benar.   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22" name="Text Box 6"/>
          <p:cNvSpPr txBox="1">
            <a:spLocks noChangeArrowheads="1"/>
          </p:cNvSpPr>
          <p:nvPr/>
        </p:nvSpPr>
        <p:spPr bwMode="auto">
          <a:xfrm>
            <a:off x="323528" y="2059570"/>
            <a:ext cx="8568952" cy="1192212"/>
          </a:xfrm>
          <a:prstGeom prst="rect">
            <a:avLst/>
          </a:prstGeom>
          <a:solidFill>
            <a:srgbClr val="002060"/>
          </a:solidFill>
          <a:ln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id-ID" b="1" dirty="0">
                <a:solidFill>
                  <a:schemeClr val="bg1"/>
                </a:solidFill>
              </a:rPr>
              <a:t>Penandatangan Magna Charta  oleh Raja John Lackland  ( 1215 )</a:t>
            </a:r>
          </a:p>
          <a:p>
            <a:pPr>
              <a:spcBef>
                <a:spcPct val="50000"/>
              </a:spcBef>
              <a:defRPr/>
            </a:pPr>
            <a:r>
              <a:rPr lang="id-ID" b="1" dirty="0">
                <a:solidFill>
                  <a:schemeClr val="bg1"/>
                </a:solidFill>
              </a:rPr>
              <a:t>Penandatangan </a:t>
            </a:r>
            <a:r>
              <a:rPr lang="id-ID" b="1" i="1" dirty="0">
                <a:solidFill>
                  <a:schemeClr val="bg1"/>
                </a:solidFill>
              </a:rPr>
              <a:t>Petition of Right </a:t>
            </a:r>
            <a:r>
              <a:rPr lang="id-ID" b="1" dirty="0">
                <a:solidFill>
                  <a:schemeClr val="bg1"/>
                </a:solidFill>
              </a:rPr>
              <a:t>oleh Raja Charles I  ( 1628 )</a:t>
            </a:r>
          </a:p>
          <a:p>
            <a:pPr>
              <a:spcBef>
                <a:spcPct val="50000"/>
              </a:spcBef>
              <a:defRPr/>
            </a:pPr>
            <a:r>
              <a:rPr lang="id-ID" b="1" dirty="0">
                <a:solidFill>
                  <a:schemeClr val="bg1"/>
                </a:solidFill>
              </a:rPr>
              <a:t>Penandatangan </a:t>
            </a:r>
            <a:r>
              <a:rPr lang="id-ID" b="1" i="1" dirty="0">
                <a:solidFill>
                  <a:schemeClr val="bg1"/>
                </a:solidFill>
              </a:rPr>
              <a:t>Bill of Right</a:t>
            </a:r>
            <a:r>
              <a:rPr lang="id-ID" b="1" dirty="0">
                <a:solidFill>
                  <a:schemeClr val="bg1"/>
                </a:solidFill>
              </a:rPr>
              <a:t> oleh Raja Willem III  (1689 )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23" name="Text Box 7"/>
          <p:cNvSpPr txBox="1">
            <a:spLocks noChangeArrowheads="1"/>
          </p:cNvSpPr>
          <p:nvPr/>
        </p:nvSpPr>
        <p:spPr bwMode="auto">
          <a:xfrm>
            <a:off x="323528" y="3345454"/>
            <a:ext cx="8568952" cy="915987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id-ID" b="1" dirty="0">
                <a:solidFill>
                  <a:schemeClr val="tx1"/>
                </a:solidFill>
              </a:rPr>
              <a:t>John Lock: warga tidak secara absolud menyerahkan hak kepada penguasa. Hak yang diserahkan kepada negara hanya yang berkait perjanjian dengan negara. Sedang hak lain tetap ada pada individu.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24" name="Text Box 8"/>
          <p:cNvSpPr txBox="1">
            <a:spLocks noChangeArrowheads="1"/>
          </p:cNvSpPr>
          <p:nvPr/>
        </p:nvSpPr>
        <p:spPr bwMode="auto">
          <a:xfrm>
            <a:off x="323528" y="4407502"/>
            <a:ext cx="8568952" cy="366712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id-ID" b="1" i="1" dirty="0">
                <a:solidFill>
                  <a:schemeClr val="bg1"/>
                </a:solidFill>
              </a:rPr>
              <a:t>Declaration of Independent</a:t>
            </a:r>
            <a:r>
              <a:rPr lang="id-ID" b="1" dirty="0">
                <a:solidFill>
                  <a:schemeClr val="bg1"/>
                </a:solidFill>
              </a:rPr>
              <a:t> , Amerika - ( 1776 )</a:t>
            </a:r>
            <a:endParaRPr lang="en-US" b="1" i="1" dirty="0">
              <a:solidFill>
                <a:schemeClr val="bg1"/>
              </a:solidFill>
            </a:endParaRPr>
          </a:p>
        </p:txBody>
      </p:sp>
      <p:sp>
        <p:nvSpPr>
          <p:cNvPr id="25" name="Text Box 9"/>
          <p:cNvSpPr txBox="1">
            <a:spLocks noChangeArrowheads="1"/>
          </p:cNvSpPr>
          <p:nvPr/>
        </p:nvSpPr>
        <p:spPr bwMode="auto">
          <a:xfrm>
            <a:off x="323528" y="4917090"/>
            <a:ext cx="8568952" cy="641350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id-ID" b="1" dirty="0">
                <a:solidFill>
                  <a:schemeClr val="tx1"/>
                </a:solidFill>
              </a:rPr>
              <a:t>Revolusi Perancis  (</a:t>
            </a:r>
            <a:r>
              <a:rPr lang="en-US" b="1" i="1" dirty="0">
                <a:solidFill>
                  <a:schemeClr val="tx1"/>
                </a:solidFill>
              </a:rPr>
              <a:t>Declaration des </a:t>
            </a:r>
            <a:r>
              <a:rPr lang="en-US" b="1" i="1" dirty="0" err="1">
                <a:solidFill>
                  <a:schemeClr val="tx1"/>
                </a:solidFill>
              </a:rPr>
              <a:t>Droits</a:t>
            </a:r>
            <a:r>
              <a:rPr lang="en-US" b="1" i="1" dirty="0">
                <a:solidFill>
                  <a:schemeClr val="tx1"/>
                </a:solidFill>
              </a:rPr>
              <a:t> de </a:t>
            </a:r>
            <a:r>
              <a:rPr lang="en-US" b="1" i="1" dirty="0" err="1">
                <a:solidFill>
                  <a:schemeClr val="tx1"/>
                </a:solidFill>
              </a:rPr>
              <a:t>I’homme</a:t>
            </a:r>
            <a:r>
              <a:rPr lang="en-US" b="1" i="1" dirty="0">
                <a:solidFill>
                  <a:schemeClr val="tx1"/>
                </a:solidFill>
              </a:rPr>
              <a:t> et du </a:t>
            </a:r>
            <a:r>
              <a:rPr lang="en-US" b="1" i="1" dirty="0" err="1">
                <a:solidFill>
                  <a:schemeClr val="tx1"/>
                </a:solidFill>
              </a:rPr>
              <a:t>Citoyen</a:t>
            </a:r>
            <a:r>
              <a:rPr lang="en-US" b="1" i="1" dirty="0">
                <a:solidFill>
                  <a:schemeClr val="tx1"/>
                </a:solidFill>
              </a:rPr>
              <a:t> - </a:t>
            </a:r>
            <a:r>
              <a:rPr lang="id-ID" b="1" dirty="0">
                <a:solidFill>
                  <a:schemeClr val="tx1"/>
                </a:solidFill>
              </a:rPr>
              <a:t>178</a:t>
            </a:r>
            <a:r>
              <a:rPr lang="en-US" b="1" dirty="0">
                <a:solidFill>
                  <a:schemeClr val="tx1"/>
                </a:solidFill>
              </a:rPr>
              <a:t>9</a:t>
            </a:r>
            <a:r>
              <a:rPr lang="id-ID" b="1" dirty="0">
                <a:solidFill>
                  <a:schemeClr val="tx1"/>
                </a:solidFill>
              </a:rPr>
              <a:t>) –</a:t>
            </a:r>
            <a:r>
              <a:rPr lang="en-US" b="1" dirty="0">
                <a:solidFill>
                  <a:schemeClr val="tx1"/>
                </a:solidFill>
              </a:rPr>
              <a:t>: </a:t>
            </a:r>
            <a:r>
              <a:rPr lang="id-ID" b="1" i="1" dirty="0">
                <a:solidFill>
                  <a:schemeClr val="tx1"/>
                </a:solidFill>
              </a:rPr>
              <a:t>liberty </a:t>
            </a:r>
            <a:r>
              <a:rPr lang="id-ID" b="1" dirty="0">
                <a:solidFill>
                  <a:schemeClr val="tx1"/>
                </a:solidFill>
              </a:rPr>
              <a:t>(kemerdekaan), </a:t>
            </a:r>
            <a:r>
              <a:rPr lang="id-ID" b="1" i="1" dirty="0">
                <a:solidFill>
                  <a:schemeClr val="tx1"/>
                </a:solidFill>
              </a:rPr>
              <a:t>egalite</a:t>
            </a:r>
            <a:r>
              <a:rPr lang="id-ID" b="1" dirty="0">
                <a:solidFill>
                  <a:schemeClr val="tx1"/>
                </a:solidFill>
              </a:rPr>
              <a:t> (kesamarataan), </a:t>
            </a:r>
            <a:r>
              <a:rPr lang="id-ID" b="1" i="1" dirty="0">
                <a:solidFill>
                  <a:schemeClr val="tx1"/>
                </a:solidFill>
              </a:rPr>
              <a:t>fraternite</a:t>
            </a:r>
            <a:r>
              <a:rPr lang="id-ID" b="1" dirty="0">
                <a:solidFill>
                  <a:schemeClr val="tx1"/>
                </a:solidFill>
              </a:rPr>
              <a:t> (kerukunan atau persaudaraan)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26" name="Text Box 10"/>
          <p:cNvSpPr txBox="1">
            <a:spLocks noChangeArrowheads="1"/>
          </p:cNvSpPr>
          <p:nvPr/>
        </p:nvSpPr>
        <p:spPr bwMode="auto">
          <a:xfrm>
            <a:off x="323528" y="5702908"/>
            <a:ext cx="8568952" cy="646331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id-ID" b="1" dirty="0">
                <a:solidFill>
                  <a:schemeClr val="tx1"/>
                </a:solidFill>
              </a:rPr>
              <a:t>Franklin D. Rosevelt (Pres. Amerika) : </a:t>
            </a:r>
            <a:r>
              <a:rPr lang="id-ID" b="1" i="1" dirty="0">
                <a:solidFill>
                  <a:schemeClr val="tx1"/>
                </a:solidFill>
              </a:rPr>
              <a:t>freedom od speech</a:t>
            </a:r>
            <a:r>
              <a:rPr lang="id-ID" b="1" dirty="0">
                <a:solidFill>
                  <a:schemeClr val="tx1"/>
                </a:solidFill>
              </a:rPr>
              <a:t> (berbicara),  freedom of religion (beragama), </a:t>
            </a:r>
            <a:r>
              <a:rPr lang="id-ID" b="1" i="1" dirty="0">
                <a:solidFill>
                  <a:schemeClr val="tx1"/>
                </a:solidFill>
              </a:rPr>
              <a:t>freedom fom rear</a:t>
            </a:r>
            <a:r>
              <a:rPr lang="id-ID" b="1" dirty="0">
                <a:solidFill>
                  <a:schemeClr val="tx1"/>
                </a:solidFill>
              </a:rPr>
              <a:t> (rasa takut), </a:t>
            </a:r>
            <a:r>
              <a:rPr lang="id-ID" b="1" i="1" dirty="0">
                <a:solidFill>
                  <a:schemeClr val="tx1"/>
                </a:solidFill>
              </a:rPr>
              <a:t>freedom from want</a:t>
            </a:r>
            <a:r>
              <a:rPr lang="id-ID" b="1" dirty="0">
                <a:solidFill>
                  <a:schemeClr val="tx1"/>
                </a:solidFill>
              </a:rPr>
              <a:t> (kemelaratan) </a:t>
            </a:r>
            <a:endParaRPr lang="en-US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slow">
    <p:wheel spokes="2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2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7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2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7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32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Box 4"/>
          <p:cNvSpPr txBox="1">
            <a:spLocks noChangeArrowheads="1"/>
          </p:cNvSpPr>
          <p:nvPr/>
        </p:nvSpPr>
        <p:spPr bwMode="auto">
          <a:xfrm>
            <a:off x="323528" y="947884"/>
            <a:ext cx="8424936" cy="1384995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>
              <a:defRPr/>
            </a:pPr>
            <a:r>
              <a:rPr lang="id-ID" sz="2800" b="1" i="1" dirty="0">
                <a:solidFill>
                  <a:schemeClr val="tx1"/>
                </a:solidFill>
                <a:latin typeface="Cambria" pitchFamily="18" charset="0"/>
              </a:rPr>
              <a:t>Universal Declaration of Human Right</a:t>
            </a:r>
            <a:r>
              <a:rPr lang="id-ID" sz="2800" b="1" dirty="0">
                <a:solidFill>
                  <a:schemeClr val="tx1"/>
                </a:solidFill>
                <a:latin typeface="Cambria" pitchFamily="18" charset="0"/>
              </a:rPr>
              <a:t> (PBB)</a:t>
            </a:r>
          </a:p>
          <a:p>
            <a:pPr algn="ctr">
              <a:defRPr/>
            </a:pPr>
            <a:r>
              <a:rPr lang="id-ID" sz="2800" b="1" i="1" dirty="0">
                <a:solidFill>
                  <a:schemeClr val="tx1"/>
                </a:solidFill>
                <a:latin typeface="Cambria" pitchFamily="18" charset="0"/>
              </a:rPr>
              <a:t>Convenant on Civil and Political </a:t>
            </a:r>
            <a:r>
              <a:rPr lang="id-ID" sz="2800" b="1" i="1" dirty="0" smtClean="0">
                <a:solidFill>
                  <a:schemeClr val="tx1"/>
                </a:solidFill>
                <a:latin typeface="Cambria" pitchFamily="18" charset="0"/>
              </a:rPr>
              <a:t>Right</a:t>
            </a:r>
            <a:endParaRPr lang="en-US" sz="2800" b="1" dirty="0">
              <a:solidFill>
                <a:schemeClr val="tx1"/>
              </a:solidFill>
              <a:latin typeface="Cambria" pitchFamily="18" charset="0"/>
            </a:endParaRPr>
          </a:p>
          <a:p>
            <a:pPr algn="ctr">
              <a:defRPr/>
            </a:pPr>
            <a:r>
              <a:rPr lang="id-ID" sz="2800" b="1" dirty="0" smtClean="0">
                <a:solidFill>
                  <a:schemeClr val="tx1"/>
                </a:solidFill>
                <a:latin typeface="Cambria" pitchFamily="18" charset="0"/>
              </a:rPr>
              <a:t>(Perjanjian </a:t>
            </a:r>
            <a:r>
              <a:rPr lang="id-ID" sz="2800" b="1" dirty="0">
                <a:solidFill>
                  <a:schemeClr val="tx1"/>
                </a:solidFill>
                <a:latin typeface="Cambria" pitchFamily="18" charset="0"/>
              </a:rPr>
              <a:t>tentang hak-hak  sipil dan politik) </a:t>
            </a:r>
            <a:endParaRPr lang="en-US" sz="2800" b="1" i="1" dirty="0">
              <a:solidFill>
                <a:schemeClr val="tx1"/>
              </a:solidFill>
              <a:latin typeface="Cambria" pitchFamily="18" charset="0"/>
            </a:endParaRPr>
          </a:p>
        </p:txBody>
      </p:sp>
      <p:sp>
        <p:nvSpPr>
          <p:cNvPr id="11" name="Text Box 5"/>
          <p:cNvSpPr txBox="1">
            <a:spLocks noChangeArrowheads="1"/>
          </p:cNvSpPr>
          <p:nvPr/>
        </p:nvSpPr>
        <p:spPr bwMode="auto">
          <a:xfrm>
            <a:off x="359360" y="3789040"/>
            <a:ext cx="8353748" cy="1815882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id-ID" sz="2800" b="1" dirty="0">
                <a:solidFill>
                  <a:schemeClr val="tx1"/>
                </a:solidFill>
                <a:latin typeface="Cambria" pitchFamily="18" charset="0"/>
              </a:rPr>
              <a:t>Di Indonesia :</a:t>
            </a:r>
          </a:p>
          <a:p>
            <a:pPr algn="ctr">
              <a:spcBef>
                <a:spcPct val="50000"/>
              </a:spcBef>
              <a:defRPr/>
            </a:pPr>
            <a:r>
              <a:rPr lang="id-ID" sz="2800" b="1" dirty="0">
                <a:solidFill>
                  <a:schemeClr val="tx1"/>
                </a:solidFill>
                <a:latin typeface="Cambria" pitchFamily="18" charset="0"/>
              </a:rPr>
              <a:t>UUD 45 pasal 28</a:t>
            </a:r>
          </a:p>
          <a:p>
            <a:pPr algn="ctr">
              <a:spcBef>
                <a:spcPct val="50000"/>
              </a:spcBef>
              <a:defRPr/>
            </a:pPr>
            <a:r>
              <a:rPr lang="id-ID" sz="2800" b="1" dirty="0">
                <a:solidFill>
                  <a:schemeClr val="tx1"/>
                </a:solidFill>
                <a:latin typeface="Cambria" pitchFamily="18" charset="0"/>
              </a:rPr>
              <a:t>UU No. 39 tahun 1999 tentang Hak Azasi Manusia</a:t>
            </a:r>
            <a:endParaRPr lang="en-US" sz="2800" b="1" dirty="0">
              <a:solidFill>
                <a:schemeClr val="tx1"/>
              </a:solidFill>
              <a:latin typeface="Cambria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57771" y="2780928"/>
            <a:ext cx="8356902" cy="584775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>
              <a:defRPr/>
            </a:pPr>
            <a:r>
              <a:rPr lang="en-US" sz="3200" b="1" dirty="0">
                <a:solidFill>
                  <a:schemeClr val="tx1"/>
                </a:solidFill>
                <a:latin typeface="Cambria" pitchFamily="18" charset="0"/>
              </a:rPr>
              <a:t>HAM </a:t>
            </a:r>
            <a:r>
              <a:rPr lang="en-US" sz="3200" b="1" dirty="0" err="1">
                <a:solidFill>
                  <a:schemeClr val="tx1"/>
                </a:solidFill>
                <a:latin typeface="Cambria" pitchFamily="18" charset="0"/>
              </a:rPr>
              <a:t>Versi</a:t>
            </a:r>
            <a:r>
              <a:rPr lang="en-US" sz="3200" b="1" dirty="0">
                <a:solidFill>
                  <a:schemeClr val="tx1"/>
                </a:solidFill>
                <a:latin typeface="Cambria" pitchFamily="18" charset="0"/>
              </a:rPr>
              <a:t> Islam: </a:t>
            </a:r>
            <a:r>
              <a:rPr lang="en-US" sz="2400" b="1" dirty="0" err="1">
                <a:solidFill>
                  <a:schemeClr val="tx1"/>
                </a:solidFill>
                <a:latin typeface="Cambria" pitchFamily="18" charset="0"/>
              </a:rPr>
              <a:t>Piagam</a:t>
            </a:r>
            <a:r>
              <a:rPr lang="en-US" sz="2400" b="1" dirty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Cambria" pitchFamily="18" charset="0"/>
              </a:rPr>
              <a:t>Madinah</a:t>
            </a:r>
            <a:r>
              <a:rPr lang="en-US" sz="2400" b="1" dirty="0">
                <a:solidFill>
                  <a:schemeClr val="tx1"/>
                </a:solidFill>
                <a:latin typeface="Cambria" pitchFamily="18" charset="0"/>
              </a:rPr>
              <a:t>, </a:t>
            </a:r>
            <a:r>
              <a:rPr lang="en-US" sz="2400" b="1" dirty="0" err="1">
                <a:solidFill>
                  <a:schemeClr val="tx1"/>
                </a:solidFill>
                <a:latin typeface="Cambria" pitchFamily="18" charset="0"/>
              </a:rPr>
              <a:t>Deklarasi</a:t>
            </a:r>
            <a:r>
              <a:rPr lang="en-US" sz="2400" b="1" dirty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Cambria" pitchFamily="18" charset="0"/>
              </a:rPr>
              <a:t>Kairo</a:t>
            </a:r>
            <a:endParaRPr lang="en-US" sz="3200" b="1" dirty="0">
              <a:solidFill>
                <a:schemeClr val="tx1"/>
              </a:solidFill>
              <a:latin typeface="Cambria" pitchFamily="18" charset="0"/>
            </a:endParaRPr>
          </a:p>
        </p:txBody>
      </p:sp>
    </p:spTree>
  </p:cSld>
  <p:clrMapOvr>
    <a:masterClrMapping/>
  </p:clrMapOvr>
  <p:transition spd="slow">
    <p:wheel spokes="2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1115616" y="571479"/>
            <a:ext cx="6768751" cy="923330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>
              <a:defRPr/>
            </a:pPr>
            <a:r>
              <a:rPr lang="en-US" sz="5400" b="1" cap="all" dirty="0" err="1">
                <a:ln/>
                <a:solidFill>
                  <a:srgbClr val="002060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Arial" charset="0"/>
              </a:rPr>
              <a:t>Penerapan</a:t>
            </a:r>
            <a:r>
              <a:rPr lang="en-US" sz="5400" b="1" cap="all" dirty="0">
                <a:ln/>
                <a:solidFill>
                  <a:srgbClr val="002060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Arial" charset="0"/>
              </a:rPr>
              <a:t> HAM</a:t>
            </a:r>
          </a:p>
        </p:txBody>
      </p:sp>
      <p:sp>
        <p:nvSpPr>
          <p:cNvPr id="11" name="Rectangle 10"/>
          <p:cNvSpPr/>
          <p:nvPr/>
        </p:nvSpPr>
        <p:spPr>
          <a:xfrm>
            <a:off x="395536" y="1993462"/>
            <a:ext cx="8352928" cy="2677656"/>
          </a:xfrm>
          <a:prstGeom prst="rect">
            <a:avLst/>
          </a:prstGeom>
          <a:solidFill>
            <a:srgbClr val="FFFF00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>
              <a:defRPr/>
            </a:pPr>
            <a:r>
              <a:rPr lang="en-US" sz="2400" b="1" dirty="0">
                <a:solidFill>
                  <a:srgbClr val="002060"/>
                </a:solidFill>
              </a:rPr>
              <a:t>John Locke :</a:t>
            </a:r>
          </a:p>
          <a:p>
            <a:pPr>
              <a:defRPr/>
            </a:pPr>
            <a:r>
              <a:rPr lang="en-US" sz="2400" b="1" dirty="0" err="1">
                <a:solidFill>
                  <a:srgbClr val="002060"/>
                </a:solidFill>
              </a:rPr>
              <a:t>Hak</a:t>
            </a:r>
            <a:r>
              <a:rPr lang="en-US" sz="2400" b="1" dirty="0">
                <a:solidFill>
                  <a:srgbClr val="002060"/>
                </a:solidFill>
              </a:rPr>
              <a:t> </a:t>
            </a:r>
            <a:r>
              <a:rPr lang="en-US" sz="2400" b="1" dirty="0" err="1">
                <a:solidFill>
                  <a:srgbClr val="002060"/>
                </a:solidFill>
              </a:rPr>
              <a:t>asasi</a:t>
            </a:r>
            <a:r>
              <a:rPr lang="en-US" sz="2400" b="1" dirty="0">
                <a:solidFill>
                  <a:srgbClr val="002060"/>
                </a:solidFill>
              </a:rPr>
              <a:t> </a:t>
            </a:r>
            <a:r>
              <a:rPr lang="en-US" sz="2400" b="1" dirty="0" err="1">
                <a:solidFill>
                  <a:srgbClr val="002060"/>
                </a:solidFill>
              </a:rPr>
              <a:t>manusia</a:t>
            </a:r>
            <a:r>
              <a:rPr lang="en-US" sz="2400" b="1" dirty="0">
                <a:solidFill>
                  <a:srgbClr val="002060"/>
                </a:solidFill>
              </a:rPr>
              <a:t> </a:t>
            </a:r>
            <a:r>
              <a:rPr lang="en-US" sz="2400" b="1" dirty="0" err="1">
                <a:solidFill>
                  <a:srgbClr val="002060"/>
                </a:solidFill>
              </a:rPr>
              <a:t>adalah</a:t>
            </a:r>
            <a:r>
              <a:rPr lang="en-US" sz="2400" b="1" dirty="0">
                <a:solidFill>
                  <a:srgbClr val="002060"/>
                </a:solidFill>
              </a:rPr>
              <a:t> </a:t>
            </a:r>
            <a:r>
              <a:rPr lang="en-US" sz="2400" b="1" dirty="0" err="1">
                <a:solidFill>
                  <a:srgbClr val="002060"/>
                </a:solidFill>
              </a:rPr>
              <a:t>hak-hak</a:t>
            </a:r>
            <a:r>
              <a:rPr lang="en-US" sz="2400" b="1" dirty="0">
                <a:solidFill>
                  <a:srgbClr val="002060"/>
                </a:solidFill>
              </a:rPr>
              <a:t> yang </a:t>
            </a:r>
            <a:r>
              <a:rPr lang="en-US" sz="2400" b="1" dirty="0" err="1">
                <a:solidFill>
                  <a:srgbClr val="002060"/>
                </a:solidFill>
              </a:rPr>
              <a:t>diberikan</a:t>
            </a:r>
            <a:r>
              <a:rPr lang="en-US" sz="2400" b="1" dirty="0">
                <a:solidFill>
                  <a:srgbClr val="002060"/>
                </a:solidFill>
              </a:rPr>
              <a:t> </a:t>
            </a:r>
            <a:r>
              <a:rPr lang="en-US" sz="2400" b="1" dirty="0" err="1">
                <a:solidFill>
                  <a:srgbClr val="002060"/>
                </a:solidFill>
              </a:rPr>
              <a:t>langsung</a:t>
            </a:r>
            <a:r>
              <a:rPr lang="en-US" sz="2400" b="1" dirty="0">
                <a:solidFill>
                  <a:srgbClr val="002060"/>
                </a:solidFill>
              </a:rPr>
              <a:t> </a:t>
            </a:r>
            <a:r>
              <a:rPr lang="en-US" sz="2400" b="1" dirty="0" err="1">
                <a:solidFill>
                  <a:srgbClr val="002060"/>
                </a:solidFill>
              </a:rPr>
              <a:t>oleh</a:t>
            </a:r>
            <a:r>
              <a:rPr lang="en-US" sz="2400" b="1" dirty="0">
                <a:solidFill>
                  <a:srgbClr val="002060"/>
                </a:solidFill>
              </a:rPr>
              <a:t> </a:t>
            </a:r>
            <a:r>
              <a:rPr lang="en-US" sz="2400" b="1" dirty="0" err="1">
                <a:solidFill>
                  <a:srgbClr val="002060"/>
                </a:solidFill>
              </a:rPr>
              <a:t>Tuhan</a:t>
            </a:r>
            <a:r>
              <a:rPr lang="en-US" sz="2400" b="1" dirty="0">
                <a:solidFill>
                  <a:srgbClr val="002060"/>
                </a:solidFill>
              </a:rPr>
              <a:t> Yang </a:t>
            </a:r>
            <a:r>
              <a:rPr lang="en-US" sz="2400" b="1" dirty="0" err="1">
                <a:solidFill>
                  <a:srgbClr val="002060"/>
                </a:solidFill>
              </a:rPr>
              <a:t>Maha</a:t>
            </a:r>
            <a:r>
              <a:rPr lang="en-US" sz="2400" b="1" dirty="0">
                <a:solidFill>
                  <a:srgbClr val="002060"/>
                </a:solidFill>
              </a:rPr>
              <a:t> </a:t>
            </a:r>
            <a:r>
              <a:rPr lang="en-US" sz="2400" b="1" dirty="0" err="1">
                <a:solidFill>
                  <a:srgbClr val="002060"/>
                </a:solidFill>
              </a:rPr>
              <a:t>Pencipta</a:t>
            </a:r>
            <a:r>
              <a:rPr lang="en-US" sz="2400" b="1" dirty="0">
                <a:solidFill>
                  <a:srgbClr val="002060"/>
                </a:solidFill>
              </a:rPr>
              <a:t> </a:t>
            </a:r>
            <a:r>
              <a:rPr lang="en-US" sz="2400" b="1" dirty="0" err="1">
                <a:solidFill>
                  <a:srgbClr val="002060"/>
                </a:solidFill>
              </a:rPr>
              <a:t>sebagai</a:t>
            </a:r>
            <a:r>
              <a:rPr lang="en-US" sz="2400" b="1" dirty="0">
                <a:solidFill>
                  <a:srgbClr val="002060"/>
                </a:solidFill>
              </a:rPr>
              <a:t> </a:t>
            </a:r>
            <a:r>
              <a:rPr lang="en-US" sz="2400" b="1" dirty="0" err="1">
                <a:solidFill>
                  <a:srgbClr val="002060"/>
                </a:solidFill>
              </a:rPr>
              <a:t>hak</a:t>
            </a:r>
            <a:r>
              <a:rPr lang="en-US" sz="2400" b="1" dirty="0">
                <a:solidFill>
                  <a:srgbClr val="002060"/>
                </a:solidFill>
              </a:rPr>
              <a:t> yang </a:t>
            </a:r>
            <a:r>
              <a:rPr lang="en-US" sz="2400" b="1" dirty="0" err="1">
                <a:solidFill>
                  <a:srgbClr val="002060"/>
                </a:solidFill>
              </a:rPr>
              <a:t>kodrati</a:t>
            </a:r>
            <a:r>
              <a:rPr lang="en-US" sz="2400" b="1" dirty="0">
                <a:solidFill>
                  <a:srgbClr val="002060"/>
                </a:solidFill>
              </a:rPr>
              <a:t>. </a:t>
            </a:r>
            <a:r>
              <a:rPr lang="en-US" sz="2400" b="1" dirty="0" err="1">
                <a:solidFill>
                  <a:srgbClr val="002060"/>
                </a:solidFill>
              </a:rPr>
              <a:t>Oleh</a:t>
            </a:r>
            <a:r>
              <a:rPr lang="en-US" sz="2400" b="1" dirty="0">
                <a:solidFill>
                  <a:srgbClr val="002060"/>
                </a:solidFill>
              </a:rPr>
              <a:t> </a:t>
            </a:r>
            <a:r>
              <a:rPr lang="en-US" sz="2400" b="1" dirty="0" err="1">
                <a:solidFill>
                  <a:srgbClr val="002060"/>
                </a:solidFill>
              </a:rPr>
              <a:t>karenanya</a:t>
            </a:r>
            <a:r>
              <a:rPr lang="en-US" sz="2400" b="1" dirty="0">
                <a:solidFill>
                  <a:srgbClr val="002060"/>
                </a:solidFill>
              </a:rPr>
              <a:t>, </a:t>
            </a:r>
            <a:r>
              <a:rPr lang="en-US" sz="2400" b="1" dirty="0" err="1">
                <a:solidFill>
                  <a:srgbClr val="002060"/>
                </a:solidFill>
              </a:rPr>
              <a:t>tidak</a:t>
            </a:r>
            <a:r>
              <a:rPr lang="en-US" sz="2400" b="1" dirty="0">
                <a:solidFill>
                  <a:srgbClr val="002060"/>
                </a:solidFill>
              </a:rPr>
              <a:t> </a:t>
            </a:r>
            <a:r>
              <a:rPr lang="en-US" sz="2400" b="1" dirty="0" err="1">
                <a:solidFill>
                  <a:srgbClr val="002060"/>
                </a:solidFill>
              </a:rPr>
              <a:t>kekuasaan</a:t>
            </a:r>
            <a:r>
              <a:rPr lang="en-US" sz="2400" b="1" dirty="0">
                <a:solidFill>
                  <a:srgbClr val="002060"/>
                </a:solidFill>
              </a:rPr>
              <a:t> </a:t>
            </a:r>
            <a:r>
              <a:rPr lang="en-US" sz="2400" b="1" dirty="0" err="1">
                <a:solidFill>
                  <a:srgbClr val="002060"/>
                </a:solidFill>
              </a:rPr>
              <a:t>apapun</a:t>
            </a:r>
            <a:r>
              <a:rPr lang="en-US" sz="2400" b="1" dirty="0">
                <a:solidFill>
                  <a:srgbClr val="002060"/>
                </a:solidFill>
              </a:rPr>
              <a:t> yang </a:t>
            </a:r>
            <a:r>
              <a:rPr lang="en-US" sz="2400" b="1" dirty="0" err="1">
                <a:solidFill>
                  <a:srgbClr val="002060"/>
                </a:solidFill>
              </a:rPr>
              <a:t>dapat</a:t>
            </a:r>
            <a:r>
              <a:rPr lang="en-US" sz="2400" b="1" dirty="0">
                <a:solidFill>
                  <a:srgbClr val="002060"/>
                </a:solidFill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</a:rPr>
              <a:t>mencabutnya</a:t>
            </a:r>
            <a:r>
              <a:rPr lang="en-US" sz="2400" b="1" dirty="0">
                <a:solidFill>
                  <a:srgbClr val="002060"/>
                </a:solidFill>
              </a:rPr>
              <a:t>. </a:t>
            </a:r>
            <a:r>
              <a:rPr lang="en-US" sz="2400" b="1" dirty="0" err="1">
                <a:solidFill>
                  <a:srgbClr val="002060"/>
                </a:solidFill>
              </a:rPr>
              <a:t>Hak</a:t>
            </a:r>
            <a:r>
              <a:rPr lang="en-US" sz="2400" b="1" dirty="0">
                <a:solidFill>
                  <a:srgbClr val="002060"/>
                </a:solidFill>
              </a:rPr>
              <a:t> </a:t>
            </a:r>
            <a:r>
              <a:rPr lang="en-US" sz="2400" b="1" dirty="0" err="1">
                <a:solidFill>
                  <a:srgbClr val="002060"/>
                </a:solidFill>
              </a:rPr>
              <a:t>ini</a:t>
            </a:r>
            <a:r>
              <a:rPr lang="en-US" sz="2400" b="1" dirty="0">
                <a:solidFill>
                  <a:srgbClr val="002060"/>
                </a:solidFill>
              </a:rPr>
              <a:t> </a:t>
            </a:r>
            <a:r>
              <a:rPr lang="en-US" sz="2400" b="1" dirty="0" err="1">
                <a:solidFill>
                  <a:srgbClr val="002060"/>
                </a:solidFill>
              </a:rPr>
              <a:t>sifatnya</a:t>
            </a:r>
            <a:r>
              <a:rPr lang="en-US" sz="2400" b="1" dirty="0">
                <a:solidFill>
                  <a:srgbClr val="002060"/>
                </a:solidFill>
              </a:rPr>
              <a:t> </a:t>
            </a:r>
            <a:r>
              <a:rPr lang="en-US" sz="2400" b="1" dirty="0" err="1">
                <a:solidFill>
                  <a:srgbClr val="002060"/>
                </a:solidFill>
              </a:rPr>
              <a:t>mendasar</a:t>
            </a:r>
            <a:r>
              <a:rPr lang="en-US" sz="2400" b="1" dirty="0">
                <a:solidFill>
                  <a:srgbClr val="002060"/>
                </a:solidFill>
              </a:rPr>
              <a:t> (fundamental) </a:t>
            </a:r>
            <a:r>
              <a:rPr lang="en-US" sz="2400" b="1" dirty="0" err="1">
                <a:solidFill>
                  <a:srgbClr val="002060"/>
                </a:solidFill>
              </a:rPr>
              <a:t>bagi</a:t>
            </a:r>
            <a:r>
              <a:rPr lang="en-US" sz="2400" b="1" dirty="0">
                <a:solidFill>
                  <a:srgbClr val="002060"/>
                </a:solidFill>
              </a:rPr>
              <a:t> </a:t>
            </a:r>
            <a:r>
              <a:rPr lang="en-US" sz="2400" b="1" dirty="0" err="1">
                <a:solidFill>
                  <a:srgbClr val="002060"/>
                </a:solidFill>
              </a:rPr>
              <a:t>hidup</a:t>
            </a:r>
            <a:r>
              <a:rPr lang="en-US" sz="2400" b="1" dirty="0">
                <a:solidFill>
                  <a:srgbClr val="002060"/>
                </a:solidFill>
              </a:rPr>
              <a:t> </a:t>
            </a:r>
            <a:r>
              <a:rPr lang="en-US" sz="2400" b="1" dirty="0" err="1">
                <a:solidFill>
                  <a:srgbClr val="002060"/>
                </a:solidFill>
              </a:rPr>
              <a:t>dan</a:t>
            </a:r>
            <a:r>
              <a:rPr lang="en-US" sz="2400" b="1" dirty="0">
                <a:solidFill>
                  <a:srgbClr val="002060"/>
                </a:solidFill>
              </a:rPr>
              <a:t> </a:t>
            </a:r>
            <a:r>
              <a:rPr lang="en-US" sz="2400" b="1" dirty="0" err="1">
                <a:solidFill>
                  <a:srgbClr val="002060"/>
                </a:solidFill>
              </a:rPr>
              <a:t>kehidupan</a:t>
            </a:r>
            <a:r>
              <a:rPr lang="en-US" sz="2400" b="1" dirty="0">
                <a:solidFill>
                  <a:srgbClr val="002060"/>
                </a:solidFill>
              </a:rPr>
              <a:t> </a:t>
            </a:r>
            <a:r>
              <a:rPr lang="en-US" sz="2400" b="1" dirty="0" err="1">
                <a:solidFill>
                  <a:srgbClr val="002060"/>
                </a:solidFill>
              </a:rPr>
              <a:t>manusia</a:t>
            </a:r>
            <a:r>
              <a:rPr lang="en-US" sz="2400" b="1" dirty="0">
                <a:solidFill>
                  <a:srgbClr val="002060"/>
                </a:solidFill>
              </a:rPr>
              <a:t> </a:t>
            </a:r>
            <a:r>
              <a:rPr lang="en-US" sz="2400" b="1" dirty="0" err="1">
                <a:solidFill>
                  <a:srgbClr val="002060"/>
                </a:solidFill>
              </a:rPr>
              <a:t>dan</a:t>
            </a:r>
            <a:r>
              <a:rPr lang="en-US" sz="2400" b="1" dirty="0">
                <a:solidFill>
                  <a:srgbClr val="002060"/>
                </a:solidFill>
              </a:rPr>
              <a:t> </a:t>
            </a:r>
            <a:r>
              <a:rPr lang="en-US" sz="2400" b="1" dirty="0" err="1">
                <a:solidFill>
                  <a:srgbClr val="002060"/>
                </a:solidFill>
              </a:rPr>
              <a:t>merupakan</a:t>
            </a:r>
            <a:r>
              <a:rPr lang="en-US" sz="2400" b="1" dirty="0">
                <a:solidFill>
                  <a:srgbClr val="002060"/>
                </a:solidFill>
              </a:rPr>
              <a:t> </a:t>
            </a:r>
            <a:r>
              <a:rPr lang="en-US" sz="2400" b="1" dirty="0" err="1">
                <a:solidFill>
                  <a:srgbClr val="002060"/>
                </a:solidFill>
              </a:rPr>
              <a:t>hal</a:t>
            </a:r>
            <a:r>
              <a:rPr lang="en-US" sz="2400" b="1" dirty="0">
                <a:solidFill>
                  <a:srgbClr val="002060"/>
                </a:solidFill>
              </a:rPr>
              <a:t> </a:t>
            </a:r>
            <a:r>
              <a:rPr lang="en-US" sz="2400" b="1" dirty="0" err="1">
                <a:solidFill>
                  <a:srgbClr val="002060"/>
                </a:solidFill>
              </a:rPr>
              <a:t>kodrati</a:t>
            </a:r>
            <a:r>
              <a:rPr lang="en-US" sz="2400" b="1" dirty="0">
                <a:solidFill>
                  <a:srgbClr val="002060"/>
                </a:solidFill>
              </a:rPr>
              <a:t> yang </a:t>
            </a:r>
            <a:r>
              <a:rPr lang="en-US" sz="2400" b="1" dirty="0" err="1">
                <a:solidFill>
                  <a:srgbClr val="002060"/>
                </a:solidFill>
              </a:rPr>
              <a:t>tidak</a:t>
            </a:r>
            <a:r>
              <a:rPr lang="en-US" sz="2400" b="1" dirty="0">
                <a:solidFill>
                  <a:srgbClr val="002060"/>
                </a:solidFill>
              </a:rPr>
              <a:t> </a:t>
            </a:r>
            <a:r>
              <a:rPr lang="en-US" sz="2400" b="1" dirty="0" err="1">
                <a:solidFill>
                  <a:srgbClr val="002060"/>
                </a:solidFill>
              </a:rPr>
              <a:t>bisa</a:t>
            </a:r>
            <a:r>
              <a:rPr lang="en-US" sz="2400" b="1" dirty="0">
                <a:solidFill>
                  <a:srgbClr val="002060"/>
                </a:solidFill>
              </a:rPr>
              <a:t> </a:t>
            </a:r>
            <a:r>
              <a:rPr lang="en-US" sz="2400" b="1" dirty="0" err="1">
                <a:solidFill>
                  <a:srgbClr val="002060"/>
                </a:solidFill>
              </a:rPr>
              <a:t>dipisahkan</a:t>
            </a:r>
            <a:r>
              <a:rPr lang="en-US" sz="2400" b="1" dirty="0">
                <a:solidFill>
                  <a:srgbClr val="002060"/>
                </a:solidFill>
              </a:rPr>
              <a:t>. </a:t>
            </a:r>
          </a:p>
        </p:txBody>
      </p:sp>
      <p:sp>
        <p:nvSpPr>
          <p:cNvPr id="12" name="Rectangle 11"/>
          <p:cNvSpPr/>
          <p:nvPr/>
        </p:nvSpPr>
        <p:spPr>
          <a:xfrm>
            <a:off x="368840" y="4800439"/>
            <a:ext cx="8375987" cy="1200329"/>
          </a:xfrm>
          <a:prstGeom prst="rect">
            <a:avLst/>
          </a:prstGeom>
          <a:solidFill>
            <a:srgbClr val="FF0000"/>
          </a:solidFill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>
              <a:defRPr/>
            </a:pPr>
            <a:r>
              <a:rPr lang="en-US" sz="2400" b="1" dirty="0"/>
              <a:t>Indonesia </a:t>
            </a:r>
            <a:r>
              <a:rPr lang="en-US" sz="2400" b="1" dirty="0" err="1"/>
              <a:t>tidak</a:t>
            </a:r>
            <a:r>
              <a:rPr lang="en-US" sz="2400" b="1" dirty="0"/>
              <a:t> </a:t>
            </a:r>
            <a:r>
              <a:rPr lang="en-US" sz="2400" b="1" dirty="0" err="1"/>
              <a:t>bisa</a:t>
            </a:r>
            <a:r>
              <a:rPr lang="en-US" sz="2400" b="1" dirty="0"/>
              <a:t> </a:t>
            </a:r>
            <a:r>
              <a:rPr lang="en-US" sz="2400" b="1" dirty="0" err="1"/>
              <a:t>sepenuhnya</a:t>
            </a:r>
            <a:r>
              <a:rPr lang="en-US" sz="2400" b="1" dirty="0"/>
              <a:t> </a:t>
            </a:r>
            <a:r>
              <a:rPr lang="en-US" sz="2400" b="1" dirty="0" err="1"/>
              <a:t>mengadopsi</a:t>
            </a:r>
            <a:r>
              <a:rPr lang="en-US" sz="2400" b="1" dirty="0"/>
              <a:t> </a:t>
            </a:r>
            <a:r>
              <a:rPr lang="en-US" sz="2400" b="1" dirty="0" err="1"/>
              <a:t>sistem</a:t>
            </a:r>
            <a:r>
              <a:rPr lang="en-US" sz="2400" b="1" dirty="0"/>
              <a:t> HAM John Locke </a:t>
            </a:r>
            <a:r>
              <a:rPr lang="en-US" sz="2400" b="1" dirty="0" err="1"/>
              <a:t>ini</a:t>
            </a:r>
            <a:r>
              <a:rPr lang="en-US" sz="2400" b="1" dirty="0"/>
              <a:t>, </a:t>
            </a:r>
            <a:r>
              <a:rPr lang="en-US" sz="2400" b="1" dirty="0" err="1"/>
              <a:t>karena</a:t>
            </a:r>
            <a:r>
              <a:rPr lang="en-US" sz="2400" b="1" dirty="0"/>
              <a:t> </a:t>
            </a:r>
            <a:r>
              <a:rPr lang="en-US" sz="2400" b="1" dirty="0" err="1"/>
              <a:t>jika</a:t>
            </a:r>
            <a:r>
              <a:rPr lang="en-US" sz="2400" b="1" dirty="0"/>
              <a:t> </a:t>
            </a:r>
            <a:r>
              <a:rPr lang="en-US" sz="2400" b="1" dirty="0" err="1"/>
              <a:t>diterapkan</a:t>
            </a:r>
            <a:r>
              <a:rPr lang="en-US" sz="2400" b="1" dirty="0"/>
              <a:t> </a:t>
            </a:r>
            <a:r>
              <a:rPr lang="en-US" sz="2400" b="1" dirty="0" err="1"/>
              <a:t>secara</a:t>
            </a:r>
            <a:r>
              <a:rPr lang="en-US" sz="2400" b="1" dirty="0"/>
              <a:t> </a:t>
            </a:r>
            <a:r>
              <a:rPr lang="en-US" sz="2400" b="1" dirty="0" err="1"/>
              <a:t>harfiah</a:t>
            </a:r>
            <a:r>
              <a:rPr lang="en-US" sz="2400" b="1" dirty="0"/>
              <a:t> </a:t>
            </a:r>
            <a:r>
              <a:rPr lang="en-US" sz="2400" b="1" dirty="0" err="1"/>
              <a:t>menimbulkan</a:t>
            </a:r>
            <a:r>
              <a:rPr lang="en-US" sz="2400" b="1" dirty="0"/>
              <a:t> </a:t>
            </a:r>
            <a:r>
              <a:rPr lang="en-US" sz="2400" b="1" dirty="0" err="1"/>
              <a:t>konsep</a:t>
            </a:r>
            <a:r>
              <a:rPr lang="en-US" sz="2400" b="1" dirty="0"/>
              <a:t> </a:t>
            </a:r>
            <a:r>
              <a:rPr lang="en-US" sz="2400" b="1" dirty="0" err="1"/>
              <a:t>liberalisme</a:t>
            </a:r>
            <a:r>
              <a:rPr lang="en-US" sz="2400" b="1" dirty="0"/>
              <a:t>.</a:t>
            </a:r>
          </a:p>
        </p:txBody>
      </p:sp>
    </p:spTree>
  </p:cSld>
  <p:clrMapOvr>
    <a:masterClrMapping/>
  </p:clrMapOvr>
  <p:transition spd="slow">
    <p:wheel spokes="2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1072946" y="519249"/>
            <a:ext cx="7286625" cy="13239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40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Fenomena</a:t>
            </a:r>
            <a:r>
              <a:rPr lang="en-US" sz="40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</a:t>
            </a:r>
            <a:r>
              <a:rPr lang="en-US" sz="40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Pelanggaran</a:t>
            </a:r>
            <a:r>
              <a:rPr lang="en-US" sz="40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HAM </a:t>
            </a:r>
            <a:r>
              <a:rPr lang="en-US" sz="40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di</a:t>
            </a:r>
            <a:r>
              <a:rPr lang="en-US" sz="40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Indonesia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95536" y="2420888"/>
            <a:ext cx="8460432" cy="1200329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>
              <a:defRPr/>
            </a:pPr>
            <a:r>
              <a:rPr lang="en-US" sz="3600" dirty="0" err="1">
                <a:latin typeface="Cambria" pitchFamily="18" charset="0"/>
              </a:rPr>
              <a:t>Pelanggaran</a:t>
            </a:r>
            <a:r>
              <a:rPr lang="en-US" sz="3600" dirty="0">
                <a:latin typeface="Cambria" pitchFamily="18" charset="0"/>
              </a:rPr>
              <a:t> </a:t>
            </a:r>
            <a:r>
              <a:rPr lang="en-US" sz="3600" dirty="0" err="1">
                <a:latin typeface="Cambria" pitchFamily="18" charset="0"/>
              </a:rPr>
              <a:t>oleh</a:t>
            </a:r>
            <a:r>
              <a:rPr lang="en-US" sz="3600" dirty="0">
                <a:latin typeface="Cambria" pitchFamily="18" charset="0"/>
              </a:rPr>
              <a:t> </a:t>
            </a:r>
            <a:r>
              <a:rPr lang="en-US" sz="3600" dirty="0" err="1">
                <a:latin typeface="Cambria" pitchFamily="18" charset="0"/>
              </a:rPr>
              <a:t>warganegara</a:t>
            </a:r>
            <a:r>
              <a:rPr lang="en-US" sz="3600" dirty="0">
                <a:latin typeface="Cambria" pitchFamily="18" charset="0"/>
              </a:rPr>
              <a:t> </a:t>
            </a:r>
            <a:r>
              <a:rPr lang="en-US" sz="3600" dirty="0" err="1">
                <a:latin typeface="Cambria" pitchFamily="18" charset="0"/>
              </a:rPr>
              <a:t>terhadap</a:t>
            </a:r>
            <a:r>
              <a:rPr lang="en-US" sz="3600" dirty="0">
                <a:latin typeface="Cambria" pitchFamily="18" charset="0"/>
              </a:rPr>
              <a:t> </a:t>
            </a:r>
            <a:r>
              <a:rPr lang="en-US" sz="3600" dirty="0" err="1">
                <a:latin typeface="Cambria" pitchFamily="18" charset="0"/>
              </a:rPr>
              <a:t>warga</a:t>
            </a:r>
            <a:r>
              <a:rPr lang="en-US" sz="3600" dirty="0">
                <a:latin typeface="Cambria" pitchFamily="18" charset="0"/>
              </a:rPr>
              <a:t> </a:t>
            </a:r>
            <a:r>
              <a:rPr lang="en-US" sz="3600" dirty="0" err="1">
                <a:latin typeface="Cambria" pitchFamily="18" charset="0"/>
              </a:rPr>
              <a:t>negara</a:t>
            </a:r>
            <a:endParaRPr lang="en-US" sz="3600" dirty="0">
              <a:latin typeface="Cambria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11560" y="4077072"/>
            <a:ext cx="7926191" cy="1200329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>
              <a:defRPr/>
            </a:pPr>
            <a:r>
              <a:rPr lang="en-US" sz="36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Pelanggaran</a:t>
            </a:r>
            <a:r>
              <a:rPr lang="en-US" sz="36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 </a:t>
            </a:r>
            <a:r>
              <a:rPr lang="en-US" sz="36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oleh</a:t>
            </a:r>
            <a:r>
              <a:rPr lang="en-US" sz="36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negara</a:t>
            </a:r>
            <a:r>
              <a:rPr lang="en-US" sz="36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terhadap</a:t>
            </a:r>
            <a:r>
              <a:rPr lang="en-US" sz="36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warga</a:t>
            </a:r>
            <a:r>
              <a:rPr lang="en-US" sz="36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negara</a:t>
            </a:r>
            <a:endParaRPr lang="en-US" sz="36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</p:txBody>
      </p:sp>
    </p:spTree>
  </p:cSld>
  <p:clrMapOvr>
    <a:masterClrMapping/>
  </p:clrMapOvr>
  <p:transition spd="slow">
    <p:wheel spokes="2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2140969-A497-4C3F-9777-35C27BE2D58D}" type="datetime1">
              <a:rPr lang="en-US" smtClean="0"/>
              <a:pPr>
                <a:defRPr/>
              </a:pPr>
              <a:t>4/11/2025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Revisi 01 Pendidikan Kewargangaraan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A8EC642-4CC0-46F4-8137-7A903C58BC5C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  <p:sp>
        <p:nvSpPr>
          <p:cNvPr id="8" name="Cloud Callout 7"/>
          <p:cNvSpPr/>
          <p:nvPr/>
        </p:nvSpPr>
        <p:spPr>
          <a:xfrm>
            <a:off x="1301160" y="357200"/>
            <a:ext cx="7663328" cy="4500570"/>
          </a:xfrm>
          <a:prstGeom prst="cloudCallout">
            <a:avLst>
              <a:gd name="adj1" fmla="val -42876"/>
              <a:gd name="adj2" fmla="val 51209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36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Silakan lengkapi </a:t>
            </a:r>
            <a:r>
              <a:rPr lang="id-ID" sz="32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pemahaman Saudara</a:t>
            </a:r>
            <a:r>
              <a:rPr lang="id-ID" sz="32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id-ID" sz="32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dengan memperbanyak membaca</a:t>
            </a:r>
            <a:endParaRPr lang="en-US" sz="320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969502078"/>
      </p:ext>
    </p:extLst>
  </p:cSld>
  <p:clrMapOvr>
    <a:masterClrMapping/>
  </p:clrMapOvr>
  <p:transition spd="slow">
    <p:wheel spokes="2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364162"/>
          </a:xfrm>
        </p:spPr>
        <p:txBody>
          <a:bodyPr/>
          <a:lstStyle/>
          <a:p>
            <a:r>
              <a:rPr lang="en-US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00"/>
                </a:solidFill>
                <a:effectLst>
                  <a:glow rad="63500">
                    <a:schemeClr val="accent4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  <a:reflection blurRad="6350" stA="60000" endA="900" endPos="58000" dir="5400000" sy="-100000" algn="bl" rotWithShape="0"/>
                </a:effectLst>
                <a:latin typeface="Arial Black" pitchFamily="34" charset="0"/>
              </a:rPr>
              <a:t/>
            </a:r>
            <a:br>
              <a:rPr lang="en-US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00"/>
                </a:solidFill>
                <a:effectLst>
                  <a:glow rad="63500">
                    <a:schemeClr val="accent4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  <a:reflection blurRad="6350" stA="60000" endA="900" endPos="58000" dir="5400000" sy="-100000" algn="bl" rotWithShape="0"/>
                </a:effectLst>
                <a:latin typeface="Arial Black" pitchFamily="34" charset="0"/>
              </a:rPr>
            </a:br>
            <a:r>
              <a:rPr lang="en-US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00"/>
                </a:solidFill>
                <a:effectLst>
                  <a:glow rad="63500">
                    <a:schemeClr val="accent4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  <a:reflection blurRad="6350" stA="60000" endA="900" endPos="58000" dir="5400000" sy="-100000" algn="bl" rotWithShape="0"/>
                </a:effectLst>
                <a:latin typeface="Arial Black" pitchFamily="34" charset="0"/>
              </a:rPr>
              <a:t/>
            </a:r>
            <a:br>
              <a:rPr lang="en-US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00"/>
                </a:solidFill>
                <a:effectLst>
                  <a:glow rad="63500">
                    <a:schemeClr val="accent4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  <a:reflection blurRad="6350" stA="60000" endA="900" endPos="58000" dir="5400000" sy="-100000" algn="bl" rotWithShape="0"/>
                </a:effectLst>
                <a:latin typeface="Arial Black" pitchFamily="34" charset="0"/>
              </a:rPr>
            </a:br>
            <a:r>
              <a:rPr lang="en-US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00"/>
                </a:solidFill>
                <a:effectLst>
                  <a:glow rad="63500">
                    <a:schemeClr val="accent4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  <a:reflection blurRad="6350" stA="60000" endA="900" endPos="58000" dir="5400000" sy="-100000" algn="bl" rotWithShape="0"/>
                </a:effectLst>
                <a:latin typeface="Arial Black" pitchFamily="34" charset="0"/>
              </a:rPr>
              <a:t>End</a:t>
            </a:r>
            <a:br>
              <a:rPr lang="en-US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00"/>
                </a:solidFill>
                <a:effectLst>
                  <a:glow rad="63500">
                    <a:schemeClr val="accent4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  <a:reflection blurRad="6350" stA="60000" endA="900" endPos="58000" dir="5400000" sy="-100000" algn="bl" rotWithShape="0"/>
                </a:effectLst>
                <a:latin typeface="Arial Black" pitchFamily="34" charset="0"/>
              </a:rPr>
            </a:br>
            <a:r>
              <a:rPr lang="en-US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00"/>
                </a:solidFill>
                <a:effectLst>
                  <a:glow rad="63500">
                    <a:schemeClr val="accent4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  <a:reflection blurRad="6350" stA="60000" endA="900" endPos="58000" dir="5400000" sy="-100000" algn="bl" rotWithShape="0"/>
                </a:effectLst>
                <a:latin typeface="Arial Black" pitchFamily="34" charset="0"/>
              </a:rPr>
              <a:t/>
            </a:r>
            <a:br>
              <a:rPr lang="en-US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00"/>
                </a:solidFill>
                <a:effectLst>
                  <a:glow rad="63500">
                    <a:schemeClr val="accent4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  <a:reflection blurRad="6350" stA="60000" endA="900" endPos="58000" dir="5400000" sy="-100000" algn="bl" rotWithShape="0"/>
                </a:effectLst>
                <a:latin typeface="Arial Black" pitchFamily="34" charset="0"/>
              </a:rPr>
            </a:br>
            <a:endParaRPr lang="en-US" b="1" dirty="0">
              <a:solidFill>
                <a:schemeClr val="tx2"/>
              </a:solidFill>
              <a:latin typeface="Adobe Gothic Std B" pitchFamily="34" charset="-128"/>
              <a:ea typeface="Adobe Gothic Std B" pitchFamily="34" charset="-128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2140969-A497-4C3F-9777-35C27BE2D58D}" type="datetime1">
              <a:rPr lang="en-US" smtClean="0"/>
              <a:pPr>
                <a:defRPr/>
              </a:pPr>
              <a:t>4/11/2025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Revisi 01 Pendidikan Kewargangaraan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A8EC642-4CC0-46F4-8137-7A903C58BC5C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</p:spTree>
  </p:cSld>
  <p:clrMapOvr>
    <a:masterClrMapping/>
  </p:clrMapOvr>
  <p:transition spd="slow">
    <p:wheel spokes="2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WordArt 4"/>
          <p:cNvSpPr>
            <a:spLocks noChangeArrowheads="1" noChangeShapeType="1" noTextEdit="1"/>
          </p:cNvSpPr>
          <p:nvPr/>
        </p:nvSpPr>
        <p:spPr bwMode="auto">
          <a:xfrm>
            <a:off x="1378963" y="332655"/>
            <a:ext cx="6480175" cy="7397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dirty="0" err="1">
                <a:ln w="12700">
                  <a:solidFill>
                    <a:srgbClr val="3333CC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B2B2B2">
                        <a:alpha val="50000"/>
                      </a:srgbClr>
                    </a:gs>
                    <a:gs pos="100000">
                      <a:srgbClr val="525252"/>
                    </a:gs>
                  </a:gsLst>
                  <a:lin ang="5400000" scaled="1"/>
                </a:gradFill>
                <a:effectLst>
                  <a:outerShdw dist="45791" dir="2021404" algn="ctr" rotWithShape="0">
                    <a:srgbClr val="9999FF"/>
                  </a:outerShdw>
                </a:effectLst>
                <a:latin typeface="Cambria" panose="02040503050406030204" pitchFamily="18" charset="0"/>
              </a:rPr>
              <a:t>Hak</a:t>
            </a:r>
            <a:r>
              <a:rPr lang="en-US" sz="3600" b="1" kern="10" dirty="0">
                <a:ln w="12700">
                  <a:solidFill>
                    <a:srgbClr val="3333CC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B2B2B2">
                        <a:alpha val="50000"/>
                      </a:srgbClr>
                    </a:gs>
                    <a:gs pos="100000">
                      <a:srgbClr val="525252"/>
                    </a:gs>
                  </a:gsLst>
                  <a:lin ang="5400000" scaled="1"/>
                </a:gradFill>
                <a:effectLst>
                  <a:outerShdw dist="45791" dir="2021404" algn="ctr" rotWithShape="0">
                    <a:srgbClr val="9999FF"/>
                  </a:outerShdw>
                </a:effectLst>
                <a:latin typeface="Cambria" panose="02040503050406030204" pitchFamily="18" charset="0"/>
              </a:rPr>
              <a:t> </a:t>
            </a:r>
            <a:r>
              <a:rPr lang="en-US" sz="3600" b="1" kern="10" dirty="0" err="1">
                <a:ln w="12700">
                  <a:solidFill>
                    <a:srgbClr val="3333CC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B2B2B2">
                        <a:alpha val="50000"/>
                      </a:srgbClr>
                    </a:gs>
                    <a:gs pos="100000">
                      <a:srgbClr val="525252"/>
                    </a:gs>
                  </a:gsLst>
                  <a:lin ang="5400000" scaled="1"/>
                </a:gradFill>
                <a:effectLst>
                  <a:outerShdw dist="45791" dir="2021404" algn="ctr" rotWithShape="0">
                    <a:srgbClr val="9999FF"/>
                  </a:outerShdw>
                </a:effectLst>
                <a:latin typeface="Cambria" panose="02040503050406030204" pitchFamily="18" charset="0"/>
              </a:rPr>
              <a:t>Azasi</a:t>
            </a:r>
            <a:r>
              <a:rPr lang="en-US" sz="3600" b="1" kern="10" dirty="0">
                <a:ln w="12700">
                  <a:solidFill>
                    <a:srgbClr val="3333CC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B2B2B2">
                        <a:alpha val="50000"/>
                      </a:srgbClr>
                    </a:gs>
                    <a:gs pos="100000">
                      <a:srgbClr val="525252"/>
                    </a:gs>
                  </a:gsLst>
                  <a:lin ang="5400000" scaled="1"/>
                </a:gradFill>
                <a:effectLst>
                  <a:outerShdw dist="45791" dir="2021404" algn="ctr" rotWithShape="0">
                    <a:srgbClr val="9999FF"/>
                  </a:outerShdw>
                </a:effectLst>
                <a:latin typeface="Cambria" panose="02040503050406030204" pitchFamily="18" charset="0"/>
              </a:rPr>
              <a:t> </a:t>
            </a:r>
            <a:r>
              <a:rPr lang="en-US" sz="3600" b="1" kern="10" dirty="0" err="1">
                <a:ln w="12700">
                  <a:solidFill>
                    <a:srgbClr val="3333CC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B2B2B2">
                        <a:alpha val="50000"/>
                      </a:srgbClr>
                    </a:gs>
                    <a:gs pos="100000">
                      <a:srgbClr val="525252"/>
                    </a:gs>
                  </a:gsLst>
                  <a:lin ang="5400000" scaled="1"/>
                </a:gradFill>
                <a:effectLst>
                  <a:outerShdw dist="45791" dir="2021404" algn="ctr" rotWithShape="0">
                    <a:srgbClr val="9999FF"/>
                  </a:outerShdw>
                </a:effectLst>
                <a:latin typeface="Cambria" panose="02040503050406030204" pitchFamily="18" charset="0"/>
              </a:rPr>
              <a:t>Manusia</a:t>
            </a:r>
            <a:r>
              <a:rPr lang="en-US" sz="3600" b="1" kern="10" dirty="0">
                <a:ln w="12700">
                  <a:solidFill>
                    <a:srgbClr val="3333CC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B2B2B2">
                        <a:alpha val="50000"/>
                      </a:srgbClr>
                    </a:gs>
                    <a:gs pos="100000">
                      <a:srgbClr val="525252"/>
                    </a:gs>
                  </a:gsLst>
                  <a:lin ang="5400000" scaled="1"/>
                </a:gradFill>
                <a:effectLst>
                  <a:outerShdw dist="45791" dir="2021404" algn="ctr" rotWithShape="0">
                    <a:srgbClr val="9999FF"/>
                  </a:outerShdw>
                </a:effectLst>
                <a:latin typeface="Cambria" panose="02040503050406030204" pitchFamily="18" charset="0"/>
              </a:rPr>
              <a:t> </a:t>
            </a:r>
          </a:p>
        </p:txBody>
      </p:sp>
      <p:sp>
        <p:nvSpPr>
          <p:cNvPr id="17" name="WordArt 5"/>
          <p:cNvSpPr>
            <a:spLocks noChangeArrowheads="1" noChangeShapeType="1" noTextEdit="1"/>
          </p:cNvSpPr>
          <p:nvPr/>
        </p:nvSpPr>
        <p:spPr bwMode="auto">
          <a:xfrm>
            <a:off x="1115438" y="2348880"/>
            <a:ext cx="6743700" cy="129381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dirty="0" err="1">
                <a:ln w="12700">
                  <a:solidFill>
                    <a:srgbClr val="3333CC"/>
                  </a:solidFill>
                  <a:round/>
                  <a:headEnd/>
                  <a:tailEnd/>
                </a:ln>
                <a:solidFill>
                  <a:srgbClr val="002060">
                    <a:alpha val="50195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Cambria" panose="02040503050406030204" pitchFamily="18" charset="0"/>
              </a:rPr>
              <a:t>Hak</a:t>
            </a:r>
            <a:r>
              <a:rPr lang="en-US" sz="3600" b="1" kern="10" dirty="0">
                <a:ln w="12700">
                  <a:solidFill>
                    <a:srgbClr val="3333CC"/>
                  </a:solidFill>
                  <a:round/>
                  <a:headEnd/>
                  <a:tailEnd/>
                </a:ln>
                <a:solidFill>
                  <a:srgbClr val="002060">
                    <a:alpha val="50195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Cambria" panose="02040503050406030204" pitchFamily="18" charset="0"/>
              </a:rPr>
              <a:t> </a:t>
            </a:r>
            <a:r>
              <a:rPr lang="en-US" sz="3600" b="1" kern="10" dirty="0" err="1">
                <a:ln w="12700">
                  <a:solidFill>
                    <a:srgbClr val="3333CC"/>
                  </a:solidFill>
                  <a:round/>
                  <a:headEnd/>
                  <a:tailEnd/>
                </a:ln>
                <a:solidFill>
                  <a:srgbClr val="002060">
                    <a:alpha val="50195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Cambria" panose="02040503050406030204" pitchFamily="18" charset="0"/>
              </a:rPr>
              <a:t>dasar</a:t>
            </a:r>
            <a:r>
              <a:rPr lang="en-US" sz="3600" b="1" kern="10" dirty="0">
                <a:ln w="12700">
                  <a:solidFill>
                    <a:srgbClr val="3333CC"/>
                  </a:solidFill>
                  <a:round/>
                  <a:headEnd/>
                  <a:tailEnd/>
                </a:ln>
                <a:solidFill>
                  <a:srgbClr val="002060">
                    <a:alpha val="50195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Cambria" panose="02040503050406030204" pitchFamily="18" charset="0"/>
              </a:rPr>
              <a:t> yang </a:t>
            </a:r>
            <a:r>
              <a:rPr lang="en-US" sz="3600" b="1" kern="10" dirty="0" err="1">
                <a:ln w="12700">
                  <a:solidFill>
                    <a:srgbClr val="3333CC"/>
                  </a:solidFill>
                  <a:round/>
                  <a:headEnd/>
                  <a:tailEnd/>
                </a:ln>
                <a:solidFill>
                  <a:srgbClr val="002060">
                    <a:alpha val="50195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Cambria" panose="02040503050406030204" pitchFamily="18" charset="0"/>
              </a:rPr>
              <a:t>dimiliki</a:t>
            </a:r>
            <a:r>
              <a:rPr lang="en-US" sz="3600" b="1" kern="10" dirty="0">
                <a:ln w="12700">
                  <a:solidFill>
                    <a:srgbClr val="3333CC"/>
                  </a:solidFill>
                  <a:round/>
                  <a:headEnd/>
                  <a:tailEnd/>
                </a:ln>
                <a:solidFill>
                  <a:srgbClr val="002060">
                    <a:alpha val="50195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Cambria" panose="02040503050406030204" pitchFamily="18" charset="0"/>
              </a:rPr>
              <a:t> </a:t>
            </a:r>
            <a:r>
              <a:rPr lang="en-US" sz="3600" b="1" kern="10" dirty="0" err="1">
                <a:ln w="12700">
                  <a:solidFill>
                    <a:srgbClr val="3333CC"/>
                  </a:solidFill>
                  <a:round/>
                  <a:headEnd/>
                  <a:tailEnd/>
                </a:ln>
                <a:solidFill>
                  <a:srgbClr val="002060">
                    <a:alpha val="50195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Cambria" panose="02040503050406030204" pitchFamily="18" charset="0"/>
              </a:rPr>
              <a:t>setiap</a:t>
            </a:r>
            <a:r>
              <a:rPr lang="en-US" sz="3600" b="1" kern="10" dirty="0">
                <a:ln w="12700">
                  <a:solidFill>
                    <a:srgbClr val="3333CC"/>
                  </a:solidFill>
                  <a:round/>
                  <a:headEnd/>
                  <a:tailEnd/>
                </a:ln>
                <a:solidFill>
                  <a:srgbClr val="002060">
                    <a:alpha val="50195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Cambria" panose="02040503050406030204" pitchFamily="18" charset="0"/>
              </a:rPr>
              <a:t> </a:t>
            </a:r>
            <a:r>
              <a:rPr lang="en-US" sz="3600" b="1" kern="10" dirty="0" err="1">
                <a:ln w="12700">
                  <a:solidFill>
                    <a:srgbClr val="3333CC"/>
                  </a:solidFill>
                  <a:round/>
                  <a:headEnd/>
                  <a:tailEnd/>
                </a:ln>
                <a:solidFill>
                  <a:srgbClr val="002060">
                    <a:alpha val="50195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Cambria" panose="02040503050406030204" pitchFamily="18" charset="0"/>
              </a:rPr>
              <a:t>manusia</a:t>
            </a:r>
            <a:endParaRPr lang="en-US" sz="3600" b="1" kern="10" dirty="0">
              <a:ln w="12700">
                <a:solidFill>
                  <a:srgbClr val="3333CC"/>
                </a:solidFill>
                <a:round/>
                <a:headEnd/>
                <a:tailEnd/>
              </a:ln>
              <a:solidFill>
                <a:srgbClr val="002060">
                  <a:alpha val="50195"/>
                </a:srgbClr>
              </a:solidFill>
              <a:effectLst>
                <a:outerShdw dist="45791" dir="2021404" algn="ctr" rotWithShape="0">
                  <a:srgbClr val="9999FF"/>
                </a:outerShdw>
              </a:effectLst>
              <a:latin typeface="Cambria" panose="02040503050406030204" pitchFamily="18" charset="0"/>
            </a:endParaRPr>
          </a:p>
          <a:p>
            <a:pPr algn="ctr"/>
            <a:r>
              <a:rPr lang="en-US" sz="3600" b="1" kern="10" dirty="0">
                <a:ln w="12700">
                  <a:solidFill>
                    <a:srgbClr val="3333CC"/>
                  </a:solidFill>
                  <a:round/>
                  <a:headEnd/>
                  <a:tailEnd/>
                </a:ln>
                <a:solidFill>
                  <a:srgbClr val="002060">
                    <a:alpha val="50195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Cambria" panose="02040503050406030204" pitchFamily="18" charset="0"/>
              </a:rPr>
              <a:t>yang </a:t>
            </a:r>
            <a:r>
              <a:rPr lang="en-US" sz="3600" b="1" kern="10" dirty="0" err="1">
                <a:ln w="12700">
                  <a:solidFill>
                    <a:srgbClr val="3333CC"/>
                  </a:solidFill>
                  <a:round/>
                  <a:headEnd/>
                  <a:tailEnd/>
                </a:ln>
                <a:solidFill>
                  <a:srgbClr val="002060">
                    <a:alpha val="50195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Cambria" panose="02040503050406030204" pitchFamily="18" charset="0"/>
              </a:rPr>
              <a:t>tidak</a:t>
            </a:r>
            <a:r>
              <a:rPr lang="en-US" sz="3600" b="1" kern="10" dirty="0">
                <a:ln w="12700">
                  <a:solidFill>
                    <a:srgbClr val="3333CC"/>
                  </a:solidFill>
                  <a:round/>
                  <a:headEnd/>
                  <a:tailEnd/>
                </a:ln>
                <a:solidFill>
                  <a:srgbClr val="002060">
                    <a:alpha val="50195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Cambria" panose="02040503050406030204" pitchFamily="18" charset="0"/>
              </a:rPr>
              <a:t> </a:t>
            </a:r>
            <a:r>
              <a:rPr lang="en-US" sz="3600" b="1" kern="10" dirty="0" err="1">
                <a:ln w="12700">
                  <a:solidFill>
                    <a:srgbClr val="3333CC"/>
                  </a:solidFill>
                  <a:round/>
                  <a:headEnd/>
                  <a:tailEnd/>
                </a:ln>
                <a:solidFill>
                  <a:srgbClr val="002060">
                    <a:alpha val="50195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Cambria" panose="02040503050406030204" pitchFamily="18" charset="0"/>
              </a:rPr>
              <a:t>dapat</a:t>
            </a:r>
            <a:r>
              <a:rPr lang="en-US" sz="3600" b="1" kern="10" dirty="0">
                <a:ln w="12700">
                  <a:solidFill>
                    <a:srgbClr val="3333CC"/>
                  </a:solidFill>
                  <a:round/>
                  <a:headEnd/>
                  <a:tailEnd/>
                </a:ln>
                <a:solidFill>
                  <a:srgbClr val="002060">
                    <a:alpha val="50195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Cambria" panose="02040503050406030204" pitchFamily="18" charset="0"/>
              </a:rPr>
              <a:t> </a:t>
            </a:r>
            <a:r>
              <a:rPr lang="en-US" sz="3600" b="1" kern="10" dirty="0" err="1">
                <a:ln w="12700">
                  <a:solidFill>
                    <a:srgbClr val="3333CC"/>
                  </a:solidFill>
                  <a:round/>
                  <a:headEnd/>
                  <a:tailEnd/>
                </a:ln>
                <a:solidFill>
                  <a:srgbClr val="002060">
                    <a:alpha val="50195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Cambria" panose="02040503050406030204" pitchFamily="18" charset="0"/>
              </a:rPr>
              <a:t>diubah</a:t>
            </a:r>
            <a:r>
              <a:rPr lang="en-US" sz="3600" b="1" kern="10" dirty="0">
                <a:ln w="12700">
                  <a:solidFill>
                    <a:srgbClr val="3333CC"/>
                  </a:solidFill>
                  <a:round/>
                  <a:headEnd/>
                  <a:tailEnd/>
                </a:ln>
                <a:solidFill>
                  <a:srgbClr val="002060">
                    <a:alpha val="50195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Cambria" panose="02040503050406030204" pitchFamily="18" charset="0"/>
              </a:rPr>
              <a:t> </a:t>
            </a:r>
            <a:r>
              <a:rPr lang="en-US" sz="3600" b="1" kern="10" dirty="0" err="1">
                <a:ln w="12700">
                  <a:solidFill>
                    <a:srgbClr val="3333CC"/>
                  </a:solidFill>
                  <a:round/>
                  <a:headEnd/>
                  <a:tailEnd/>
                </a:ln>
                <a:solidFill>
                  <a:srgbClr val="002060">
                    <a:alpha val="50195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Cambria" panose="02040503050406030204" pitchFamily="18" charset="0"/>
              </a:rPr>
              <a:t>oleh</a:t>
            </a:r>
            <a:r>
              <a:rPr lang="en-US" sz="3600" b="1" kern="10" dirty="0">
                <a:ln w="12700">
                  <a:solidFill>
                    <a:srgbClr val="3333CC"/>
                  </a:solidFill>
                  <a:round/>
                  <a:headEnd/>
                  <a:tailEnd/>
                </a:ln>
                <a:solidFill>
                  <a:srgbClr val="002060">
                    <a:alpha val="50195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Cambria" panose="02040503050406030204" pitchFamily="18" charset="0"/>
              </a:rPr>
              <a:t> </a:t>
            </a:r>
            <a:r>
              <a:rPr lang="en-US" sz="3600" b="1" kern="10" dirty="0" err="1">
                <a:ln w="12700">
                  <a:solidFill>
                    <a:srgbClr val="3333CC"/>
                  </a:solidFill>
                  <a:round/>
                  <a:headEnd/>
                  <a:tailEnd/>
                </a:ln>
                <a:solidFill>
                  <a:srgbClr val="002060">
                    <a:alpha val="50195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Cambria" panose="02040503050406030204" pitchFamily="18" charset="0"/>
              </a:rPr>
              <a:t>siapapun</a:t>
            </a:r>
            <a:endParaRPr lang="en-US" sz="3600" b="1" kern="10" dirty="0">
              <a:ln w="12700">
                <a:solidFill>
                  <a:srgbClr val="3333CC"/>
                </a:solidFill>
                <a:round/>
                <a:headEnd/>
                <a:tailEnd/>
              </a:ln>
              <a:solidFill>
                <a:srgbClr val="002060">
                  <a:alpha val="50195"/>
                </a:srgbClr>
              </a:solidFill>
              <a:effectLst>
                <a:outerShdw dist="45791" dir="2021404" algn="ctr" rotWithShape="0">
                  <a:srgbClr val="9999FF"/>
                </a:outerShdw>
              </a:effectLst>
              <a:latin typeface="Cambria" panose="02040503050406030204" pitchFamily="18" charset="0"/>
            </a:endParaRPr>
          </a:p>
        </p:txBody>
      </p:sp>
      <p:sp>
        <p:nvSpPr>
          <p:cNvPr id="18" name="WordArt 6"/>
          <p:cNvSpPr>
            <a:spLocks noChangeArrowheads="1" noChangeShapeType="1" noTextEdit="1"/>
          </p:cNvSpPr>
          <p:nvPr/>
        </p:nvSpPr>
        <p:spPr bwMode="auto">
          <a:xfrm>
            <a:off x="2544188" y="1145603"/>
            <a:ext cx="3886200" cy="6477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i="1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2060"/>
                </a:solidFill>
                <a:effectLst>
                  <a:outerShdw dist="35921" dir="2700000" algn="ctr" rotWithShape="0">
                    <a:srgbClr val="808080">
                      <a:alpha val="79999"/>
                    </a:srgbClr>
                  </a:outerShdw>
                </a:effectLst>
                <a:latin typeface="Cambria" panose="02040503050406030204" pitchFamily="18" charset="0"/>
              </a:rPr>
              <a:t>( Human Right )</a:t>
            </a:r>
          </a:p>
        </p:txBody>
      </p:sp>
      <p:sp>
        <p:nvSpPr>
          <p:cNvPr id="19" name="Text Box 8"/>
          <p:cNvSpPr txBox="1">
            <a:spLocks noChangeArrowheads="1"/>
          </p:cNvSpPr>
          <p:nvPr/>
        </p:nvSpPr>
        <p:spPr bwMode="auto">
          <a:xfrm>
            <a:off x="287580" y="4116532"/>
            <a:ext cx="8399416" cy="19389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b="1" dirty="0" err="1">
                <a:latin typeface="Cambria" panose="02040503050406030204" pitchFamily="18" charset="0"/>
              </a:rPr>
              <a:t>Hak</a:t>
            </a:r>
            <a:r>
              <a:rPr lang="en-US" altLang="en-US" sz="2000" b="1" dirty="0">
                <a:latin typeface="Cambria" panose="02040503050406030204" pitchFamily="18" charset="0"/>
              </a:rPr>
              <a:t> </a:t>
            </a:r>
            <a:r>
              <a:rPr lang="en-US" altLang="en-US" sz="2000" b="1" dirty="0" err="1">
                <a:latin typeface="Cambria" panose="02040503050406030204" pitchFamily="18" charset="0"/>
              </a:rPr>
              <a:t>Azasi</a:t>
            </a:r>
            <a:r>
              <a:rPr lang="en-US" altLang="en-US" sz="2000" b="1" dirty="0">
                <a:latin typeface="Cambria" panose="02040503050406030204" pitchFamily="18" charset="0"/>
              </a:rPr>
              <a:t> </a:t>
            </a:r>
            <a:r>
              <a:rPr lang="en-US" altLang="en-US" sz="2000" b="1" dirty="0" err="1">
                <a:latin typeface="Cambria" panose="02040503050406030204" pitchFamily="18" charset="0"/>
              </a:rPr>
              <a:t>manusia</a:t>
            </a:r>
            <a:r>
              <a:rPr lang="en-US" altLang="en-US" sz="2000" b="1" dirty="0">
                <a:latin typeface="Cambria" panose="02040503050406030204" pitchFamily="18" charset="0"/>
              </a:rPr>
              <a:t> </a:t>
            </a:r>
            <a:r>
              <a:rPr lang="en-US" altLang="en-US" sz="2000" b="1" dirty="0" err="1">
                <a:latin typeface="Cambria" panose="02040503050406030204" pitchFamily="18" charset="0"/>
              </a:rPr>
              <a:t>adalah</a:t>
            </a:r>
            <a:r>
              <a:rPr lang="en-US" altLang="en-US" sz="2000" b="1" dirty="0">
                <a:latin typeface="Cambria" panose="02040503050406030204" pitchFamily="18" charset="0"/>
              </a:rPr>
              <a:t> </a:t>
            </a:r>
            <a:r>
              <a:rPr lang="en-US" altLang="en-US" sz="2000" b="1" dirty="0" err="1">
                <a:latin typeface="Cambria" panose="02040503050406030204" pitchFamily="18" charset="0"/>
              </a:rPr>
              <a:t>seperangkat</a:t>
            </a:r>
            <a:r>
              <a:rPr lang="en-US" altLang="en-US" sz="2000" b="1" dirty="0">
                <a:latin typeface="Cambria" panose="02040503050406030204" pitchFamily="18" charset="0"/>
              </a:rPr>
              <a:t> </a:t>
            </a:r>
            <a:r>
              <a:rPr lang="en-US" altLang="en-US" sz="2000" b="1" dirty="0" err="1">
                <a:latin typeface="Cambria" panose="02040503050406030204" pitchFamily="18" charset="0"/>
              </a:rPr>
              <a:t>hak</a:t>
            </a:r>
            <a:r>
              <a:rPr lang="en-US" altLang="en-US" sz="2000" b="1" dirty="0">
                <a:latin typeface="Cambria" panose="02040503050406030204" pitchFamily="18" charset="0"/>
              </a:rPr>
              <a:t> yang </a:t>
            </a:r>
            <a:r>
              <a:rPr lang="en-US" altLang="en-US" sz="2000" b="1" dirty="0" err="1">
                <a:latin typeface="Cambria" panose="02040503050406030204" pitchFamily="18" charset="0"/>
              </a:rPr>
              <a:t>melekat</a:t>
            </a:r>
            <a:r>
              <a:rPr lang="en-US" altLang="en-US" sz="2000" b="1" dirty="0">
                <a:latin typeface="Cambria" panose="02040503050406030204" pitchFamily="18" charset="0"/>
              </a:rPr>
              <a:t> </a:t>
            </a:r>
            <a:r>
              <a:rPr lang="en-US" altLang="en-US" sz="2000" b="1" dirty="0" err="1">
                <a:latin typeface="Cambria" panose="02040503050406030204" pitchFamily="18" charset="0"/>
              </a:rPr>
              <a:t>pada</a:t>
            </a:r>
            <a:r>
              <a:rPr lang="en-US" altLang="en-US" sz="2000" b="1" dirty="0">
                <a:latin typeface="Cambria" panose="02040503050406030204" pitchFamily="18" charset="0"/>
              </a:rPr>
              <a:t> </a:t>
            </a:r>
            <a:r>
              <a:rPr lang="en-US" altLang="en-US" sz="2000" b="1" dirty="0" err="1">
                <a:latin typeface="Cambria" panose="02040503050406030204" pitchFamily="18" charset="0"/>
              </a:rPr>
              <a:t>hakekat</a:t>
            </a:r>
            <a:r>
              <a:rPr lang="en-US" altLang="en-US" sz="2000" b="1" dirty="0">
                <a:latin typeface="Cambria" panose="02040503050406030204" pitchFamily="18" charset="0"/>
              </a:rPr>
              <a:t> </a:t>
            </a:r>
            <a:r>
              <a:rPr lang="en-US" altLang="en-US" sz="2000" b="1" dirty="0" err="1">
                <a:latin typeface="Cambria" panose="02040503050406030204" pitchFamily="18" charset="0"/>
              </a:rPr>
              <a:t>dan</a:t>
            </a:r>
            <a:r>
              <a:rPr lang="en-US" altLang="en-US" sz="2000" b="1" dirty="0">
                <a:latin typeface="Cambria" panose="02040503050406030204" pitchFamily="18" charset="0"/>
              </a:rPr>
              <a:t> </a:t>
            </a:r>
            <a:r>
              <a:rPr lang="en-US" altLang="en-US" sz="2000" b="1" dirty="0" err="1">
                <a:latin typeface="Cambria" panose="02040503050406030204" pitchFamily="18" charset="0"/>
              </a:rPr>
              <a:t>keberadaan</a:t>
            </a:r>
            <a:r>
              <a:rPr lang="en-US" altLang="en-US" sz="2000" b="1" dirty="0">
                <a:latin typeface="Cambria" panose="02040503050406030204" pitchFamily="18" charset="0"/>
              </a:rPr>
              <a:t> </a:t>
            </a:r>
            <a:r>
              <a:rPr lang="en-US" altLang="en-US" sz="2000" b="1" dirty="0" err="1">
                <a:latin typeface="Cambria" panose="02040503050406030204" pitchFamily="18" charset="0"/>
              </a:rPr>
              <a:t>manusia</a:t>
            </a:r>
            <a:r>
              <a:rPr lang="en-US" altLang="en-US" sz="2000" b="1" dirty="0">
                <a:latin typeface="Cambria" panose="02040503050406030204" pitchFamily="18" charset="0"/>
              </a:rPr>
              <a:t> </a:t>
            </a:r>
            <a:r>
              <a:rPr lang="en-US" altLang="en-US" sz="2000" b="1" dirty="0" err="1">
                <a:latin typeface="Cambria" panose="02040503050406030204" pitchFamily="18" charset="0"/>
              </a:rPr>
              <a:t>sebagai</a:t>
            </a:r>
            <a:r>
              <a:rPr lang="en-US" altLang="en-US" sz="2000" b="1" dirty="0">
                <a:latin typeface="Cambria" panose="02040503050406030204" pitchFamily="18" charset="0"/>
              </a:rPr>
              <a:t> </a:t>
            </a:r>
            <a:r>
              <a:rPr lang="en-US" altLang="en-US" sz="2000" b="1" dirty="0" err="1">
                <a:latin typeface="Cambria" panose="02040503050406030204" pitchFamily="18" charset="0"/>
              </a:rPr>
              <a:t>mahluk</a:t>
            </a:r>
            <a:r>
              <a:rPr lang="en-US" altLang="en-US" sz="2000" b="1" dirty="0">
                <a:latin typeface="Cambria" panose="02040503050406030204" pitchFamily="18" charset="0"/>
              </a:rPr>
              <a:t> </a:t>
            </a:r>
            <a:r>
              <a:rPr lang="en-US" altLang="en-US" sz="2000" b="1" dirty="0" err="1">
                <a:latin typeface="Cambria" panose="02040503050406030204" pitchFamily="18" charset="0"/>
              </a:rPr>
              <a:t>Tuhan</a:t>
            </a:r>
            <a:r>
              <a:rPr lang="en-US" altLang="en-US" sz="2000" b="1" dirty="0">
                <a:latin typeface="Cambria" panose="02040503050406030204" pitchFamily="18" charset="0"/>
              </a:rPr>
              <a:t> YME, </a:t>
            </a:r>
            <a:r>
              <a:rPr lang="en-US" altLang="en-US" sz="2000" b="1" dirty="0" err="1">
                <a:latin typeface="Cambria" panose="02040503050406030204" pitchFamily="18" charset="0"/>
              </a:rPr>
              <a:t>dan</a:t>
            </a:r>
            <a:r>
              <a:rPr lang="en-US" altLang="en-US" sz="2000" b="1" dirty="0">
                <a:latin typeface="Cambria" panose="02040503050406030204" pitchFamily="18" charset="0"/>
              </a:rPr>
              <a:t> </a:t>
            </a:r>
            <a:r>
              <a:rPr lang="en-US" altLang="en-US" sz="2000" b="1" dirty="0" err="1">
                <a:latin typeface="Cambria" panose="02040503050406030204" pitchFamily="18" charset="0"/>
              </a:rPr>
              <a:t>merupakan</a:t>
            </a:r>
            <a:r>
              <a:rPr lang="en-US" altLang="en-US" sz="2000" b="1" dirty="0">
                <a:latin typeface="Cambria" panose="02040503050406030204" pitchFamily="18" charset="0"/>
              </a:rPr>
              <a:t> </a:t>
            </a:r>
            <a:r>
              <a:rPr lang="en-US" altLang="en-US" sz="2000" b="1" dirty="0" err="1">
                <a:latin typeface="Cambria" panose="02040503050406030204" pitchFamily="18" charset="0"/>
              </a:rPr>
              <a:t>anugerah</a:t>
            </a:r>
            <a:r>
              <a:rPr lang="en-US" altLang="en-US" sz="2000" b="1" dirty="0">
                <a:latin typeface="Cambria" panose="02040503050406030204" pitchFamily="18" charset="0"/>
              </a:rPr>
              <a:t>-Nya yang </a:t>
            </a:r>
            <a:r>
              <a:rPr lang="en-US" altLang="en-US" sz="2000" b="1" dirty="0" err="1">
                <a:latin typeface="Cambria" panose="02040503050406030204" pitchFamily="18" charset="0"/>
              </a:rPr>
              <a:t>wajib</a:t>
            </a:r>
            <a:r>
              <a:rPr lang="en-US" altLang="en-US" sz="2000" b="1" dirty="0">
                <a:latin typeface="Cambria" panose="02040503050406030204" pitchFamily="18" charset="0"/>
              </a:rPr>
              <a:t> </a:t>
            </a:r>
            <a:r>
              <a:rPr lang="en-US" altLang="en-US" sz="2000" b="1" dirty="0" err="1">
                <a:latin typeface="Cambria" panose="02040503050406030204" pitchFamily="18" charset="0"/>
              </a:rPr>
              <a:t>dihormati</a:t>
            </a:r>
            <a:r>
              <a:rPr lang="en-US" altLang="en-US" sz="2000" b="1" dirty="0">
                <a:latin typeface="Cambria" panose="02040503050406030204" pitchFamily="18" charset="0"/>
              </a:rPr>
              <a:t>, </a:t>
            </a:r>
            <a:r>
              <a:rPr lang="en-US" altLang="en-US" sz="2000" b="1" dirty="0" err="1">
                <a:latin typeface="Cambria" panose="02040503050406030204" pitchFamily="18" charset="0"/>
              </a:rPr>
              <a:t>dijunjung</a:t>
            </a:r>
            <a:r>
              <a:rPr lang="en-US" altLang="en-US" sz="2000" b="1" dirty="0">
                <a:latin typeface="Cambria" panose="02040503050406030204" pitchFamily="18" charset="0"/>
              </a:rPr>
              <a:t> </a:t>
            </a:r>
            <a:r>
              <a:rPr lang="en-US" altLang="en-US" sz="2000" b="1" dirty="0" err="1">
                <a:latin typeface="Cambria" panose="02040503050406030204" pitchFamily="18" charset="0"/>
              </a:rPr>
              <a:t>tinggi</a:t>
            </a:r>
            <a:r>
              <a:rPr lang="en-US" altLang="en-US" sz="2000" b="1" dirty="0">
                <a:latin typeface="Cambria" panose="02040503050406030204" pitchFamily="18" charset="0"/>
              </a:rPr>
              <a:t>, </a:t>
            </a:r>
            <a:r>
              <a:rPr lang="en-US" altLang="en-US" sz="2000" b="1" dirty="0" err="1">
                <a:latin typeface="Cambria" panose="02040503050406030204" pitchFamily="18" charset="0"/>
              </a:rPr>
              <a:t>dan</a:t>
            </a:r>
            <a:r>
              <a:rPr lang="en-US" altLang="en-US" sz="2000" b="1" dirty="0">
                <a:latin typeface="Cambria" panose="02040503050406030204" pitchFamily="18" charset="0"/>
              </a:rPr>
              <a:t> </a:t>
            </a:r>
            <a:r>
              <a:rPr lang="en-US" altLang="en-US" sz="2000" b="1" dirty="0" err="1">
                <a:latin typeface="Cambria" panose="02040503050406030204" pitchFamily="18" charset="0"/>
              </a:rPr>
              <a:t>dilindungi</a:t>
            </a:r>
            <a:r>
              <a:rPr lang="en-US" altLang="en-US" sz="2000" b="1" dirty="0">
                <a:latin typeface="Cambria" panose="02040503050406030204" pitchFamily="18" charset="0"/>
              </a:rPr>
              <a:t> </a:t>
            </a:r>
            <a:r>
              <a:rPr lang="en-US" altLang="en-US" sz="2000" b="1" dirty="0" err="1">
                <a:latin typeface="Cambria" panose="02040503050406030204" pitchFamily="18" charset="0"/>
              </a:rPr>
              <a:t>oleh</a:t>
            </a:r>
            <a:r>
              <a:rPr lang="en-US" altLang="en-US" sz="2000" b="1" dirty="0">
                <a:latin typeface="Cambria" panose="02040503050406030204" pitchFamily="18" charset="0"/>
              </a:rPr>
              <a:t> </a:t>
            </a:r>
            <a:r>
              <a:rPr lang="en-US" altLang="en-US" sz="2000" b="1" dirty="0" err="1">
                <a:latin typeface="Cambria" panose="02040503050406030204" pitchFamily="18" charset="0"/>
              </a:rPr>
              <a:t>negara</a:t>
            </a:r>
            <a:r>
              <a:rPr lang="en-US" altLang="en-US" sz="2000" b="1" dirty="0">
                <a:latin typeface="Cambria" panose="02040503050406030204" pitchFamily="18" charset="0"/>
              </a:rPr>
              <a:t>, </a:t>
            </a:r>
            <a:r>
              <a:rPr lang="en-US" altLang="en-US" sz="2000" b="1" dirty="0" err="1">
                <a:latin typeface="Cambria" panose="02040503050406030204" pitchFamily="18" charset="0"/>
              </a:rPr>
              <a:t>hukum</a:t>
            </a:r>
            <a:r>
              <a:rPr lang="en-US" altLang="en-US" sz="2000" b="1" dirty="0">
                <a:latin typeface="Cambria" panose="02040503050406030204" pitchFamily="18" charset="0"/>
              </a:rPr>
              <a:t>, </a:t>
            </a:r>
            <a:r>
              <a:rPr lang="en-US" altLang="en-US" sz="2000" b="1" dirty="0" err="1">
                <a:latin typeface="Cambria" panose="02040503050406030204" pitchFamily="18" charset="0"/>
              </a:rPr>
              <a:t>pemerintah</a:t>
            </a:r>
            <a:r>
              <a:rPr lang="en-US" altLang="en-US" sz="2000" b="1" dirty="0">
                <a:latin typeface="Cambria" panose="02040503050406030204" pitchFamily="18" charset="0"/>
              </a:rPr>
              <a:t>, </a:t>
            </a:r>
            <a:r>
              <a:rPr lang="en-US" altLang="en-US" sz="2000" b="1" dirty="0" err="1">
                <a:latin typeface="Cambria" panose="02040503050406030204" pitchFamily="18" charset="0"/>
              </a:rPr>
              <a:t>dan</a:t>
            </a:r>
            <a:r>
              <a:rPr lang="en-US" altLang="en-US" sz="2000" b="1" dirty="0">
                <a:latin typeface="Cambria" panose="02040503050406030204" pitchFamily="18" charset="0"/>
              </a:rPr>
              <a:t> </a:t>
            </a:r>
            <a:r>
              <a:rPr lang="en-US" altLang="en-US" sz="2000" b="1" dirty="0" err="1">
                <a:latin typeface="Cambria" panose="02040503050406030204" pitchFamily="18" charset="0"/>
              </a:rPr>
              <a:t>setiap</a:t>
            </a:r>
            <a:r>
              <a:rPr lang="en-US" altLang="en-US" sz="2000" b="1" dirty="0">
                <a:latin typeface="Cambria" panose="02040503050406030204" pitchFamily="18" charset="0"/>
              </a:rPr>
              <a:t> orang demi </a:t>
            </a:r>
            <a:r>
              <a:rPr lang="en-US" altLang="en-US" sz="2000" b="1" dirty="0" err="1">
                <a:latin typeface="Cambria" panose="02040503050406030204" pitchFamily="18" charset="0"/>
              </a:rPr>
              <a:t>kehormatan</a:t>
            </a:r>
            <a:r>
              <a:rPr lang="en-US" altLang="en-US" sz="2000" b="1" dirty="0">
                <a:latin typeface="Cambria" panose="02040503050406030204" pitchFamily="18" charset="0"/>
              </a:rPr>
              <a:t> </a:t>
            </a:r>
            <a:r>
              <a:rPr lang="en-US" altLang="en-US" sz="2000" b="1" dirty="0" err="1">
                <a:latin typeface="Cambria" panose="02040503050406030204" pitchFamily="18" charset="0"/>
              </a:rPr>
              <a:t>serta</a:t>
            </a:r>
            <a:r>
              <a:rPr lang="en-US" altLang="en-US" sz="2000" b="1" dirty="0">
                <a:latin typeface="Cambria" panose="02040503050406030204" pitchFamily="18" charset="0"/>
              </a:rPr>
              <a:t> </a:t>
            </a:r>
            <a:r>
              <a:rPr lang="en-US" altLang="en-US" sz="2000" b="1" dirty="0" err="1">
                <a:latin typeface="Cambria" panose="02040503050406030204" pitchFamily="18" charset="0"/>
              </a:rPr>
              <a:t>perlindungan</a:t>
            </a:r>
            <a:r>
              <a:rPr lang="en-US" altLang="en-US" sz="2000" b="1" dirty="0">
                <a:latin typeface="Cambria" panose="02040503050406030204" pitchFamily="18" charset="0"/>
              </a:rPr>
              <a:t> </a:t>
            </a:r>
            <a:r>
              <a:rPr lang="en-US" altLang="en-US" sz="2000" b="1" dirty="0" err="1">
                <a:latin typeface="Cambria" panose="02040503050406030204" pitchFamily="18" charset="0"/>
              </a:rPr>
              <a:t>harkat</a:t>
            </a:r>
            <a:r>
              <a:rPr lang="en-US" altLang="en-US" sz="2000" b="1" dirty="0">
                <a:latin typeface="Cambria" panose="02040503050406030204" pitchFamily="18" charset="0"/>
              </a:rPr>
              <a:t> </a:t>
            </a:r>
            <a:r>
              <a:rPr lang="en-US" altLang="en-US" sz="2000" b="1" dirty="0" err="1">
                <a:latin typeface="Cambria" panose="02040503050406030204" pitchFamily="18" charset="0"/>
              </a:rPr>
              <a:t>dan</a:t>
            </a:r>
            <a:r>
              <a:rPr lang="en-US" altLang="en-US" sz="2000" b="1" dirty="0">
                <a:latin typeface="Cambria" panose="02040503050406030204" pitchFamily="18" charset="0"/>
              </a:rPr>
              <a:t> </a:t>
            </a:r>
            <a:r>
              <a:rPr lang="en-US" altLang="en-US" sz="2000" b="1" dirty="0" err="1">
                <a:latin typeface="Cambria" panose="02040503050406030204" pitchFamily="18" charset="0"/>
              </a:rPr>
              <a:t>martabat</a:t>
            </a:r>
            <a:r>
              <a:rPr lang="en-US" altLang="en-US" sz="2000" b="1" dirty="0">
                <a:latin typeface="Cambria" panose="02040503050406030204" pitchFamily="18" charset="0"/>
              </a:rPr>
              <a:t> </a:t>
            </a:r>
            <a:r>
              <a:rPr lang="en-US" altLang="en-US" sz="2000" b="1" dirty="0" err="1">
                <a:latin typeface="Cambria" panose="02040503050406030204" pitchFamily="18" charset="0"/>
              </a:rPr>
              <a:t>manusia</a:t>
            </a:r>
            <a:r>
              <a:rPr lang="en-US" altLang="en-US" sz="2000" b="1" dirty="0">
                <a:latin typeface="Cambria" panose="02040503050406030204" pitchFamily="18" charset="0"/>
              </a:rPr>
              <a:t>. (UU No. 39 </a:t>
            </a:r>
            <a:r>
              <a:rPr lang="en-US" altLang="en-US" sz="2000" b="1" dirty="0" err="1">
                <a:latin typeface="Cambria" panose="02040503050406030204" pitchFamily="18" charset="0"/>
              </a:rPr>
              <a:t>tahun</a:t>
            </a:r>
            <a:r>
              <a:rPr lang="en-US" altLang="en-US" sz="2000" b="1" dirty="0">
                <a:latin typeface="Cambria" panose="02040503050406030204" pitchFamily="18" charset="0"/>
              </a:rPr>
              <a:t> 1999)</a:t>
            </a:r>
          </a:p>
        </p:txBody>
      </p:sp>
      <p:sp>
        <p:nvSpPr>
          <p:cNvPr id="20" name="Date Placeholder 21"/>
          <p:cNvSpPr>
            <a:spLocks noGrp="1"/>
          </p:cNvSpPr>
          <p:nvPr>
            <p:ph type="dt" sz="quarter" idx="10"/>
          </p:nvPr>
        </p:nvSpPr>
        <p:spPr>
          <a:xfrm>
            <a:off x="1502232" y="6356350"/>
            <a:ext cx="2133600" cy="365125"/>
          </a:xfrm>
        </p:spPr>
        <p:txBody>
          <a:bodyPr/>
          <a:lstStyle/>
          <a:p>
            <a:pPr>
              <a:defRPr/>
            </a:pPr>
            <a:r>
              <a:rPr lang="en-US"/>
              <a:t>20/8/2010</a:t>
            </a:r>
          </a:p>
        </p:txBody>
      </p:sp>
      <p:sp>
        <p:nvSpPr>
          <p:cNvPr id="21" name="Footer Placeholder 22"/>
          <p:cNvSpPr>
            <a:spLocks noGrp="1"/>
          </p:cNvSpPr>
          <p:nvPr>
            <p:ph type="ftr" sz="quarter" idx="11"/>
          </p:nvPr>
        </p:nvSpPr>
        <p:spPr>
          <a:xfrm>
            <a:off x="4169232" y="6356350"/>
            <a:ext cx="2895600" cy="365125"/>
          </a:xfrm>
        </p:spPr>
        <p:txBody>
          <a:bodyPr/>
          <a:lstStyle/>
          <a:p>
            <a:pPr>
              <a:defRPr/>
            </a:pPr>
            <a:r>
              <a:rPr lang="en-US"/>
              <a:t>Revisi 01 Pendidikan Kewarganegaraan</a:t>
            </a:r>
          </a:p>
        </p:txBody>
      </p:sp>
      <p:sp>
        <p:nvSpPr>
          <p:cNvPr id="22" name="Slide Number Placeholder 23"/>
          <p:cNvSpPr>
            <a:spLocks noGrp="1"/>
          </p:cNvSpPr>
          <p:nvPr>
            <p:ph type="sldNum" sz="quarter" idx="12"/>
          </p:nvPr>
        </p:nvSpPr>
        <p:spPr>
          <a:xfrm>
            <a:off x="7598232" y="6356350"/>
            <a:ext cx="2133600" cy="365125"/>
          </a:xfrm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1E6613C2-8DFB-4707-ADAE-A0A162E88D19}" type="slidenum">
              <a:rPr lang="en-US" altLang="en-US">
                <a:solidFill>
                  <a:srgbClr val="898989"/>
                </a:solidFill>
                <a:latin typeface="Calibri" panose="020F0502020204030204" pitchFamily="34" charset="0"/>
              </a:rPr>
              <a:pPr eaLnBrk="1" hangingPunct="1"/>
              <a:t>2</a:t>
            </a:fld>
            <a:endParaRPr lang="en-US" altLang="en-US">
              <a:solidFill>
                <a:srgbClr val="898989"/>
              </a:solidFill>
              <a:latin typeface="Calibri" panose="020F0502020204030204" pitchFamily="34" charset="0"/>
            </a:endParaRPr>
          </a:p>
        </p:txBody>
      </p:sp>
    </p:spTree>
  </p:cSld>
  <p:clrMapOvr>
    <a:masterClrMapping/>
  </p:clrMapOvr>
  <p:transition spd="slow">
    <p:wheel spokes="2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2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7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467544" y="357166"/>
            <a:ext cx="8286808" cy="707886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en-US" sz="4000" dirty="0" err="1">
                <a:solidFill>
                  <a:srgbClr val="002060"/>
                </a:solidFill>
                <a:latin typeface="Cambria" pitchFamily="18" charset="0"/>
              </a:rPr>
              <a:t>Istilah-istilah</a:t>
            </a:r>
            <a:r>
              <a:rPr lang="en-US" sz="4000" dirty="0">
                <a:solidFill>
                  <a:srgbClr val="002060"/>
                </a:solidFill>
                <a:latin typeface="Cambria" pitchFamily="18" charset="0"/>
              </a:rPr>
              <a:t> </a:t>
            </a:r>
            <a:r>
              <a:rPr lang="en-US" sz="4000" dirty="0" err="1">
                <a:solidFill>
                  <a:srgbClr val="002060"/>
                </a:solidFill>
                <a:latin typeface="Cambria" pitchFamily="18" charset="0"/>
              </a:rPr>
              <a:t>Penting</a:t>
            </a:r>
            <a:r>
              <a:rPr lang="en-US" sz="4000" dirty="0">
                <a:solidFill>
                  <a:srgbClr val="002060"/>
                </a:solidFill>
                <a:latin typeface="Cambria" pitchFamily="18" charset="0"/>
              </a:rPr>
              <a:t> </a:t>
            </a:r>
            <a:r>
              <a:rPr lang="en-US" sz="4000" dirty="0" err="1">
                <a:solidFill>
                  <a:srgbClr val="002060"/>
                </a:solidFill>
                <a:latin typeface="Cambria" pitchFamily="18" charset="0"/>
              </a:rPr>
              <a:t>Berkait</a:t>
            </a:r>
            <a:r>
              <a:rPr lang="en-US" sz="4000" dirty="0">
                <a:solidFill>
                  <a:srgbClr val="002060"/>
                </a:solidFill>
                <a:latin typeface="Cambria" pitchFamily="18" charset="0"/>
              </a:rPr>
              <a:t> HAM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38982" y="1428736"/>
            <a:ext cx="8215370" cy="4524315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marL="342900" indent="-342900">
              <a:buFontTx/>
              <a:buAutoNum type="arabicPeriod"/>
              <a:defRPr/>
            </a:pPr>
            <a:r>
              <a:rPr lang="en-US" sz="3200" b="1" i="1" dirty="0">
                <a:solidFill>
                  <a:schemeClr val="bg1"/>
                </a:solidFill>
                <a:latin typeface="Cambria" pitchFamily="18" charset="0"/>
              </a:rPr>
              <a:t>Universal Declaration of Human Rights</a:t>
            </a:r>
          </a:p>
          <a:p>
            <a:pPr marL="342900" indent="-342900">
              <a:buFontTx/>
              <a:buAutoNum type="arabicPeriod"/>
              <a:defRPr/>
            </a:pPr>
            <a:r>
              <a:rPr lang="en-US" sz="3200" b="1" dirty="0">
                <a:solidFill>
                  <a:schemeClr val="bg1"/>
                </a:solidFill>
                <a:latin typeface="Cambria" pitchFamily="18" charset="0"/>
              </a:rPr>
              <a:t>Magna </a:t>
            </a:r>
            <a:r>
              <a:rPr lang="en-US" sz="3200" b="1" dirty="0" err="1">
                <a:solidFill>
                  <a:schemeClr val="bg1"/>
                </a:solidFill>
                <a:latin typeface="Cambria" pitchFamily="18" charset="0"/>
              </a:rPr>
              <a:t>Chatra</a:t>
            </a:r>
            <a:endParaRPr lang="en-US" sz="3200" b="1" dirty="0">
              <a:solidFill>
                <a:schemeClr val="bg1"/>
              </a:solidFill>
              <a:latin typeface="Cambria" pitchFamily="18" charset="0"/>
            </a:endParaRPr>
          </a:p>
          <a:p>
            <a:pPr marL="342900" indent="-342900">
              <a:buFontTx/>
              <a:buAutoNum type="arabicPeriod"/>
              <a:defRPr/>
            </a:pPr>
            <a:r>
              <a:rPr lang="en-US" sz="3200" b="1" i="1" dirty="0">
                <a:solidFill>
                  <a:schemeClr val="bg1"/>
                </a:solidFill>
                <a:latin typeface="Cambria" pitchFamily="18" charset="0"/>
              </a:rPr>
              <a:t>The Rule of Law</a:t>
            </a:r>
          </a:p>
          <a:p>
            <a:pPr marL="342900" indent="-342900">
              <a:buFontTx/>
              <a:buAutoNum type="arabicPeriod"/>
              <a:defRPr/>
            </a:pPr>
            <a:r>
              <a:rPr lang="en-US" sz="3200" b="1" i="1" dirty="0">
                <a:solidFill>
                  <a:schemeClr val="bg1"/>
                </a:solidFill>
                <a:latin typeface="Cambria" pitchFamily="18" charset="0"/>
              </a:rPr>
              <a:t>The Four freedoms</a:t>
            </a:r>
          </a:p>
          <a:p>
            <a:pPr marL="342900" indent="-342900">
              <a:buFontTx/>
              <a:buAutoNum type="arabicPeriod"/>
              <a:defRPr/>
            </a:pPr>
            <a:r>
              <a:rPr lang="en-US" sz="3200" b="1" i="1" dirty="0">
                <a:solidFill>
                  <a:schemeClr val="bg1"/>
                </a:solidFill>
                <a:latin typeface="Cambria" pitchFamily="18" charset="0"/>
              </a:rPr>
              <a:t>Bill of Rights</a:t>
            </a:r>
          </a:p>
          <a:p>
            <a:pPr marL="342900" indent="-342900">
              <a:buFontTx/>
              <a:buAutoNum type="arabicPeriod"/>
              <a:defRPr/>
            </a:pPr>
            <a:r>
              <a:rPr lang="en-US" sz="3200" b="1" dirty="0" err="1">
                <a:solidFill>
                  <a:schemeClr val="bg1"/>
                </a:solidFill>
                <a:latin typeface="Cambria" pitchFamily="18" charset="0"/>
              </a:rPr>
              <a:t>Piagam</a:t>
            </a:r>
            <a:r>
              <a:rPr lang="en-US" sz="3200" b="1" dirty="0">
                <a:solidFill>
                  <a:schemeClr val="bg1"/>
                </a:solidFill>
                <a:latin typeface="Cambria" pitchFamily="18" charset="0"/>
              </a:rPr>
              <a:t> </a:t>
            </a:r>
            <a:r>
              <a:rPr lang="en-US" sz="3200" b="1" dirty="0" err="1">
                <a:solidFill>
                  <a:schemeClr val="bg1"/>
                </a:solidFill>
                <a:latin typeface="Cambria" pitchFamily="18" charset="0"/>
              </a:rPr>
              <a:t>Madinah</a:t>
            </a:r>
            <a:endParaRPr lang="en-US" sz="3200" b="1" dirty="0">
              <a:solidFill>
                <a:schemeClr val="bg1"/>
              </a:solidFill>
              <a:latin typeface="Cambria" pitchFamily="18" charset="0"/>
            </a:endParaRPr>
          </a:p>
          <a:p>
            <a:pPr marL="342900" indent="-342900">
              <a:buFontTx/>
              <a:buAutoNum type="arabicPeriod"/>
              <a:defRPr/>
            </a:pPr>
            <a:r>
              <a:rPr lang="en-US" sz="3200" b="1" i="1" dirty="0">
                <a:solidFill>
                  <a:schemeClr val="bg1"/>
                </a:solidFill>
                <a:latin typeface="Cambria" pitchFamily="18" charset="0"/>
              </a:rPr>
              <a:t>Civil Society</a:t>
            </a:r>
          </a:p>
          <a:p>
            <a:pPr marL="342900" indent="-342900">
              <a:buFontTx/>
              <a:buAutoNum type="arabicPeriod"/>
              <a:defRPr/>
            </a:pPr>
            <a:r>
              <a:rPr lang="en-US" sz="3200" b="1" dirty="0" err="1">
                <a:solidFill>
                  <a:schemeClr val="bg1"/>
                </a:solidFill>
                <a:latin typeface="Cambria" pitchFamily="18" charset="0"/>
              </a:rPr>
              <a:t>Deklarasi</a:t>
            </a:r>
            <a:r>
              <a:rPr lang="en-US" sz="3200" b="1" dirty="0">
                <a:solidFill>
                  <a:schemeClr val="bg1"/>
                </a:solidFill>
                <a:latin typeface="Cambria" pitchFamily="18" charset="0"/>
              </a:rPr>
              <a:t> </a:t>
            </a:r>
            <a:r>
              <a:rPr lang="en-US" sz="3200" b="1" dirty="0" err="1">
                <a:solidFill>
                  <a:schemeClr val="bg1"/>
                </a:solidFill>
                <a:latin typeface="Cambria" pitchFamily="18" charset="0"/>
              </a:rPr>
              <a:t>Kairo</a:t>
            </a:r>
            <a:endParaRPr lang="en-US" sz="3200" b="1" dirty="0">
              <a:solidFill>
                <a:schemeClr val="bg1"/>
              </a:solidFill>
              <a:latin typeface="Cambria" pitchFamily="18" charset="0"/>
            </a:endParaRPr>
          </a:p>
          <a:p>
            <a:pPr marL="342900" indent="-342900">
              <a:buFontTx/>
              <a:buAutoNum type="arabicPeriod"/>
              <a:defRPr/>
            </a:pPr>
            <a:r>
              <a:rPr lang="en-US" sz="3200" b="1" dirty="0" err="1">
                <a:solidFill>
                  <a:schemeClr val="bg1"/>
                </a:solidFill>
                <a:latin typeface="Cambria" pitchFamily="18" charset="0"/>
              </a:rPr>
              <a:t>Masyarakat</a:t>
            </a:r>
            <a:r>
              <a:rPr lang="en-US" sz="3200" b="1" dirty="0">
                <a:solidFill>
                  <a:schemeClr val="bg1"/>
                </a:solidFill>
                <a:latin typeface="Cambria" pitchFamily="18" charset="0"/>
              </a:rPr>
              <a:t> </a:t>
            </a:r>
            <a:r>
              <a:rPr lang="en-US" sz="3200" b="1" dirty="0" err="1">
                <a:solidFill>
                  <a:schemeClr val="bg1"/>
                </a:solidFill>
                <a:latin typeface="Cambria" pitchFamily="18" charset="0"/>
              </a:rPr>
              <a:t>Madani</a:t>
            </a:r>
            <a:endParaRPr lang="en-US" sz="3200" b="1" dirty="0">
              <a:solidFill>
                <a:schemeClr val="bg1"/>
              </a:solidFill>
              <a:latin typeface="Cambria" pitchFamily="18" charset="0"/>
            </a:endParaRPr>
          </a:p>
        </p:txBody>
      </p:sp>
    </p:spTree>
  </p:cSld>
  <p:clrMapOvr>
    <a:masterClrMapping/>
  </p:clrMapOvr>
  <p:transition spd="slow">
    <p:wheel spokes="2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A18A126-440C-4E7F-B496-CA33C8ED3538}" type="datetime1">
              <a:rPr lang="en-US" smtClean="0"/>
              <a:pPr>
                <a:defRPr/>
              </a:pPr>
              <a:t>4/11/2025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Revisi 01 Pendidikan Kewargangaraan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993CD01-37FE-48AE-BC86-80D69A2F4E5E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>
          <a:xfrm>
            <a:off x="457200" y="1"/>
            <a:ext cx="8229600" cy="91440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US" sz="4000" dirty="0" err="1" smtClean="0">
                <a:solidFill>
                  <a:schemeClr val="bg1"/>
                </a:solidFill>
              </a:rPr>
              <a:t>Prinsip</a:t>
            </a:r>
            <a:r>
              <a:rPr lang="en-US" sz="4000" dirty="0" smtClean="0">
                <a:solidFill>
                  <a:schemeClr val="bg1"/>
                </a:solidFill>
              </a:rPr>
              <a:t> HAM </a:t>
            </a:r>
            <a:r>
              <a:rPr lang="id-ID" sz="4000" dirty="0" smtClean="0">
                <a:solidFill>
                  <a:schemeClr val="bg1"/>
                </a:solidFill>
              </a:rPr>
              <a:t>U</a:t>
            </a:r>
            <a:r>
              <a:rPr lang="en-US" sz="4000" dirty="0" smtClean="0">
                <a:solidFill>
                  <a:schemeClr val="bg1"/>
                </a:solidFill>
              </a:rPr>
              <a:t>tama….</a:t>
            </a:r>
            <a:endParaRPr lang="en-US" sz="4000" dirty="0">
              <a:solidFill>
                <a:schemeClr val="bg1"/>
              </a:solidFill>
            </a:endParaRPr>
          </a:p>
        </p:txBody>
      </p: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4264405030"/>
              </p:ext>
            </p:extLst>
          </p:nvPr>
        </p:nvGraphicFramePr>
        <p:xfrm>
          <a:off x="323528" y="1124744"/>
          <a:ext cx="8472518" cy="56612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820187449"/>
      </p:ext>
    </p:extLst>
  </p:cSld>
  <p:clrMapOvr>
    <a:masterClrMapping/>
  </p:clrMapOvr>
  <p:transition spd="slow">
    <p:wheel spokes="2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A18A126-440C-4E7F-B496-CA33C8ED3538}" type="datetime1">
              <a:rPr lang="en-US" smtClean="0"/>
              <a:pPr>
                <a:defRPr/>
              </a:pPr>
              <a:t>4/11/2025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Revisi 01 Pendidikan Kewargangaraan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993CD01-37FE-48AE-BC86-80D69A2F4E5E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0343418"/>
      </p:ext>
    </p:extLst>
  </p:cSld>
  <p:clrMapOvr>
    <a:masterClrMapping/>
  </p:clrMapOvr>
  <p:transition spd="slow">
    <p:wheel spokes="2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A18A126-440C-4E7F-B496-CA33C8ED3538}" type="datetime1">
              <a:rPr lang="en-US" smtClean="0"/>
              <a:pPr>
                <a:defRPr/>
              </a:pPr>
              <a:t>4/11/2025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Revisi 01 Pendidikan Kewargangaraan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993CD01-37FE-48AE-BC86-80D69A2F4E5E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>
          <a:xfrm>
            <a:off x="107504" y="228600"/>
            <a:ext cx="8929718" cy="98582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r>
              <a:rPr lang="en-US" dirty="0" err="1" smtClean="0"/>
              <a:t>Hak</a:t>
            </a:r>
            <a:r>
              <a:rPr lang="en-US" dirty="0" smtClean="0"/>
              <a:t> </a:t>
            </a:r>
            <a:r>
              <a:rPr lang="en-US" dirty="0" err="1" smtClean="0"/>
              <a:t>ekonomi</a:t>
            </a:r>
            <a:r>
              <a:rPr lang="en-US" dirty="0" smtClean="0"/>
              <a:t>, </a:t>
            </a:r>
            <a:r>
              <a:rPr lang="en-US" dirty="0" err="1" smtClean="0"/>
              <a:t>sosial</a:t>
            </a:r>
            <a:r>
              <a:rPr lang="en-US" dirty="0" smtClean="0"/>
              <a:t> &amp; </a:t>
            </a:r>
            <a:r>
              <a:rPr lang="en-US" dirty="0" err="1" smtClean="0"/>
              <a:t>budaya</a:t>
            </a:r>
            <a:endParaRPr lang="en-US" dirty="0" smtClean="0"/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>
          <a:xfrm>
            <a:off x="228600" y="1500174"/>
            <a:ext cx="8915400" cy="4976826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20040" indent="-320040" eaLnBrk="1" fontAlgn="auto" hangingPunct="1">
              <a:lnSpc>
                <a:spcPct val="9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800" smtClean="0">
                <a:latin typeface="+mj-lt"/>
              </a:rPr>
              <a:t>Hak yang setara antara perempuan dan laki-laki</a:t>
            </a:r>
          </a:p>
          <a:p>
            <a:pPr marL="320040" indent="-320040" eaLnBrk="1" fontAlgn="auto" hangingPunct="1">
              <a:lnSpc>
                <a:spcPct val="9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800" smtClean="0">
                <a:latin typeface="+mj-lt"/>
              </a:rPr>
              <a:t>Hak untuk memperoleh pekerjaan yang layak</a:t>
            </a:r>
          </a:p>
          <a:p>
            <a:pPr marL="320040" indent="-320040" eaLnBrk="1" fontAlgn="auto" hangingPunct="1">
              <a:lnSpc>
                <a:spcPct val="9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800" smtClean="0">
                <a:latin typeface="+mj-lt"/>
              </a:rPr>
              <a:t>Hak untuk  mendirikan serikat perkerja</a:t>
            </a:r>
          </a:p>
          <a:p>
            <a:pPr marL="320040" indent="-320040" eaLnBrk="1" fontAlgn="auto" hangingPunct="1">
              <a:lnSpc>
                <a:spcPct val="9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800" smtClean="0">
                <a:latin typeface="+mj-lt"/>
              </a:rPr>
              <a:t>Hak-hak dalam keluarga &amp; perkawinan</a:t>
            </a:r>
          </a:p>
          <a:p>
            <a:pPr marL="320040" indent="-320040" eaLnBrk="1" fontAlgn="auto" hangingPunct="1">
              <a:lnSpc>
                <a:spcPct val="9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800" smtClean="0">
                <a:latin typeface="+mj-lt"/>
              </a:rPr>
              <a:t>Hak atas kehidupan yang layak</a:t>
            </a:r>
          </a:p>
          <a:p>
            <a:pPr marL="320040" indent="-320040" eaLnBrk="1" fontAlgn="auto" hangingPunct="1">
              <a:lnSpc>
                <a:spcPct val="9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800" smtClean="0">
                <a:latin typeface="+mj-lt"/>
              </a:rPr>
              <a:t>Hak atas kesehatan</a:t>
            </a:r>
          </a:p>
          <a:p>
            <a:pPr marL="320040" indent="-320040" eaLnBrk="1" fontAlgn="auto" hangingPunct="1">
              <a:lnSpc>
                <a:spcPct val="9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800" smtClean="0">
                <a:latin typeface="+mj-lt"/>
              </a:rPr>
              <a:t>Hak atas perumahan</a:t>
            </a:r>
          </a:p>
          <a:p>
            <a:pPr marL="320040" indent="-320040" eaLnBrk="1" fontAlgn="auto" hangingPunct="1">
              <a:lnSpc>
                <a:spcPct val="9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800" smtClean="0">
                <a:latin typeface="+mj-lt"/>
              </a:rPr>
              <a:t>Hak atas pendidikan</a:t>
            </a:r>
          </a:p>
          <a:p>
            <a:pPr marL="320040" indent="-320040" eaLnBrk="1" fontAlgn="auto" hangingPunct="1">
              <a:lnSpc>
                <a:spcPct val="9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800" smtClean="0">
                <a:latin typeface="+mj-lt"/>
              </a:rPr>
              <a:t>Hak untuk berpartisipasi dalam kehidupan budaya,</a:t>
            </a:r>
            <a:r>
              <a:rPr lang="id-ID" sz="2800" smtClean="0">
                <a:latin typeface="+mj-lt"/>
              </a:rPr>
              <a:t> &amp;</a:t>
            </a:r>
            <a:endParaRPr lang="en-US" sz="2800" smtClean="0">
              <a:latin typeface="+mj-lt"/>
            </a:endParaRPr>
          </a:p>
          <a:p>
            <a:pPr marL="320040" indent="-320040" eaLnBrk="1" fontAlgn="auto" hangingPunct="1">
              <a:lnSpc>
                <a:spcPct val="9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800" smtClean="0">
                <a:latin typeface="+mj-lt"/>
              </a:rPr>
              <a:t>Hak untuk memperoleh informasi</a:t>
            </a:r>
            <a:endParaRPr lang="en-US" sz="2800" dirty="0" smtClean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535152240"/>
      </p:ext>
    </p:extLst>
  </p:cSld>
  <p:clrMapOvr>
    <a:masterClrMapping/>
  </p:clrMapOvr>
  <p:transition spd="slow">
    <p:wheel spokes="2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2" dur="5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7" dur="500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2" dur="500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7" dur="500"/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A18A126-440C-4E7F-B496-CA33C8ED3538}" type="datetime1">
              <a:rPr lang="en-US" smtClean="0"/>
              <a:pPr>
                <a:defRPr/>
              </a:pPr>
              <a:t>4/11/2025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Revisi 01 Pendidikan Kewargangaraan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993CD01-37FE-48AE-BC86-80D69A2F4E5E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304800" y="304800"/>
            <a:ext cx="8788400" cy="685800"/>
          </a:xfrm>
          <a:prstGeom prst="rect">
            <a:avLst/>
          </a:prstGeom>
          <a:ln>
            <a:headEnd/>
            <a:tailEnd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92075" tIns="46038" rIns="92075" bIns="46038" anchor="ctr"/>
          <a:lstStyle/>
          <a:p>
            <a:pPr>
              <a:defRPr/>
            </a:pPr>
            <a:r>
              <a:rPr lang="en-US" sz="4400" b="0" dirty="0" err="1">
                <a:latin typeface="Times New Roman" pitchFamily="18" charset="0"/>
                <a:cs typeface="Times New Roman" pitchFamily="18" charset="0"/>
              </a:rPr>
              <a:t>Hak-hak</a:t>
            </a:r>
            <a:r>
              <a:rPr lang="en-US" sz="440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0" dirty="0" err="1">
                <a:latin typeface="Times New Roman" pitchFamily="18" charset="0"/>
                <a:cs typeface="Times New Roman" pitchFamily="18" charset="0"/>
              </a:rPr>
              <a:t>sipil</a:t>
            </a:r>
            <a:r>
              <a:rPr lang="en-US" sz="4400" b="0" dirty="0">
                <a:latin typeface="Times New Roman" pitchFamily="18" charset="0"/>
                <a:cs typeface="Times New Roman" pitchFamily="18" charset="0"/>
              </a:rPr>
              <a:t> &amp; </a:t>
            </a:r>
            <a:r>
              <a:rPr lang="en-US" sz="4400" b="0" dirty="0" err="1">
                <a:latin typeface="Times New Roman" pitchFamily="18" charset="0"/>
                <a:cs typeface="Times New Roman" pitchFamily="18" charset="0"/>
              </a:rPr>
              <a:t>politik</a:t>
            </a:r>
            <a:endParaRPr lang="en-US" sz="4400" b="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685800" y="1357298"/>
            <a:ext cx="8243918" cy="5286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/>
          <a:lstStyle/>
          <a:p>
            <a:pPr marL="342900" indent="-342900" algn="l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120000"/>
              <a:buFontTx/>
              <a:buChar char="•"/>
              <a:defRPr/>
            </a:pPr>
            <a:r>
              <a:rPr lang="en-US" sz="2800" b="0" dirty="0" err="1">
                <a:latin typeface="Times New Roman" pitchFamily="18" charset="0"/>
                <a:cs typeface="Times New Roman" pitchFamily="18" charset="0"/>
              </a:rPr>
              <a:t>hak</a:t>
            </a:r>
            <a:r>
              <a:rPr lang="en-US" sz="280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0" dirty="0" err="1"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sz="280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0" dirty="0" err="1">
                <a:latin typeface="Times New Roman" pitchFamily="18" charset="0"/>
                <a:cs typeface="Times New Roman" pitchFamily="18" charset="0"/>
              </a:rPr>
              <a:t>menentukan</a:t>
            </a:r>
            <a:r>
              <a:rPr lang="en-US" sz="280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0" dirty="0" err="1">
                <a:latin typeface="Times New Roman" pitchFamily="18" charset="0"/>
                <a:cs typeface="Times New Roman" pitchFamily="18" charset="0"/>
              </a:rPr>
              <a:t>nasib</a:t>
            </a:r>
            <a:r>
              <a:rPr lang="en-US" sz="280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0" dirty="0" err="1">
                <a:latin typeface="Times New Roman" pitchFamily="18" charset="0"/>
                <a:cs typeface="Times New Roman" pitchFamily="18" charset="0"/>
              </a:rPr>
              <a:t>sendiri</a:t>
            </a:r>
            <a:endParaRPr lang="en-US" sz="2800" b="0" dirty="0">
              <a:latin typeface="Times New Roman" pitchFamily="18" charset="0"/>
              <a:cs typeface="Times New Roman" pitchFamily="18" charset="0"/>
            </a:endParaRPr>
          </a:p>
          <a:p>
            <a:pPr marL="342900" indent="-342900" algn="l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120000"/>
              <a:buFontTx/>
              <a:buChar char="•"/>
              <a:defRPr/>
            </a:pPr>
            <a:r>
              <a:rPr lang="en-US" sz="2800" b="0" dirty="0" smtClean="0">
                <a:latin typeface="Times New Roman" pitchFamily="18" charset="0"/>
                <a:cs typeface="Times New Roman" pitchFamily="18" charset="0"/>
              </a:rPr>
              <a:t>non–</a:t>
            </a:r>
            <a:r>
              <a:rPr lang="en-US" sz="2800" b="0" dirty="0" err="1" smtClean="0">
                <a:latin typeface="Times New Roman" pitchFamily="18" charset="0"/>
                <a:cs typeface="Times New Roman" pitchFamily="18" charset="0"/>
              </a:rPr>
              <a:t>diskriminasi</a:t>
            </a:r>
            <a:endParaRPr lang="en-US" sz="2800" b="0" dirty="0">
              <a:latin typeface="Times New Roman" pitchFamily="18" charset="0"/>
              <a:cs typeface="Times New Roman" pitchFamily="18" charset="0"/>
            </a:endParaRPr>
          </a:p>
          <a:p>
            <a:pPr marL="342900" indent="-342900" algn="l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120000"/>
              <a:buFontTx/>
              <a:buChar char="•"/>
              <a:defRPr/>
            </a:pPr>
            <a:r>
              <a:rPr lang="en-US" sz="2800" b="0" dirty="0" err="1" smtClean="0">
                <a:latin typeface="Times New Roman" pitchFamily="18" charset="0"/>
                <a:cs typeface="Times New Roman" pitchFamily="18" charset="0"/>
              </a:rPr>
              <a:t>kesetaraan</a:t>
            </a:r>
            <a:r>
              <a:rPr lang="en-US" sz="2800" b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0" dirty="0" err="1">
                <a:latin typeface="Times New Roman" pitchFamily="18" charset="0"/>
                <a:cs typeface="Times New Roman" pitchFamily="18" charset="0"/>
              </a:rPr>
              <a:t>antara</a:t>
            </a:r>
            <a:r>
              <a:rPr lang="en-US" sz="280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0" dirty="0" err="1">
                <a:latin typeface="Times New Roman" pitchFamily="18" charset="0"/>
                <a:cs typeface="Times New Roman" pitchFamily="18" charset="0"/>
              </a:rPr>
              <a:t>perempuan</a:t>
            </a:r>
            <a:r>
              <a:rPr lang="en-US" sz="280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0" dirty="0" err="1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2800" b="0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800" b="0" dirty="0" err="1">
                <a:latin typeface="Times New Roman" pitchFamily="18" charset="0"/>
                <a:cs typeface="Times New Roman" pitchFamily="18" charset="0"/>
              </a:rPr>
              <a:t>laki-laki</a:t>
            </a:r>
            <a:endParaRPr lang="en-US" sz="2800" b="0" dirty="0">
              <a:latin typeface="Times New Roman" pitchFamily="18" charset="0"/>
              <a:cs typeface="Times New Roman" pitchFamily="18" charset="0"/>
            </a:endParaRPr>
          </a:p>
          <a:p>
            <a:pPr marL="342900" indent="-342900" algn="l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120000"/>
              <a:buFontTx/>
              <a:buChar char="•"/>
              <a:defRPr/>
            </a:pPr>
            <a:r>
              <a:rPr lang="en-US" sz="2800" b="0" dirty="0" err="1">
                <a:latin typeface="Times New Roman" pitchFamily="18" charset="0"/>
                <a:cs typeface="Times New Roman" pitchFamily="18" charset="0"/>
              </a:rPr>
              <a:t>hak</a:t>
            </a:r>
            <a:r>
              <a:rPr lang="en-US" sz="280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0" dirty="0" err="1"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sz="280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0" dirty="0" err="1">
                <a:latin typeface="Times New Roman" pitchFamily="18" charset="0"/>
                <a:cs typeface="Times New Roman" pitchFamily="18" charset="0"/>
              </a:rPr>
              <a:t>hidup</a:t>
            </a:r>
            <a:endParaRPr lang="en-US" sz="2800" b="0" dirty="0">
              <a:latin typeface="Times New Roman" pitchFamily="18" charset="0"/>
              <a:cs typeface="Times New Roman" pitchFamily="18" charset="0"/>
            </a:endParaRPr>
          </a:p>
          <a:p>
            <a:pPr marL="342900" indent="-342900" algn="l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120000"/>
              <a:buFontTx/>
              <a:buChar char="•"/>
              <a:defRPr/>
            </a:pPr>
            <a:r>
              <a:rPr lang="en-US" sz="2800" b="0" dirty="0" err="1">
                <a:latin typeface="Times New Roman" pitchFamily="18" charset="0"/>
                <a:cs typeface="Times New Roman" pitchFamily="18" charset="0"/>
              </a:rPr>
              <a:t>hak</a:t>
            </a:r>
            <a:r>
              <a:rPr lang="en-US" sz="280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0" dirty="0" err="1"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sz="280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0" dirty="0" err="1">
                <a:latin typeface="Times New Roman" pitchFamily="18" charset="0"/>
                <a:cs typeface="Times New Roman" pitchFamily="18" charset="0"/>
              </a:rPr>
              <a:t>bebas</a:t>
            </a:r>
            <a:r>
              <a:rPr lang="en-US" sz="280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0" dirty="0" err="1">
                <a:latin typeface="Times New Roman" pitchFamily="18" charset="0"/>
                <a:cs typeface="Times New Roman" pitchFamily="18" charset="0"/>
              </a:rPr>
              <a:t>dari</a:t>
            </a:r>
            <a:r>
              <a:rPr lang="en-US" sz="280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0" dirty="0" err="1">
                <a:latin typeface="Times New Roman" pitchFamily="18" charset="0"/>
                <a:cs typeface="Times New Roman" pitchFamily="18" charset="0"/>
              </a:rPr>
              <a:t>penyiksaan</a:t>
            </a:r>
            <a:endParaRPr lang="en-US" sz="2800" b="0" dirty="0">
              <a:latin typeface="Times New Roman" pitchFamily="18" charset="0"/>
              <a:cs typeface="Times New Roman" pitchFamily="18" charset="0"/>
            </a:endParaRPr>
          </a:p>
          <a:p>
            <a:pPr marL="342900" indent="-342900" algn="l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120000"/>
              <a:buFontTx/>
              <a:buChar char="•"/>
              <a:defRPr/>
            </a:pPr>
            <a:r>
              <a:rPr lang="en-US" sz="2800" b="0" dirty="0" err="1">
                <a:latin typeface="Times New Roman" pitchFamily="18" charset="0"/>
                <a:cs typeface="Times New Roman" pitchFamily="18" charset="0"/>
              </a:rPr>
              <a:t>hak</a:t>
            </a:r>
            <a:r>
              <a:rPr lang="en-US" sz="280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0" dirty="0" err="1">
                <a:latin typeface="Times New Roman" pitchFamily="18" charset="0"/>
                <a:cs typeface="Times New Roman" pitchFamily="18" charset="0"/>
              </a:rPr>
              <a:t>atas</a:t>
            </a:r>
            <a:r>
              <a:rPr lang="en-US" sz="280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0" dirty="0" err="1">
                <a:latin typeface="Times New Roman" pitchFamily="18" charset="0"/>
                <a:cs typeface="Times New Roman" pitchFamily="18" charset="0"/>
              </a:rPr>
              <a:t>kebebasan</a:t>
            </a:r>
            <a:r>
              <a:rPr lang="en-US" sz="280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0" dirty="0" err="1">
                <a:latin typeface="Times New Roman" pitchFamily="18" charset="0"/>
                <a:cs typeface="Times New Roman" pitchFamily="18" charset="0"/>
              </a:rPr>
              <a:t>bergerak</a:t>
            </a:r>
            <a:r>
              <a:rPr lang="en-US" sz="2800" b="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0" dirty="0" err="1">
                <a:latin typeface="Times New Roman" pitchFamily="18" charset="0"/>
                <a:cs typeface="Times New Roman" pitchFamily="18" charset="0"/>
              </a:rPr>
              <a:t>berpindah</a:t>
            </a:r>
            <a:r>
              <a:rPr lang="en-US" sz="2800" b="0" dirty="0">
                <a:latin typeface="Times New Roman" pitchFamily="18" charset="0"/>
                <a:cs typeface="Times New Roman" pitchFamily="18" charset="0"/>
              </a:rPr>
              <a:t> &amp;  </a:t>
            </a:r>
            <a:r>
              <a:rPr lang="en-US" sz="2800" b="0" dirty="0" err="1">
                <a:latin typeface="Times New Roman" pitchFamily="18" charset="0"/>
                <a:cs typeface="Times New Roman" pitchFamily="18" charset="0"/>
              </a:rPr>
              <a:t>bertempat</a:t>
            </a:r>
            <a:r>
              <a:rPr lang="en-US" sz="280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0" dirty="0" err="1">
                <a:latin typeface="Times New Roman" pitchFamily="18" charset="0"/>
                <a:cs typeface="Times New Roman" pitchFamily="18" charset="0"/>
              </a:rPr>
              <a:t>tinggal</a:t>
            </a:r>
            <a:endParaRPr lang="en-US" sz="2800" b="0" dirty="0">
              <a:latin typeface="Times New Roman" pitchFamily="18" charset="0"/>
              <a:cs typeface="Times New Roman" pitchFamily="18" charset="0"/>
            </a:endParaRPr>
          </a:p>
          <a:p>
            <a:pPr marL="342900" indent="-342900" algn="l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120000"/>
              <a:buFontTx/>
              <a:buChar char="•"/>
              <a:defRPr/>
            </a:pPr>
            <a:r>
              <a:rPr lang="en-US" sz="2800" b="0" dirty="0" err="1">
                <a:latin typeface="Times New Roman" pitchFamily="18" charset="0"/>
                <a:cs typeface="Times New Roman" pitchFamily="18" charset="0"/>
              </a:rPr>
              <a:t>hak</a:t>
            </a:r>
            <a:r>
              <a:rPr lang="en-US" sz="280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0" dirty="0" err="1">
                <a:latin typeface="Times New Roman" pitchFamily="18" charset="0"/>
                <a:cs typeface="Times New Roman" pitchFamily="18" charset="0"/>
              </a:rPr>
              <a:t>atas</a:t>
            </a:r>
            <a:r>
              <a:rPr lang="en-US" sz="280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0" dirty="0" err="1">
                <a:latin typeface="Times New Roman" pitchFamily="18" charset="0"/>
                <a:cs typeface="Times New Roman" pitchFamily="18" charset="0"/>
              </a:rPr>
              <a:t>keadilan</a:t>
            </a:r>
            <a:r>
              <a:rPr lang="en-US" sz="280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0" dirty="0" err="1"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sz="280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0" dirty="0" err="1">
                <a:latin typeface="Times New Roman" pitchFamily="18" charset="0"/>
                <a:cs typeface="Times New Roman" pitchFamily="18" charset="0"/>
              </a:rPr>
              <a:t>proses</a:t>
            </a:r>
            <a:r>
              <a:rPr lang="en-US" sz="280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0" dirty="0" err="1">
                <a:latin typeface="Times New Roman" pitchFamily="18" charset="0"/>
                <a:cs typeface="Times New Roman" pitchFamily="18" charset="0"/>
              </a:rPr>
              <a:t>peradilan</a:t>
            </a:r>
            <a:endParaRPr lang="en-US" sz="2800" b="0" dirty="0">
              <a:latin typeface="Times New Roman" pitchFamily="18" charset="0"/>
              <a:cs typeface="Times New Roman" pitchFamily="18" charset="0"/>
            </a:endParaRPr>
          </a:p>
          <a:p>
            <a:pPr marL="342900" indent="-342900" algn="l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120000"/>
              <a:buFontTx/>
              <a:buChar char="•"/>
              <a:defRPr/>
            </a:pPr>
            <a:r>
              <a:rPr lang="en-US" sz="2800" b="0" dirty="0" err="1">
                <a:latin typeface="Times New Roman" pitchFamily="18" charset="0"/>
                <a:cs typeface="Times New Roman" pitchFamily="18" charset="0"/>
              </a:rPr>
              <a:t>hak</a:t>
            </a:r>
            <a:r>
              <a:rPr lang="en-US" sz="280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0" dirty="0" err="1"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sz="280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0" dirty="0" err="1">
                <a:latin typeface="Times New Roman" pitchFamily="18" charset="0"/>
                <a:cs typeface="Times New Roman" pitchFamily="18" charset="0"/>
              </a:rPr>
              <a:t>berkeluarga</a:t>
            </a:r>
            <a:endParaRPr lang="en-US" sz="2800" b="0" dirty="0">
              <a:latin typeface="Times New Roman" pitchFamily="18" charset="0"/>
              <a:cs typeface="Times New Roman" pitchFamily="18" charset="0"/>
            </a:endParaRPr>
          </a:p>
          <a:p>
            <a:pPr marL="342900" indent="-342900" algn="l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120000"/>
              <a:buFontTx/>
              <a:buChar char="•"/>
              <a:defRPr/>
            </a:pPr>
            <a:r>
              <a:rPr lang="en-US" sz="2800" b="0" dirty="0" err="1">
                <a:latin typeface="Times New Roman" pitchFamily="18" charset="0"/>
                <a:cs typeface="Times New Roman" pitchFamily="18" charset="0"/>
              </a:rPr>
              <a:t>hak</a:t>
            </a:r>
            <a:r>
              <a:rPr lang="en-US" sz="280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0" dirty="0" err="1"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sz="280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0" dirty="0" err="1">
                <a:latin typeface="Times New Roman" pitchFamily="18" charset="0"/>
                <a:cs typeface="Times New Roman" pitchFamily="18" charset="0"/>
              </a:rPr>
              <a:t>berkeyakinan</a:t>
            </a:r>
            <a:r>
              <a:rPr lang="en-US" sz="280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0" dirty="0" err="1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280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d-ID" sz="2800" b="0" dirty="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2800" b="0" dirty="0" err="1" smtClean="0">
                <a:latin typeface="Times New Roman" pitchFamily="18" charset="0"/>
                <a:cs typeface="Times New Roman" pitchFamily="18" charset="0"/>
              </a:rPr>
              <a:t>beragama</a:t>
            </a:r>
            <a:r>
              <a:rPr lang="en-US" sz="2800" b="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0" dirty="0" err="1">
                <a:latin typeface="Times New Roman" pitchFamily="18" charset="0"/>
                <a:cs typeface="Times New Roman" pitchFamily="18" charset="0"/>
              </a:rPr>
              <a:t>dan</a:t>
            </a:r>
            <a:endParaRPr lang="en-US" sz="2800" b="0" dirty="0">
              <a:latin typeface="Times New Roman" pitchFamily="18" charset="0"/>
              <a:cs typeface="Times New Roman" pitchFamily="18" charset="0"/>
            </a:endParaRPr>
          </a:p>
          <a:p>
            <a:pPr marL="342900" indent="-342900" algn="l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120000"/>
              <a:buFontTx/>
              <a:buChar char="•"/>
              <a:defRPr/>
            </a:pPr>
            <a:r>
              <a:rPr lang="en-US" sz="2800" b="0" dirty="0" err="1">
                <a:latin typeface="Times New Roman" pitchFamily="18" charset="0"/>
                <a:cs typeface="Times New Roman" pitchFamily="18" charset="0"/>
              </a:rPr>
              <a:t>hak</a:t>
            </a:r>
            <a:r>
              <a:rPr lang="en-US" sz="280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0" dirty="0" err="1"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sz="280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0" dirty="0" err="1">
                <a:latin typeface="Times New Roman" pitchFamily="18" charset="0"/>
                <a:cs typeface="Times New Roman" pitchFamily="18" charset="0"/>
              </a:rPr>
              <a:t>berkumpul</a:t>
            </a:r>
            <a:r>
              <a:rPr lang="en-US" sz="280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0" dirty="0" err="1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280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0" dirty="0" err="1">
                <a:latin typeface="Times New Roman" pitchFamily="18" charset="0"/>
                <a:cs typeface="Times New Roman" pitchFamily="18" charset="0"/>
              </a:rPr>
              <a:t>berserikat</a:t>
            </a:r>
            <a:r>
              <a:rPr lang="en-US" sz="2800" b="0" dirty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154338023"/>
      </p:ext>
    </p:extLst>
  </p:cSld>
  <p:clrMapOvr>
    <a:masterClrMapping/>
  </p:clrMapOvr>
  <p:transition spd="slow">
    <p:wheel spokes="2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A18A126-440C-4E7F-B496-CA33C8ED3538}" type="datetime1">
              <a:rPr lang="en-US" smtClean="0"/>
              <a:pPr>
                <a:defRPr/>
              </a:pPr>
              <a:t>4/11/2025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Revisi 01 Pendidikan Kewargangaraan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993CD01-37FE-48AE-BC86-80D69A2F4E5E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457200" y="152400"/>
            <a:ext cx="8186766" cy="972344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id-ID" sz="3600" dirty="0" smtClean="0"/>
              <a:t>Ps 28 i (1) UUD 1945-Amd II</a:t>
            </a:r>
            <a:endParaRPr lang="id-ID" sz="3600" i="1" dirty="0"/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335741" y="1149330"/>
            <a:ext cx="8429684" cy="4857784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600"/>
              </a:spcBef>
            </a:pPr>
            <a:r>
              <a:rPr lang="id-ID" sz="2800" dirty="0" smtClean="0"/>
              <a:t>Hak untuk hidup, </a:t>
            </a:r>
          </a:p>
          <a:p>
            <a:pPr>
              <a:spcBef>
                <a:spcPts val="600"/>
              </a:spcBef>
            </a:pPr>
            <a:r>
              <a:rPr lang="id-ID" sz="2800" dirty="0" smtClean="0"/>
              <a:t>hak untuk tidak disiksa, </a:t>
            </a:r>
          </a:p>
          <a:p>
            <a:pPr>
              <a:spcBef>
                <a:spcPts val="600"/>
              </a:spcBef>
            </a:pPr>
            <a:r>
              <a:rPr lang="id-ID" sz="2800" dirty="0" smtClean="0"/>
              <a:t>hak kemerdekaan pikiran dan hati nurani, </a:t>
            </a:r>
          </a:p>
          <a:p>
            <a:pPr>
              <a:spcBef>
                <a:spcPts val="600"/>
              </a:spcBef>
            </a:pPr>
            <a:r>
              <a:rPr lang="id-ID" sz="2800" dirty="0" smtClean="0"/>
              <a:t>hak beragama, </a:t>
            </a:r>
          </a:p>
          <a:p>
            <a:pPr>
              <a:spcBef>
                <a:spcPts val="600"/>
              </a:spcBef>
            </a:pPr>
            <a:r>
              <a:rPr lang="id-ID" sz="2800" dirty="0" smtClean="0"/>
              <a:t>hak untuk tidak diperbudak, </a:t>
            </a:r>
          </a:p>
          <a:p>
            <a:pPr>
              <a:spcBef>
                <a:spcPts val="600"/>
              </a:spcBef>
            </a:pPr>
            <a:r>
              <a:rPr lang="id-ID" sz="2800" dirty="0" smtClean="0"/>
              <a:t>hak untuk diakui </a:t>
            </a:r>
            <a:r>
              <a:rPr lang="nn-NO" sz="2800" dirty="0" smtClean="0"/>
              <a:t>sebagai pribadi di hadapan hukum, </a:t>
            </a:r>
            <a:endParaRPr lang="id-ID" sz="2800" dirty="0" smtClean="0"/>
          </a:p>
          <a:p>
            <a:pPr>
              <a:spcBef>
                <a:spcPts val="600"/>
              </a:spcBef>
            </a:pPr>
            <a:r>
              <a:rPr lang="nn-NO" sz="2800" dirty="0" smtClean="0"/>
              <a:t>dan hak untuk tidak dituntut atas dasar</a:t>
            </a:r>
            <a:r>
              <a:rPr lang="id-ID" sz="2800" dirty="0" smtClean="0"/>
              <a:t> hukum yang berlaku surut ...</a:t>
            </a:r>
          </a:p>
          <a:p>
            <a:pPr>
              <a:spcBef>
                <a:spcPts val="600"/>
              </a:spcBef>
              <a:buFont typeface="Arial" charset="0"/>
              <a:buNone/>
            </a:pPr>
            <a:r>
              <a:rPr lang="id-ID" sz="2800" i="1" dirty="0" smtClean="0"/>
              <a:t>	adalah hak asasi manusia yang tidak dapat </a:t>
            </a:r>
            <a:r>
              <a:rPr lang="fi-FI" sz="2800" i="1" dirty="0" smtClean="0"/>
              <a:t>dikurangi dalam keadaan apa pun.</a:t>
            </a:r>
            <a:endParaRPr lang="id-ID" sz="2800" i="1" dirty="0"/>
          </a:p>
        </p:txBody>
      </p:sp>
    </p:spTree>
    <p:extLst>
      <p:ext uri="{BB962C8B-B14F-4D97-AF65-F5344CB8AC3E}">
        <p14:creationId xmlns:p14="http://schemas.microsoft.com/office/powerpoint/2010/main" val="3246668076"/>
      </p:ext>
    </p:extLst>
  </p:cSld>
  <p:clrMapOvr>
    <a:masterClrMapping/>
  </p:clrMapOvr>
  <p:transition spd="slow">
    <p:wheel spokes="2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A18A126-440C-4E7F-B496-CA33C8ED3538}" type="datetime1">
              <a:rPr lang="en-US" smtClean="0"/>
              <a:pPr>
                <a:defRPr/>
              </a:pPr>
              <a:t>4/11/2025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Revisi 01 Pendidikan Kewargangaraan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993CD01-37FE-48AE-BC86-80D69A2F4E5E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  <p:sp>
        <p:nvSpPr>
          <p:cNvPr id="5" name="Title 2"/>
          <p:cNvSpPr txBox="1">
            <a:spLocks/>
          </p:cNvSpPr>
          <p:nvPr/>
        </p:nvSpPr>
        <p:spPr>
          <a:xfrm>
            <a:off x="0" y="76200"/>
            <a:ext cx="8858280" cy="533400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id-ID" b="1" smtClean="0"/>
              <a:t>Kewajiban HAM Negara</a:t>
            </a:r>
            <a:endParaRPr lang="id-ID" b="1" dirty="0"/>
          </a:p>
        </p:txBody>
      </p: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181582788"/>
              </p:ext>
            </p:extLst>
          </p:nvPr>
        </p:nvGraphicFramePr>
        <p:xfrm>
          <a:off x="0" y="928670"/>
          <a:ext cx="9001156" cy="570073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363086817"/>
      </p:ext>
    </p:extLst>
  </p:cSld>
  <p:clrMapOvr>
    <a:masterClrMapping/>
  </p:clrMapOvr>
  <p:transition spd="slow">
    <p:wheel spokes="2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Posisi dan Arti Penting Pembelajaran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666</TotalTime>
  <Words>693</Words>
  <Application>Microsoft Office PowerPoint</Application>
  <PresentationFormat>On-screen Show (4:3)</PresentationFormat>
  <Paragraphs>123</Paragraphs>
  <Slides>15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3" baseType="lpstr">
      <vt:lpstr>Adobe Gothic Std B</vt:lpstr>
      <vt:lpstr>Arial</vt:lpstr>
      <vt:lpstr>Arial Black</vt:lpstr>
      <vt:lpstr>Calibri</vt:lpstr>
      <vt:lpstr>Cambria</vt:lpstr>
      <vt:lpstr>Segoe UI Semibold</vt:lpstr>
      <vt:lpstr>Times New Roman</vt:lpstr>
      <vt:lpstr>Office Theme</vt:lpstr>
      <vt:lpstr>HAK AZASI MANUSIA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  End  </vt:lpstr>
    </vt:vector>
  </TitlesOfParts>
  <Company>IBI Darmajaya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User</cp:lastModifiedBy>
  <cp:revision>126</cp:revision>
  <dcterms:created xsi:type="dcterms:W3CDTF">2010-04-18T12:06:30Z</dcterms:created>
  <dcterms:modified xsi:type="dcterms:W3CDTF">2025-04-11T00:38:09Z</dcterms:modified>
</cp:coreProperties>
</file>