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61" r:id="rId5"/>
    <p:sldId id="257" r:id="rId6"/>
    <p:sldId id="262" r:id="rId7"/>
    <p:sldId id="265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D0530-4402-C029-B6AB-BD979EB4A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5472A-DB87-3F97-F288-4049AF0B0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A07B2-C787-399D-1D82-6C9C8DEA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9D86-8581-49F8-9988-E5B4D8405AB9}" type="datetimeFigureOut">
              <a:rPr lang="en-ID" smtClean="0"/>
              <a:t>23/03/2025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8062B-DE4B-6F4D-7638-CD56282C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B910D-4354-55AC-397A-E51EB21CC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104-99B0-4FFB-9931-F5DF78F857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06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63F2A-7E15-9E09-6A26-30A75FDB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8D4A8-3562-F18F-5A76-2BB213DE7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CCABB-D37B-67D5-8B0A-95F6951D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9D86-8581-49F8-9988-E5B4D8405AB9}" type="datetimeFigureOut">
              <a:rPr lang="en-ID" smtClean="0"/>
              <a:t>23/03/2025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1EA26-7287-A218-C73A-F024983B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CBC8E-855A-6BD0-264A-45C1F889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104-99B0-4FFB-9931-F5DF78F857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290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614E88-AAF2-7633-A53B-F139D25E6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2D9A4-C480-A786-07BA-27FE89F54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A0EC3-8E52-5506-832B-0A11BB418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9D86-8581-49F8-9988-E5B4D8405AB9}" type="datetimeFigureOut">
              <a:rPr lang="en-ID" smtClean="0"/>
              <a:t>23/03/2025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425DA-A38A-9B2D-DA3A-D435EB2C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C07B4-19F8-C44B-859C-EDFAD4D8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104-99B0-4FFB-9931-F5DF78F857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124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CFED-7CD8-F2D7-4228-99F46931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A4A47-9275-DC9C-7C86-6B2252906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823DF-8F67-E7C5-84B8-F3DA4F06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9D86-8581-49F8-9988-E5B4D8405AB9}" type="datetimeFigureOut">
              <a:rPr lang="en-ID" smtClean="0"/>
              <a:t>23/03/2025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926D5-16B6-D416-8CA2-A62CA109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EA0C-6323-6300-8C01-19C29E27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104-99B0-4FFB-9931-F5DF78F857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24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F6D3-E213-406B-4821-5CB517835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33BB4-8199-B7BB-C87D-BCFC47001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BEC00-852F-B2F1-1E8D-E6DA9B796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9D86-8581-49F8-9988-E5B4D8405AB9}" type="datetimeFigureOut">
              <a:rPr lang="en-ID" smtClean="0"/>
              <a:t>23/03/2025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4D1F0-0926-8C11-33E4-A1165058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BC919-B232-3479-1A13-3F83EF1E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104-99B0-4FFB-9931-F5DF78F857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308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86A94-E68E-7459-1D54-187A823C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7FF81-31A0-008D-80C9-CD5A22AFA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00C42-2299-61FB-A5CB-DE4C447F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E8A8B-CB5D-378D-5E02-F8987D676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9D86-8581-49F8-9988-E5B4D8405AB9}" type="datetimeFigureOut">
              <a:rPr lang="en-ID" smtClean="0"/>
              <a:t>23/03/2025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8D3BB-15C2-6A30-4DDE-783A061C6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7EAD9-8811-0232-53F7-E8140191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104-99B0-4FFB-9931-F5DF78F857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962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71B1-6CE7-23A7-6F24-21DED348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BEF9B-2CF2-E4D8-5B0A-928FDA7A0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1C00F-25A3-DAAA-A206-6CD6242FB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6D40DD-6D26-E6D2-6356-917544FF9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A32208-E4AC-9BCF-C1A1-B2CF93430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12CA5A-21AB-DB60-B734-C8BCA1A2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9D86-8581-49F8-9988-E5B4D8405AB9}" type="datetimeFigureOut">
              <a:rPr lang="en-ID" smtClean="0"/>
              <a:t>23/03/2025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B18B4-1571-ABBA-1C7E-C92258C87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A1372E-F158-70D8-743D-31B7754C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104-99B0-4FFB-9931-F5DF78F857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573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B1F9C-11CD-22B1-DB8C-18316A5D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B6C71-13AA-0838-EC21-DF04E02FD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9D86-8581-49F8-9988-E5B4D8405AB9}" type="datetimeFigureOut">
              <a:rPr lang="en-ID" smtClean="0"/>
              <a:t>23/03/2025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9D32CD-143E-83CF-1245-B4C05ABE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1FD3B-16C7-011E-55DC-55482C42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104-99B0-4FFB-9931-F5DF78F857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25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497999-557C-DF9E-D122-7431FC78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9D86-8581-49F8-9988-E5B4D8405AB9}" type="datetimeFigureOut">
              <a:rPr lang="en-ID" smtClean="0"/>
              <a:t>23/03/2025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EFC959-75FA-8A6B-0FFE-7B547E54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D5E60-E5BE-6EB6-2C88-A146FA19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104-99B0-4FFB-9931-F5DF78F857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892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FDBED-4EBA-A568-B45B-B0FE3A79C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1D935-A76A-7BD0-8666-659FA63EA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1FD4F-5644-9D14-77ED-F4D02471C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9352F-A639-BA82-93A8-700F95BA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9D86-8581-49F8-9988-E5B4D8405AB9}" type="datetimeFigureOut">
              <a:rPr lang="en-ID" smtClean="0"/>
              <a:t>23/03/2025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6E5A1-4611-5DFF-58E1-B1242E11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DA751-5002-8826-A884-3B5518B4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104-99B0-4FFB-9931-F5DF78F857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354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85234-390A-3574-D45A-226D0F7A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AA854B-3AE5-7C41-E8C1-94114041E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4BFD0-8A25-D803-F3CF-7BD728FA5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2F971-D28F-14BB-5413-A3A32A0F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9D86-8581-49F8-9988-E5B4D8405AB9}" type="datetimeFigureOut">
              <a:rPr lang="en-ID" smtClean="0"/>
              <a:t>23/03/2025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0F39E-EE7D-0B25-382D-FA2DADB7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B7BE8-85E3-690E-3E6C-05C19E8C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104-99B0-4FFB-9931-F5DF78F857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219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81EDB3-DDD0-2F21-B255-C9052021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42E44-EEF4-9D63-188A-F8B022A6E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4DA0A-E45A-F2D5-56AC-B509EFF5A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A9D86-8581-49F8-9988-E5B4D8405AB9}" type="datetimeFigureOut">
              <a:rPr lang="en-ID" smtClean="0"/>
              <a:t>23/03/2025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743EB-BB70-D8F9-6CDE-445E8A82B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8EAFA-5315-C006-7A26-D50271C32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32104-99B0-4FFB-9931-F5DF78F857C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739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FD2EA-88A9-E625-334E-D995A3B07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8E420-57E9-5225-5F98-98C64D759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869FC-195F-C3A9-D9C6-429068C0B6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 descr="Close up of glass chess pieces">
            <a:extLst>
              <a:ext uri="{FF2B5EF4-FFF2-40B4-BE49-F238E27FC236}">
                <a16:creationId xmlns:a16="http://schemas.microsoft.com/office/drawing/2014/main" id="{FBE622FD-C039-C259-FC2C-1202779BC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964"/>
            <a:ext cx="12268200" cy="69389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746B1A-97BC-1179-E4B8-84BE54E22162}"/>
              </a:ext>
            </a:extLst>
          </p:cNvPr>
          <p:cNvSpPr/>
          <p:nvPr/>
        </p:nvSpPr>
        <p:spPr>
          <a:xfrm>
            <a:off x="5878286" y="583364"/>
            <a:ext cx="4632678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Review Film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PURSUIT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HAPPYNESS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7AA728-0E40-E87C-0E1A-555955B40D9D}"/>
              </a:ext>
            </a:extLst>
          </p:cNvPr>
          <p:cNvSpPr/>
          <p:nvPr/>
        </p:nvSpPr>
        <p:spPr>
          <a:xfrm>
            <a:off x="5807528" y="3263786"/>
            <a:ext cx="5660572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Kelompok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 :</a:t>
            </a:r>
          </a:p>
          <a:p>
            <a:pPr algn="ctr"/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Deddy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Amarullah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/ NPM : 2422311095P</a:t>
            </a:r>
          </a:p>
          <a:p>
            <a:pPr marL="514350" indent="-514350">
              <a:buAutoNum type="arabicPeriod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Mohammad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Midiya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/ NPM : 2422311035P</a:t>
            </a:r>
          </a:p>
          <a:p>
            <a:pPr marL="514350" indent="-514350">
              <a:buAutoNum type="arabicPeriod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Maryono / NPM : 2422311041P</a:t>
            </a:r>
          </a:p>
          <a:p>
            <a:pPr marL="514350" indent="-514350">
              <a:buAutoNum type="arabicPeriod"/>
            </a:pP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Berzalida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Septaria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/ NPM : 2422311042P</a:t>
            </a:r>
          </a:p>
          <a:p>
            <a:pPr marL="514350" indent="-514350">
              <a:buAutoNum type="arabicPeriod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Ketut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Ailend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Aurora / NPM : 2422311120P</a:t>
            </a:r>
          </a:p>
          <a:p>
            <a:pPr marL="514350" indent="-514350">
              <a:buAutoNum type="arabicPeriod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Helia / NPM : 2422311077P</a:t>
            </a:r>
          </a:p>
          <a:p>
            <a:pPr marL="514350" indent="-514350" algn="ctr">
              <a:buAutoNum type="arabicPeriod"/>
            </a:pP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4350" indent="-514350" algn="ctr">
              <a:buAutoNum type="arabicPeriod"/>
            </a:pP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C38159-D3BD-BF03-A050-104591A42390}"/>
              </a:ext>
            </a:extLst>
          </p:cNvPr>
          <p:cNvSpPr/>
          <p:nvPr/>
        </p:nvSpPr>
        <p:spPr>
          <a:xfrm>
            <a:off x="2797628" y="6366097"/>
            <a:ext cx="24032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 Smith/Cris Gardner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B5DFB6-8CA0-1739-3E2B-4FFA35A42C6C}"/>
              </a:ext>
            </a:extLst>
          </p:cNvPr>
          <p:cNvSpPr/>
          <p:nvPr/>
        </p:nvSpPr>
        <p:spPr>
          <a:xfrm>
            <a:off x="212623" y="6340818"/>
            <a:ext cx="238783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Cristopher/Jaden Smith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93578E-C589-B4BA-5A1F-7AA10C65C41F}"/>
              </a:ext>
            </a:extLst>
          </p:cNvPr>
          <p:cNvSpPr/>
          <p:nvPr/>
        </p:nvSpPr>
        <p:spPr>
          <a:xfrm>
            <a:off x="0" y="-80964"/>
            <a:ext cx="12268200" cy="6938963"/>
          </a:xfrm>
          <a:prstGeom prst="rect">
            <a:avLst/>
          </a:prstGeom>
          <a:blipFill>
            <a:blip r:embed="rId3">
              <a:alphaModFix amt="2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583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5E04-73B5-FE03-E9C5-50917A4B20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9576E-7E67-6D9E-BFE8-203F13204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 descr="Close up of glass chess pieces">
            <a:extLst>
              <a:ext uri="{FF2B5EF4-FFF2-40B4-BE49-F238E27FC236}">
                <a16:creationId xmlns:a16="http://schemas.microsoft.com/office/drawing/2014/main" id="{5607F01B-ECB8-2984-DC66-3A33B0AC3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CB5AE-36CF-DB23-FFE9-C9EF6B094BAF}"/>
              </a:ext>
            </a:extLst>
          </p:cNvPr>
          <p:cNvSpPr/>
          <p:nvPr/>
        </p:nvSpPr>
        <p:spPr>
          <a:xfrm>
            <a:off x="2284676" y="202121"/>
            <a:ext cx="13960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Narasi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5001A0-C8F4-23BB-83CE-9695471F726A}"/>
              </a:ext>
            </a:extLst>
          </p:cNvPr>
          <p:cNvSpPr/>
          <p:nvPr/>
        </p:nvSpPr>
        <p:spPr>
          <a:xfrm>
            <a:off x="8545074" y="199032"/>
            <a:ext cx="17421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Sinopsis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ADDE1-60F3-F6E4-FD76-2E55E96D0C14}"/>
              </a:ext>
            </a:extLst>
          </p:cNvPr>
          <p:cNvSpPr/>
          <p:nvPr/>
        </p:nvSpPr>
        <p:spPr>
          <a:xfrm>
            <a:off x="671667" y="925710"/>
            <a:ext cx="4869162" cy="21522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"The Pursuit of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Happyness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 drama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biografi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Amerika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Serikat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2006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disutradarai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Gabriele Muccino. Film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dibintangi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Will Smith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Chris Gardner,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salesman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berjuang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bertahan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putranya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Christopher (Jaden Smith).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8981EF-B40D-1C88-D1B9-4E4DB9BB8EF5}"/>
              </a:ext>
            </a:extLst>
          </p:cNvPr>
          <p:cNvSpPr/>
          <p:nvPr/>
        </p:nvSpPr>
        <p:spPr>
          <a:xfrm>
            <a:off x="6651173" y="971230"/>
            <a:ext cx="4869162" cy="45246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dirty="0"/>
              <a:t>Film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menggambarkan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Chris Gardner di San Francisco </a:t>
            </a:r>
            <a:r>
              <a:rPr lang="en-ID" dirty="0" err="1"/>
              <a:t>tahun</a:t>
            </a:r>
            <a:r>
              <a:rPr lang="en-ID" dirty="0"/>
              <a:t> 1980-an,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penjual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pemindai</a:t>
            </a:r>
            <a:r>
              <a:rPr lang="en-ID" dirty="0"/>
              <a:t> </a:t>
            </a:r>
            <a:r>
              <a:rPr lang="en-ID" dirty="0" err="1"/>
              <a:t>tulang</a:t>
            </a:r>
            <a:r>
              <a:rPr lang="en-ID" dirty="0"/>
              <a:t> yang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kebangkrutan</a:t>
            </a:r>
            <a:r>
              <a:rPr lang="en-ID" dirty="0"/>
              <a:t>.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yang </a:t>
            </a:r>
            <a:r>
              <a:rPr lang="en-ID" dirty="0" err="1"/>
              <a:t>memburuk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istrinya</a:t>
            </a:r>
            <a:r>
              <a:rPr lang="en-ID" dirty="0"/>
              <a:t> </a:t>
            </a:r>
            <a:r>
              <a:rPr lang="en-ID" dirty="0" err="1"/>
              <a:t>pergi</a:t>
            </a:r>
            <a:r>
              <a:rPr lang="en-ID" dirty="0"/>
              <a:t>. Chris, yang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masa </a:t>
            </a:r>
            <a:r>
              <a:rPr lang="en-ID" dirty="0" err="1"/>
              <a:t>depan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anaknya</a:t>
            </a:r>
            <a:r>
              <a:rPr lang="en-ID" dirty="0"/>
              <a:t>, </a:t>
            </a:r>
            <a:r>
              <a:rPr lang="en-ID" dirty="0" err="1"/>
              <a:t>terinspirasi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pialang</a:t>
            </a:r>
            <a:r>
              <a:rPr lang="en-ID" dirty="0"/>
              <a:t> </a:t>
            </a:r>
            <a:r>
              <a:rPr lang="en-ID" dirty="0" err="1"/>
              <a:t>saham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mewah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diterima</a:t>
            </a:r>
            <a:r>
              <a:rPr lang="en-ID" dirty="0"/>
              <a:t> </a:t>
            </a:r>
            <a:r>
              <a:rPr lang="en-ID" dirty="0" err="1"/>
              <a:t>magang</a:t>
            </a:r>
            <a:r>
              <a:rPr lang="en-ID" dirty="0"/>
              <a:t> di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pialang</a:t>
            </a:r>
            <a:r>
              <a:rPr lang="en-ID" dirty="0"/>
              <a:t> </a:t>
            </a:r>
            <a:r>
              <a:rPr lang="en-ID" dirty="0" err="1"/>
              <a:t>saham</a:t>
            </a:r>
            <a:r>
              <a:rPr lang="en-ID" dirty="0"/>
              <a:t> </a:t>
            </a:r>
            <a:r>
              <a:rPr lang="en-ID" dirty="0" err="1"/>
              <a:t>terkemuka</a:t>
            </a:r>
            <a:r>
              <a:rPr lang="en-ID" dirty="0"/>
              <a:t>,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bersaing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orang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mendapat</a:t>
            </a:r>
            <a:r>
              <a:rPr lang="en-ID" dirty="0"/>
              <a:t> </a:t>
            </a:r>
            <a:r>
              <a:rPr lang="en-ID" dirty="0" err="1"/>
              <a:t>bayaran</a:t>
            </a:r>
            <a:r>
              <a:rPr lang="en-ID" dirty="0"/>
              <a:t>. Chris dan </a:t>
            </a:r>
            <a:r>
              <a:rPr lang="en-ID" dirty="0" err="1"/>
              <a:t>putranya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masa-masa </a:t>
            </a:r>
            <a:r>
              <a:rPr lang="en-ID" dirty="0" err="1"/>
              <a:t>sulit</a:t>
            </a:r>
            <a:r>
              <a:rPr lang="en-ID" dirty="0"/>
              <a:t>,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di </a:t>
            </a:r>
            <a:r>
              <a:rPr lang="en-ID" dirty="0" err="1"/>
              <a:t>penampungan</a:t>
            </a:r>
            <a:r>
              <a:rPr lang="en-ID" dirty="0"/>
              <a:t> dan </a:t>
            </a:r>
            <a:r>
              <a:rPr lang="en-ID" dirty="0" err="1"/>
              <a:t>stasiun</a:t>
            </a:r>
            <a:r>
              <a:rPr lang="en-ID" dirty="0"/>
              <a:t> </a:t>
            </a:r>
            <a:r>
              <a:rPr lang="en-ID" dirty="0" err="1"/>
              <a:t>kereta</a:t>
            </a:r>
            <a:r>
              <a:rPr lang="en-ID" dirty="0"/>
              <a:t>.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 dan </a:t>
            </a:r>
            <a:r>
              <a:rPr lang="en-ID" dirty="0" err="1"/>
              <a:t>dedikasi</a:t>
            </a:r>
            <a:r>
              <a:rPr lang="en-ID" dirty="0"/>
              <a:t>, Chris </a:t>
            </a:r>
            <a:r>
              <a:rPr lang="en-ID" dirty="0" err="1"/>
              <a:t>akhirnya</a:t>
            </a:r>
            <a:r>
              <a:rPr lang="en-ID" dirty="0"/>
              <a:t> </a:t>
            </a:r>
            <a:r>
              <a:rPr lang="en-ID" dirty="0" err="1"/>
              <a:t>berhasil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impiannya</a:t>
            </a:r>
            <a:r>
              <a:rPr lang="en-ID" dirty="0"/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191F3BB-AD29-3AC1-06EB-795668C86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71" y="3571082"/>
            <a:ext cx="4466420" cy="328691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6B2272-AA83-2237-34ED-4AEA6E6FD2DA}"/>
              </a:ext>
            </a:extLst>
          </p:cNvPr>
          <p:cNvCxnSpPr/>
          <p:nvPr/>
        </p:nvCxnSpPr>
        <p:spPr>
          <a:xfrm>
            <a:off x="6096000" y="1061244"/>
            <a:ext cx="0" cy="489743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4B0C06-DD0E-E77F-90DD-95F915B68425}"/>
              </a:ext>
            </a:extLst>
          </p:cNvPr>
          <p:cNvSpPr/>
          <p:nvPr/>
        </p:nvSpPr>
        <p:spPr>
          <a:xfrm>
            <a:off x="1738468" y="3336603"/>
            <a:ext cx="4357533" cy="2469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Poin-poin</a:t>
            </a:r>
            <a:r>
              <a:rPr lang="en-ID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ID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Kemiskinan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kehilangan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tinggal</a:t>
            </a:r>
            <a:endParaRPr lang="en-ID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Perjuangan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endParaRPr lang="en-ID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putranya</a:t>
            </a:r>
            <a:endParaRPr lang="en-ID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Ketekunan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harapan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ditengah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kesulitan</a:t>
            </a:r>
            <a:endParaRPr lang="en-ID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5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59004-8988-BC23-DE94-EEB60AC84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D904-DCED-6CB0-06DE-299845B655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CD7ED-7396-0819-EB7B-53D797D973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 descr="Close up of glass chess pieces">
            <a:extLst>
              <a:ext uri="{FF2B5EF4-FFF2-40B4-BE49-F238E27FC236}">
                <a16:creationId xmlns:a16="http://schemas.microsoft.com/office/drawing/2014/main" id="{8C22DBCB-C3BC-AB0A-A88D-F17EA0DDF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047F9D-19D7-342C-AE8C-4687FB346A6B}"/>
              </a:ext>
            </a:extLst>
          </p:cNvPr>
          <p:cNvSpPr/>
          <p:nvPr/>
        </p:nvSpPr>
        <p:spPr>
          <a:xfrm>
            <a:off x="963341" y="716084"/>
            <a:ext cx="34328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Karakter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Utama :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1DCFA-1358-C725-78DD-5A56882442F2}"/>
              </a:ext>
            </a:extLst>
          </p:cNvPr>
          <p:cNvSpPr/>
          <p:nvPr/>
        </p:nvSpPr>
        <p:spPr>
          <a:xfrm>
            <a:off x="639010" y="1602468"/>
            <a:ext cx="7514390" cy="335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 Gardner (Will Smith):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ayah yang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penuh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kasih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sayang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gigih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Berjuang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putranya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Christopher Gardner Jr. (Jaden Smith):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 Chris yang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selalu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dukungan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motivasi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ayahnya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Linda Gardner (Thandie Newton):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Ibu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Christopher, yang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akhirnya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menyerah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menghadapi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kesulitan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meninggalkan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Chris dan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anaknya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5750F-0121-AA58-EFDF-BDC035837F01}"/>
              </a:ext>
            </a:extLst>
          </p:cNvPr>
          <p:cNvSpPr/>
          <p:nvPr/>
        </p:nvSpPr>
        <p:spPr>
          <a:xfrm flipH="1">
            <a:off x="6411686" y="121445"/>
            <a:ext cx="5780314" cy="6777036"/>
          </a:xfrm>
          <a:prstGeom prst="rect">
            <a:avLst/>
          </a:prstGeom>
          <a:blipFill dpi="0" rotWithShape="1">
            <a:blip r:embed="rId3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563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91C5-F775-2FFA-260F-BD344037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BF3387E-1BC6-DBE6-B1FA-DA47D7D7D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248694"/>
            <a:ext cx="5562600" cy="3505200"/>
          </a:xfrm>
        </p:spPr>
      </p:pic>
      <p:pic>
        <p:nvPicPr>
          <p:cNvPr id="4" name="Picture 3" descr="Close up of glass chess pieces">
            <a:extLst>
              <a:ext uri="{FF2B5EF4-FFF2-40B4-BE49-F238E27FC236}">
                <a16:creationId xmlns:a16="http://schemas.microsoft.com/office/drawing/2014/main" id="{4EF12812-3B7A-33E4-D73E-9D4E6BD30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1DDAE6-3A46-6E6D-85A8-8639189B921B}"/>
              </a:ext>
            </a:extLst>
          </p:cNvPr>
          <p:cNvSpPr/>
          <p:nvPr/>
        </p:nvSpPr>
        <p:spPr>
          <a:xfrm>
            <a:off x="937334" y="780940"/>
            <a:ext cx="28317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Tema Utama :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3EFECE-ABCD-BBBE-2D53-DCBE479C18DA}"/>
              </a:ext>
            </a:extLst>
          </p:cNvPr>
          <p:cNvSpPr/>
          <p:nvPr/>
        </p:nvSpPr>
        <p:spPr>
          <a:xfrm>
            <a:off x="639009" y="1602468"/>
            <a:ext cx="9550019" cy="35961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Ketekunan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kegigihan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Chris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pernah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menyerah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meskipun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menghadapi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rintangan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Harapan: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Pentingnya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harapan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keyakinan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masa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Cinta dan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pengorbanan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Cinta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ayah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putranya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pengorbanan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kebahagiaan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Pentingnya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keras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merubah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nasib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B9B42C-3D00-5C74-37F0-DB3DB66974DC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3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676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92146-00D3-7253-3A48-26C9F2C39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BE027-104E-643D-1411-DECA7B1C9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Close up of glass chess pieces">
            <a:extLst>
              <a:ext uri="{FF2B5EF4-FFF2-40B4-BE49-F238E27FC236}">
                <a16:creationId xmlns:a16="http://schemas.microsoft.com/office/drawing/2014/main" id="{F4F60E19-09FD-69BD-59BB-184E3BD81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3F2D0E-5336-A328-F246-C2ECB98656DB}"/>
              </a:ext>
            </a:extLst>
          </p:cNvPr>
          <p:cNvSpPr/>
          <p:nvPr/>
        </p:nvSpPr>
        <p:spPr>
          <a:xfrm>
            <a:off x="639010" y="704740"/>
            <a:ext cx="27976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Pesan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Moral :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2FC6D2-B86B-4E8C-1837-3292D0626FE9}"/>
              </a:ext>
            </a:extLst>
          </p:cNvPr>
          <p:cNvSpPr/>
          <p:nvPr/>
        </p:nvSpPr>
        <p:spPr>
          <a:xfrm>
            <a:off x="639010" y="1413374"/>
            <a:ext cx="7514390" cy="16621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"The Pursuit of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Happyness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menginspirasi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menyentuh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Film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mengajarkan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ketekunan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harapan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 "The Pursuit of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Happyness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(SDM):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D6B8D7-9687-F9DF-C4D0-218FA4EE1C0A}"/>
              </a:ext>
            </a:extLst>
          </p:cNvPr>
          <p:cNvSpPr/>
          <p:nvPr/>
        </p:nvSpPr>
        <p:spPr>
          <a:xfrm>
            <a:off x="639010" y="3210433"/>
            <a:ext cx="7514390" cy="19713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Rekrutmen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Seleksi</a:t>
            </a:r>
            <a:endParaRPr lang="en-ID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Pelatihan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Pengembangan</a:t>
            </a:r>
            <a:endParaRPr lang="en-ID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Motivasi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Kinerja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Manajemen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Stres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Keseimbangan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-Hidup</a:t>
            </a:r>
            <a:endParaRPr lang="en-ID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Etika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Integritas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45BEFD-1D34-CC3C-AA86-96C554F03621}"/>
              </a:ext>
            </a:extLst>
          </p:cNvPr>
          <p:cNvSpPr/>
          <p:nvPr/>
        </p:nvSpPr>
        <p:spPr>
          <a:xfrm>
            <a:off x="639010" y="5254316"/>
            <a:ext cx="10834533" cy="12631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"The Pursuit of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Happyness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gambaran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SDM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kesuksesan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Film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menunjukkan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rekrutmen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pelatihan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efektif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seseorang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mengatasi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tantangan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Film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menyoroti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ketahanan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beradaptasi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menghadapi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kesulitan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A794C1-1BF5-9E1B-A5D4-0583AAE2165D}"/>
              </a:ext>
            </a:extLst>
          </p:cNvPr>
          <p:cNvSpPr/>
          <p:nvPr/>
        </p:nvSpPr>
        <p:spPr>
          <a:xfrm>
            <a:off x="5233108" y="1204332"/>
            <a:ext cx="8441473" cy="5653668"/>
          </a:xfrm>
          <a:prstGeom prst="rect">
            <a:avLst/>
          </a:prstGeom>
          <a:blipFill>
            <a:blip r:embed="rId3">
              <a:alphaModFix amt="2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115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34EB-285D-EEBA-C056-A6BF83D8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A261-6206-E767-C8E7-EE30B34B5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Close up of glass chess pieces">
            <a:extLst>
              <a:ext uri="{FF2B5EF4-FFF2-40B4-BE49-F238E27FC236}">
                <a16:creationId xmlns:a16="http://schemas.microsoft.com/office/drawing/2014/main" id="{D0E7D3A0-2131-90DB-B3B5-38FA99F57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6736E3-2702-5FA1-DB11-03CBF8E2C6B1}"/>
              </a:ext>
            </a:extLst>
          </p:cNvPr>
          <p:cNvSpPr/>
          <p:nvPr/>
        </p:nvSpPr>
        <p:spPr>
          <a:xfrm>
            <a:off x="980750" y="704740"/>
            <a:ext cx="43560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Dampak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Relevansi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8E1626-55C3-010C-6EE7-7C6E5803F86C}"/>
              </a:ext>
            </a:extLst>
          </p:cNvPr>
          <p:cNvSpPr/>
          <p:nvPr/>
        </p:nvSpPr>
        <p:spPr>
          <a:xfrm>
            <a:off x="639010" y="1602468"/>
            <a:ext cx="7514390" cy="35042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Dampak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 pada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penonton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Inspirasi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motivasi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menghadapi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kesulitan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Relevansi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nyata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Kisah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perjuangan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impian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Pelajaran yang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diambil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sehari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155B61-4487-1EB8-509E-3D0BC0FC54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1928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DCC6-8AF5-8A98-7092-D66515FA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A43DA-B7AA-95BA-9B21-C578B540C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Close up of glass chess pieces">
            <a:extLst>
              <a:ext uri="{FF2B5EF4-FFF2-40B4-BE49-F238E27FC236}">
                <a16:creationId xmlns:a16="http://schemas.microsoft.com/office/drawing/2014/main" id="{F7F5216E-6B6D-80AA-C08F-29ECF542B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CA3CCA-AD14-D179-5CF3-829CF042612B}"/>
              </a:ext>
            </a:extLst>
          </p:cNvPr>
          <p:cNvSpPr/>
          <p:nvPr/>
        </p:nvSpPr>
        <p:spPr>
          <a:xfrm>
            <a:off x="649896" y="554319"/>
            <a:ext cx="7514390" cy="9668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film "The Pursuit of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Happyness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lima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disiplin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dikemukakan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Peter Senge,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D3EA9-099C-913E-7B2B-C0F16ADA27AF}"/>
              </a:ext>
            </a:extLst>
          </p:cNvPr>
          <p:cNvSpPr/>
          <p:nvPr/>
        </p:nvSpPr>
        <p:spPr>
          <a:xfrm>
            <a:off x="649896" y="1656059"/>
            <a:ext cx="7514390" cy="19645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Penguasaan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Pribadi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(Personal Mastery)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Model Mental (Mental Models)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Visi Bersama (Shared Vision)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Tim (Team Learning)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Pemikiran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Sistem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(System Thinking)</a:t>
            </a:r>
            <a:endParaRPr lang="en-ID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DFA6A8-6FB8-9C98-1AAC-DB29F08D02FF}"/>
              </a:ext>
            </a:extLst>
          </p:cNvPr>
          <p:cNvSpPr/>
          <p:nvPr/>
        </p:nvSpPr>
        <p:spPr>
          <a:xfrm>
            <a:off x="649896" y="3702649"/>
            <a:ext cx="11215533" cy="31553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Strategis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Film "The Pursuit of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Happyness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menggambarkan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prinsip-prinsip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diterapkan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konteks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 Gardner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menunjukkan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kualitas-kualitas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ketahanan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membangun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mengajarkan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relevan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konteks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formal,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pribadi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menerapkan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konsep-konsep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Chris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rintangan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kesuksesan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inginkan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26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4D42-A4E4-E116-F06B-A85BFF4E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3BBE4-22CE-0838-9EA9-B8C4197F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Close up of glass chess pieces">
            <a:extLst>
              <a:ext uri="{FF2B5EF4-FFF2-40B4-BE49-F238E27FC236}">
                <a16:creationId xmlns:a16="http://schemas.microsoft.com/office/drawing/2014/main" id="{B73DF88B-6891-C38B-0B29-040A7812D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AC30C0-B215-ECE8-3F60-8273002FD854}"/>
              </a:ext>
            </a:extLst>
          </p:cNvPr>
          <p:cNvSpPr/>
          <p:nvPr/>
        </p:nvSpPr>
        <p:spPr>
          <a:xfrm>
            <a:off x="972298" y="724022"/>
            <a:ext cx="2652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Kesimpulan :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C47EF5-D856-A1FA-8649-DF6BF92D8F7E}"/>
              </a:ext>
            </a:extLst>
          </p:cNvPr>
          <p:cNvSpPr/>
          <p:nvPr/>
        </p:nvSpPr>
        <p:spPr>
          <a:xfrm>
            <a:off x="639010" y="1505142"/>
            <a:ext cx="7514390" cy="12631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Film "The Pursuit of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Happyness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kisah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inspiratif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bernama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Chris Gardner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berjuang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melawan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kemiskinan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kesulitan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putranya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kesimpulan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D722E-AD46-B4A0-DEA5-223DC2ADC559}"/>
              </a:ext>
            </a:extLst>
          </p:cNvPr>
          <p:cNvSpPr/>
          <p:nvPr/>
        </p:nvSpPr>
        <p:spPr>
          <a:xfrm>
            <a:off x="639010" y="2903097"/>
            <a:ext cx="7514390" cy="19713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Ketekunan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keras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kunci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kesuksesan</a:t>
            </a:r>
            <a:endParaRPr lang="en-ID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Pentingnya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harapan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Impian</a:t>
            </a:r>
            <a:endParaRPr lang="en-ID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Cinta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seorang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ayah yang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tak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tergoyahkan</a:t>
            </a:r>
            <a:endParaRPr lang="en-ID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Pentingnya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integritas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etika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endParaRPr lang="en-ID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Kesuksesan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selalu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tentang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uang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188815-2D1A-1725-2ED9-BAE15C69F10E}"/>
              </a:ext>
            </a:extLst>
          </p:cNvPr>
          <p:cNvSpPr/>
          <p:nvPr/>
        </p:nvSpPr>
        <p:spPr>
          <a:xfrm>
            <a:off x="639010" y="5016845"/>
            <a:ext cx="7514390" cy="12631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keseluruhan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"The Pursuit of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Happyness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menginspirasi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harapan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ketekunan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kekuatan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Film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mengajarkan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dedikasi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keyakinan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mengatasi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rintangan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pun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089043-DC73-6B88-5E39-AA6092D67F09}"/>
              </a:ext>
            </a:extLst>
          </p:cNvPr>
          <p:cNvSpPr/>
          <p:nvPr/>
        </p:nvSpPr>
        <p:spPr>
          <a:xfrm>
            <a:off x="4721153" y="108858"/>
            <a:ext cx="8142514" cy="7620000"/>
          </a:xfrm>
          <a:prstGeom prst="rect">
            <a:avLst/>
          </a:prstGeom>
          <a:blipFill>
            <a:blip r:embed="rId3">
              <a:alphaModFix amt="2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3265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B86196-2AD0-7FC4-9DDE-44A0FD017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C72397-8195-7CEC-A9D6-372B2107623E}"/>
              </a:ext>
            </a:extLst>
          </p:cNvPr>
          <p:cNvSpPr/>
          <p:nvPr/>
        </p:nvSpPr>
        <p:spPr>
          <a:xfrm>
            <a:off x="3791207" y="5351306"/>
            <a:ext cx="4370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2171031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807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Acer Swift 3</dc:creator>
  <cp:lastModifiedBy>Acer Swift 3</cp:lastModifiedBy>
  <cp:revision>20</cp:revision>
  <dcterms:created xsi:type="dcterms:W3CDTF">2025-03-23T01:49:08Z</dcterms:created>
  <dcterms:modified xsi:type="dcterms:W3CDTF">2025-03-23T04:04:52Z</dcterms:modified>
</cp:coreProperties>
</file>