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744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07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30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63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81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1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81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69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490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1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231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8368E-58CA-4E02-B260-C36EEFAFD285}" type="datetimeFigureOut">
              <a:rPr lang="en-ID" smtClean="0"/>
              <a:t>4/15/2025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448353C-56E4-4995-AA3B-77DBAE58654F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07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90E4525-FC17-78A5-A439-F3B66EC93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414" y="0"/>
            <a:ext cx="12472827" cy="85480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4C23C0-4554-1222-3F71-6C6322026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0"/>
            <a:ext cx="8637073" cy="2541431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The Pursuit Of </a:t>
            </a:r>
            <a:r>
              <a:rPr lang="en-US" dirty="0" err="1">
                <a:solidFill>
                  <a:srgbClr val="FFC000"/>
                </a:solidFill>
              </a:rPr>
              <a:t>Happyness</a:t>
            </a:r>
            <a:endParaRPr lang="en-ID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2E269A3-FCB3-0D19-1AE7-F90768483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2557" y="4078333"/>
            <a:ext cx="8637072" cy="977621"/>
          </a:xfrm>
        </p:spPr>
        <p:txBody>
          <a:bodyPr numCol="2">
            <a:no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Hairil</a:t>
            </a:r>
            <a:r>
              <a:rPr lang="en-US" sz="2800" b="1" dirty="0">
                <a:solidFill>
                  <a:srgbClr val="FF0000"/>
                </a:solidFill>
              </a:rPr>
              <a:t> Anwar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MUHAMMAD </a:t>
            </a:r>
            <a:r>
              <a:rPr lang="en-US" sz="2800" b="1" dirty="0" err="1">
                <a:solidFill>
                  <a:srgbClr val="FF0000"/>
                </a:solidFill>
              </a:rPr>
              <a:t>RIDWan</a:t>
            </a:r>
            <a:endParaRPr lang="en-US" sz="2800" b="1" dirty="0">
              <a:solidFill>
                <a:srgbClr val="FF0000"/>
              </a:solidFill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Andi </a:t>
            </a:r>
            <a:r>
              <a:rPr lang="en-US" sz="2800" b="1" dirty="0" err="1">
                <a:solidFill>
                  <a:srgbClr val="FF0000"/>
                </a:solidFill>
              </a:rPr>
              <a:t>yasa</a:t>
            </a:r>
            <a:r>
              <a:rPr lang="en-US" sz="2800" b="1" dirty="0">
                <a:solidFill>
                  <a:srgbClr val="FF0000"/>
                </a:solidFill>
              </a:rPr>
              <a:t> e.</a:t>
            </a:r>
          </a:p>
          <a:p>
            <a:pPr algn="ctr"/>
            <a:r>
              <a:rPr lang="en-ID" sz="2800" b="1" dirty="0">
                <a:solidFill>
                  <a:srgbClr val="FF0000"/>
                </a:solidFill>
              </a:rPr>
              <a:t>RIA NURMALA</a:t>
            </a:r>
          </a:p>
          <a:p>
            <a:pPr algn="ctr"/>
            <a:r>
              <a:rPr lang="en-ID" sz="2800" b="1" dirty="0">
                <a:solidFill>
                  <a:srgbClr val="FF0000"/>
                </a:solidFill>
              </a:rPr>
              <a:t>ASNAYATI</a:t>
            </a:r>
          </a:p>
        </p:txBody>
      </p:sp>
    </p:spTree>
    <p:extLst>
      <p:ext uri="{BB962C8B-B14F-4D97-AF65-F5344CB8AC3E}">
        <p14:creationId xmlns:p14="http://schemas.microsoft.com/office/powerpoint/2010/main" val="244026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B49A7C-573C-5959-B731-FF39C0EDC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9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narasi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1032DA-8348-DB00-3490-9A81BA70D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1160980"/>
            <a:ext cx="10870915" cy="533189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Film </a:t>
            </a:r>
            <a:r>
              <a:rPr lang="en-ID" i="1" dirty="0">
                <a:latin typeface="Arial" panose="020B0604020202020204" pitchFamily="34" charset="0"/>
                <a:cs typeface="Arial" panose="020B0604020202020204" pitchFamily="34" charset="0"/>
              </a:rPr>
              <a:t>The Pursuit of </a:t>
            </a:r>
            <a:r>
              <a:rPr lang="en-ID" i="1" dirty="0" err="1">
                <a:latin typeface="Arial" panose="020B0604020202020204" pitchFamily="34" charset="0"/>
                <a:cs typeface="Arial" panose="020B0604020202020204" pitchFamily="34" charset="0"/>
              </a:rPr>
              <a:t>Happyness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disutradarai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oleh Gabriele Muccino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dibintangi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oleh Will Smith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kandungnya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Jaden Smith,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kisah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inspiratif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diangkat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Chris Gardner. Film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mengisahkan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perjuangan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ayah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tunggal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kemiskinan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teguh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mengejar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impian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demi masa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anaknya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Cerita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1980-an di San Francisco,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Chris Gardner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menginvestasikan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tabungannya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pemindai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kepadatan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tulang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percayai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revolusioner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dunia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Sayangnya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rontgen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berharga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sangat mahal,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dijual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Gardner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runtuh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Istrinya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Linda, yang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lelah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putus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asa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meninggalkan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Chris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menyerahkan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asuh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, Christopher Jr.,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Chris.</a:t>
            </a:r>
          </a:p>
          <a:p>
            <a:pPr marL="514350" indent="-514350" algn="just">
              <a:buFont typeface="+mj-lt"/>
              <a:buAutoNum type="alphaLcPeriod"/>
            </a:pP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37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30634B-3C81-0A61-42EF-CD8BD7548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87" y="236305"/>
            <a:ext cx="10222647" cy="5866544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semakin</a:t>
            </a:r>
            <a:r>
              <a:rPr lang="en-ID" sz="2400" dirty="0"/>
              <a:t> </a:t>
            </a:r>
            <a:r>
              <a:rPr lang="en-ID" sz="2400" dirty="0" err="1"/>
              <a:t>memburuk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Chris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menghadapi</a:t>
            </a:r>
            <a:r>
              <a:rPr lang="en-ID" sz="2400" dirty="0"/>
              <a:t> </a:t>
            </a:r>
            <a:r>
              <a:rPr lang="en-ID" sz="2400" dirty="0" err="1"/>
              <a:t>pengusiran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tempat</a:t>
            </a:r>
            <a:r>
              <a:rPr lang="en-ID" sz="2400" dirty="0"/>
              <a:t> </a:t>
            </a:r>
            <a:r>
              <a:rPr lang="en-ID" sz="2400" dirty="0" err="1"/>
              <a:t>tinggalnya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tunggakan</a:t>
            </a:r>
            <a:r>
              <a:rPr lang="en-ID" sz="2400" dirty="0"/>
              <a:t> </a:t>
            </a:r>
            <a:r>
              <a:rPr lang="en-ID" sz="2400" dirty="0" err="1"/>
              <a:t>sewa</a:t>
            </a:r>
            <a:r>
              <a:rPr lang="en-ID" sz="2400" dirty="0"/>
              <a:t>. </a:t>
            </a:r>
            <a:r>
              <a:rPr lang="en-ID" sz="2400" dirty="0" err="1"/>
              <a:t>Ia</a:t>
            </a:r>
            <a:r>
              <a:rPr lang="en-ID" sz="2400" dirty="0"/>
              <a:t> dan </a:t>
            </a:r>
            <a:r>
              <a:rPr lang="en-ID" sz="2400" dirty="0" err="1"/>
              <a:t>anaknya</a:t>
            </a:r>
            <a:r>
              <a:rPr lang="en-ID" sz="2400" dirty="0"/>
              <a:t> </a:t>
            </a:r>
            <a:r>
              <a:rPr lang="en-ID" sz="2400" dirty="0" err="1"/>
              <a:t>terpaksa</a:t>
            </a:r>
            <a:r>
              <a:rPr lang="en-ID" sz="2400" dirty="0"/>
              <a:t> </a:t>
            </a:r>
            <a:r>
              <a:rPr lang="en-ID" sz="2400" dirty="0" err="1"/>
              <a:t>tidur</a:t>
            </a:r>
            <a:r>
              <a:rPr lang="en-ID" sz="2400" dirty="0"/>
              <a:t> di </a:t>
            </a:r>
            <a:r>
              <a:rPr lang="en-ID" sz="2400" dirty="0" err="1"/>
              <a:t>tempat</a:t>
            </a:r>
            <a:r>
              <a:rPr lang="en-ID" sz="2400" dirty="0"/>
              <a:t> </a:t>
            </a:r>
            <a:r>
              <a:rPr lang="en-ID" sz="2400" dirty="0" err="1"/>
              <a:t>penampungan</a:t>
            </a:r>
            <a:r>
              <a:rPr lang="en-ID" sz="2400" dirty="0"/>
              <a:t>, </a:t>
            </a:r>
            <a:r>
              <a:rPr lang="en-ID" sz="2400" dirty="0" err="1"/>
              <a:t>kamar</a:t>
            </a:r>
            <a:r>
              <a:rPr lang="en-ID" sz="2400" dirty="0"/>
              <a:t> mandi </a:t>
            </a:r>
            <a:r>
              <a:rPr lang="en-ID" sz="2400" dirty="0" err="1"/>
              <a:t>umum</a:t>
            </a:r>
            <a:r>
              <a:rPr lang="en-ID" sz="2400" dirty="0"/>
              <a:t>, </a:t>
            </a:r>
            <a:r>
              <a:rPr lang="en-ID" sz="2400" dirty="0" err="1"/>
              <a:t>bahkan</a:t>
            </a:r>
            <a:r>
              <a:rPr lang="en-ID" sz="2400" dirty="0"/>
              <a:t> </a:t>
            </a:r>
            <a:r>
              <a:rPr lang="en-ID" sz="2400" dirty="0" err="1"/>
              <a:t>terkadang</a:t>
            </a:r>
            <a:r>
              <a:rPr lang="en-ID" sz="2400" dirty="0"/>
              <a:t> di </a:t>
            </a:r>
            <a:r>
              <a:rPr lang="en-ID" sz="2400" dirty="0" err="1"/>
              <a:t>stasiun</a:t>
            </a:r>
            <a:r>
              <a:rPr lang="en-ID" sz="2400" dirty="0"/>
              <a:t> </a:t>
            </a:r>
            <a:r>
              <a:rPr lang="en-ID" sz="2400" dirty="0" err="1"/>
              <a:t>kereta</a:t>
            </a:r>
            <a:r>
              <a:rPr lang="en-ID" sz="2400" dirty="0"/>
              <a:t> </a:t>
            </a:r>
            <a:r>
              <a:rPr lang="en-ID" sz="2400" dirty="0" err="1"/>
              <a:t>bawah</a:t>
            </a:r>
            <a:r>
              <a:rPr lang="en-ID" sz="2400" dirty="0"/>
              <a:t> </a:t>
            </a:r>
            <a:r>
              <a:rPr lang="en-ID" sz="2400" dirty="0" err="1"/>
              <a:t>tanah</a:t>
            </a:r>
            <a:r>
              <a:rPr lang="en-ID" sz="2400" dirty="0"/>
              <a:t>. Dalam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terpuruk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, Chris </a:t>
            </a:r>
            <a:r>
              <a:rPr lang="en-ID" sz="2400" dirty="0" err="1"/>
              <a:t>mendapatkan</a:t>
            </a:r>
            <a:r>
              <a:rPr lang="en-ID" sz="2400" dirty="0"/>
              <a:t> </a:t>
            </a:r>
            <a:r>
              <a:rPr lang="en-ID" sz="2400" dirty="0" err="1"/>
              <a:t>kesempatan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mengikuti</a:t>
            </a:r>
            <a:r>
              <a:rPr lang="en-ID" sz="2400" dirty="0"/>
              <a:t> program </a:t>
            </a:r>
            <a:r>
              <a:rPr lang="en-ID" sz="2400" dirty="0" err="1"/>
              <a:t>magang</a:t>
            </a:r>
            <a:r>
              <a:rPr lang="en-ID" sz="2400" dirty="0"/>
              <a:t> di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sekuritas</a:t>
            </a:r>
            <a:r>
              <a:rPr lang="en-ID" sz="2400" dirty="0"/>
              <a:t> </a:t>
            </a:r>
            <a:r>
              <a:rPr lang="en-ID" sz="2400" dirty="0" err="1"/>
              <a:t>ternama</a:t>
            </a:r>
            <a:r>
              <a:rPr lang="en-ID" sz="2400" dirty="0"/>
              <a:t>, Dean Witter Reynolds. </a:t>
            </a:r>
            <a:r>
              <a:rPr lang="en-ID" sz="2400" dirty="0" err="1"/>
              <a:t>Namun</a:t>
            </a:r>
            <a:r>
              <a:rPr lang="en-ID" sz="2400" dirty="0"/>
              <a:t>, </a:t>
            </a:r>
            <a:r>
              <a:rPr lang="en-ID" sz="2400" dirty="0" err="1"/>
              <a:t>magang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bergaji</a:t>
            </a:r>
            <a:r>
              <a:rPr lang="en-ID" sz="2400" dirty="0"/>
              <a:t> </a:t>
            </a:r>
            <a:r>
              <a:rPr lang="en-ID" sz="2400" dirty="0" err="1" smtClean="0"/>
              <a:t>selama</a:t>
            </a:r>
            <a:r>
              <a:rPr lang="en-ID" sz="2400" dirty="0" smtClean="0"/>
              <a:t> </a:t>
            </a:r>
            <a:r>
              <a:rPr lang="en-ID" sz="2400" dirty="0" err="1" smtClean="0"/>
              <a:t>enam</a:t>
            </a:r>
            <a:r>
              <a:rPr lang="en-ID" sz="2400" dirty="0" smtClean="0"/>
              <a:t> </a:t>
            </a:r>
            <a:r>
              <a:rPr lang="en-ID" sz="2400" dirty="0" err="1" smtClean="0"/>
              <a:t>bulan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orang </a:t>
            </a:r>
            <a:r>
              <a:rPr lang="en-ID" sz="2400" dirty="0" err="1"/>
              <a:t>dari</a:t>
            </a:r>
            <a:r>
              <a:rPr lang="en-ID" sz="2400" dirty="0"/>
              <a:t> dua </a:t>
            </a:r>
            <a:r>
              <a:rPr lang="en-ID" sz="2400" dirty="0" err="1"/>
              <a:t>puluh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karyawan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.</a:t>
            </a:r>
          </a:p>
          <a:p>
            <a:pPr algn="just"/>
            <a:r>
              <a:rPr lang="en-ID" sz="2400" dirty="0" err="1"/>
              <a:t>Puncak</a:t>
            </a:r>
            <a:r>
              <a:rPr lang="en-ID" sz="2400" dirty="0"/>
              <a:t> </a:t>
            </a:r>
            <a:r>
              <a:rPr lang="en-ID" sz="2400" dirty="0" err="1"/>
              <a:t>kisah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Chris </a:t>
            </a:r>
            <a:r>
              <a:rPr lang="en-ID" sz="2400" dirty="0" err="1"/>
              <a:t>akhirnya</a:t>
            </a:r>
            <a:r>
              <a:rPr lang="en-ID" sz="2400" dirty="0"/>
              <a:t> </a:t>
            </a:r>
            <a:r>
              <a:rPr lang="en-ID" sz="2400" dirty="0" err="1"/>
              <a:t>dipanggil</a:t>
            </a:r>
            <a:r>
              <a:rPr lang="en-ID" sz="2400" dirty="0"/>
              <a:t> oleh </a:t>
            </a:r>
            <a:r>
              <a:rPr lang="en-ID" sz="2400" dirty="0" err="1"/>
              <a:t>pihak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. Dalam </a:t>
            </a:r>
            <a:r>
              <a:rPr lang="en-ID" sz="2400" dirty="0" err="1"/>
              <a:t>adegan</a:t>
            </a:r>
            <a:r>
              <a:rPr lang="en-ID" sz="2400" dirty="0"/>
              <a:t> </a:t>
            </a:r>
            <a:r>
              <a:rPr lang="en-ID" sz="2400" dirty="0" err="1"/>
              <a:t>penuh</a:t>
            </a:r>
            <a:r>
              <a:rPr lang="en-ID" sz="2400" dirty="0"/>
              <a:t> </a:t>
            </a:r>
            <a:r>
              <a:rPr lang="en-ID" sz="2400" dirty="0" err="1"/>
              <a:t>emosi</a:t>
            </a:r>
            <a:r>
              <a:rPr lang="en-ID" sz="2400" dirty="0"/>
              <a:t>,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diberi</a:t>
            </a:r>
            <a:r>
              <a:rPr lang="en-ID" sz="2400" dirty="0"/>
              <a:t> </a:t>
            </a:r>
            <a:r>
              <a:rPr lang="en-ID" sz="2400" dirty="0" err="1"/>
              <a:t>kabar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diterima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pegawai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. Chris </a:t>
            </a:r>
            <a:r>
              <a:rPr lang="en-ID" sz="2400" dirty="0" err="1"/>
              <a:t>keluar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kantor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mata</a:t>
            </a:r>
            <a:r>
              <a:rPr lang="en-ID" sz="2400" dirty="0"/>
              <a:t> </a:t>
            </a:r>
            <a:r>
              <a:rPr lang="en-ID" sz="2400" dirty="0" err="1"/>
              <a:t>berkaca-kaca</a:t>
            </a:r>
            <a:r>
              <a:rPr lang="en-ID" sz="2400" dirty="0"/>
              <a:t>, </a:t>
            </a:r>
            <a:r>
              <a:rPr lang="en-ID" sz="2400" dirty="0" err="1"/>
              <a:t>memeluk</a:t>
            </a:r>
            <a:r>
              <a:rPr lang="en-ID" sz="2400" dirty="0"/>
              <a:t> </a:t>
            </a:r>
            <a:r>
              <a:rPr lang="en-ID" sz="2400" dirty="0" err="1"/>
              <a:t>anaknya</a:t>
            </a:r>
            <a:r>
              <a:rPr lang="en-ID" sz="2400" dirty="0"/>
              <a:t>, dan </a:t>
            </a:r>
            <a:r>
              <a:rPr lang="en-ID" sz="2400" dirty="0" err="1"/>
              <a:t>berjalan</a:t>
            </a:r>
            <a:r>
              <a:rPr lang="en-ID" sz="2400" dirty="0"/>
              <a:t> di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kerumunan</a:t>
            </a:r>
            <a:r>
              <a:rPr lang="en-ID" sz="2400" dirty="0"/>
              <a:t> </a:t>
            </a:r>
            <a:r>
              <a:rPr lang="en-ID" sz="2400" dirty="0" err="1"/>
              <a:t>kota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senyum</a:t>
            </a:r>
            <a:r>
              <a:rPr lang="en-ID" sz="2400" dirty="0"/>
              <a:t> </a:t>
            </a:r>
            <a:r>
              <a:rPr lang="en-ID" sz="2400" dirty="0" err="1"/>
              <a:t>penuh</a:t>
            </a:r>
            <a:r>
              <a:rPr lang="en-ID" sz="2400" dirty="0"/>
              <a:t> </a:t>
            </a:r>
            <a:r>
              <a:rPr lang="en-ID" sz="2400" dirty="0" err="1"/>
              <a:t>kemenangan</a:t>
            </a:r>
            <a:r>
              <a:rPr lang="en-ID" sz="2400" dirty="0"/>
              <a:t>—</a:t>
            </a:r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kemenangan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memperoleh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, </a:t>
            </a:r>
            <a:r>
              <a:rPr lang="en-ID" sz="2400" dirty="0" err="1"/>
              <a:t>tetapi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berhasil</a:t>
            </a:r>
            <a:r>
              <a:rPr lang="en-ID" sz="2400" dirty="0"/>
              <a:t> </a:t>
            </a:r>
            <a:r>
              <a:rPr lang="en-ID" sz="2400" dirty="0" err="1"/>
              <a:t>mempertahankan</a:t>
            </a:r>
            <a:r>
              <a:rPr lang="en-ID" sz="2400" dirty="0"/>
              <a:t>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 smtClean="0"/>
              <a:t>, </a:t>
            </a:r>
            <a:r>
              <a:rPr lang="en-ID" sz="2400" dirty="0" err="1" smtClean="0"/>
              <a:t>kesabaran</a:t>
            </a:r>
            <a:r>
              <a:rPr lang="en-ID" sz="2400" dirty="0" smtClean="0"/>
              <a:t>, </a:t>
            </a:r>
            <a:r>
              <a:rPr lang="en-ID" sz="2400" dirty="0" err="1" smtClean="0"/>
              <a:t>keyakinan</a:t>
            </a:r>
            <a:r>
              <a:rPr lang="en-ID" sz="2400" smtClean="0"/>
              <a:t>, </a:t>
            </a:r>
            <a:r>
              <a:rPr lang="en-ID" sz="2400" dirty="0" err="1"/>
              <a:t>cinta</a:t>
            </a:r>
            <a:r>
              <a:rPr lang="en-ID" sz="2400" dirty="0"/>
              <a:t>, dan </a:t>
            </a:r>
            <a:r>
              <a:rPr lang="en-ID" sz="2400" dirty="0" err="1"/>
              <a:t>harapan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paling </a:t>
            </a:r>
            <a:r>
              <a:rPr lang="en-ID" sz="2400" dirty="0" err="1"/>
              <a:t>gelap</a:t>
            </a:r>
            <a:r>
              <a:rPr lang="en-ID" sz="2400" dirty="0"/>
              <a:t> </a:t>
            </a:r>
            <a:r>
              <a:rPr lang="en-ID" sz="2400" dirty="0" err="1"/>
              <a:t>sekalipun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029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44233A9-0BE0-9E79-5D52-6DC1FCC98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D" sz="2800" dirty="0"/>
              <a:t>Akhir film </a:t>
            </a:r>
            <a:r>
              <a:rPr lang="en-ID" sz="2800" dirty="0" err="1"/>
              <a:t>menampilkan</a:t>
            </a:r>
            <a:r>
              <a:rPr lang="en-ID" sz="2800" dirty="0"/>
              <a:t> </a:t>
            </a:r>
            <a:r>
              <a:rPr lang="en-ID" sz="2800" dirty="0" err="1"/>
              <a:t>catatan</a:t>
            </a:r>
            <a:r>
              <a:rPr lang="en-ID" sz="2800" dirty="0"/>
              <a:t> </a:t>
            </a:r>
            <a:r>
              <a:rPr lang="en-ID" sz="2800" dirty="0" err="1"/>
              <a:t>bahwa</a:t>
            </a:r>
            <a:r>
              <a:rPr lang="en-ID" sz="2800" dirty="0"/>
              <a:t> Chris Gardner </a:t>
            </a:r>
            <a:r>
              <a:rPr lang="en-ID" sz="2800" dirty="0" err="1"/>
              <a:t>kemudian</a:t>
            </a:r>
            <a:r>
              <a:rPr lang="en-ID" sz="2800" dirty="0"/>
              <a:t> </a:t>
            </a:r>
            <a:r>
              <a:rPr lang="en-ID" sz="2800" dirty="0" err="1"/>
              <a:t>mendirikan</a:t>
            </a:r>
            <a:r>
              <a:rPr lang="en-ID" sz="2800" dirty="0"/>
              <a:t> </a:t>
            </a:r>
            <a:r>
              <a:rPr lang="en-ID" sz="2800" dirty="0" err="1"/>
              <a:t>perusahaannya</a:t>
            </a:r>
            <a:r>
              <a:rPr lang="en-ID" sz="2800" dirty="0"/>
              <a:t> </a:t>
            </a:r>
            <a:r>
              <a:rPr lang="en-ID" sz="2800" dirty="0" err="1"/>
              <a:t>sendiri</a:t>
            </a:r>
            <a:r>
              <a:rPr lang="en-ID" sz="2800" dirty="0"/>
              <a:t> dan </a:t>
            </a:r>
            <a:r>
              <a:rPr lang="en-ID" sz="2800" dirty="0" err="1"/>
              <a:t>menjadi</a:t>
            </a:r>
            <a:r>
              <a:rPr lang="en-ID" sz="2800" dirty="0"/>
              <a:t> </a:t>
            </a:r>
            <a:r>
              <a:rPr lang="en-ID" sz="2800" dirty="0" err="1"/>
              <a:t>seorang</a:t>
            </a:r>
            <a:r>
              <a:rPr lang="en-ID" sz="2800" dirty="0"/>
              <a:t> </a:t>
            </a:r>
            <a:r>
              <a:rPr lang="en-ID" sz="2800" dirty="0" err="1"/>
              <a:t>jutawan</a:t>
            </a:r>
            <a:r>
              <a:rPr lang="en-ID" sz="2800" dirty="0"/>
              <a:t>. </a:t>
            </a:r>
            <a:r>
              <a:rPr lang="en-ID" sz="2800" dirty="0" err="1"/>
              <a:t>Ia</a:t>
            </a:r>
            <a:r>
              <a:rPr lang="en-ID" sz="2800" dirty="0"/>
              <a:t> </a:t>
            </a:r>
            <a:r>
              <a:rPr lang="en-ID" sz="2800" dirty="0" err="1"/>
              <a:t>menjadi</a:t>
            </a:r>
            <a:r>
              <a:rPr lang="en-ID" sz="2800" dirty="0"/>
              <a:t> </a:t>
            </a:r>
            <a:r>
              <a:rPr lang="en-ID" sz="2800" dirty="0" err="1"/>
              <a:t>simbol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kekuatan</a:t>
            </a:r>
            <a:r>
              <a:rPr lang="en-ID" sz="2800" dirty="0"/>
              <a:t> </a:t>
            </a:r>
            <a:r>
              <a:rPr lang="en-ID" sz="2800" dirty="0" err="1"/>
              <a:t>ketekunan</a:t>
            </a:r>
            <a:r>
              <a:rPr lang="en-ID" sz="2800" dirty="0"/>
              <a:t>, </a:t>
            </a:r>
            <a:r>
              <a:rPr lang="en-ID" sz="2800" dirty="0" err="1"/>
              <a:t>cinta</a:t>
            </a:r>
            <a:r>
              <a:rPr lang="en-ID" sz="2800" dirty="0"/>
              <a:t> orang </a:t>
            </a:r>
            <a:r>
              <a:rPr lang="en-ID" sz="2800" dirty="0" err="1"/>
              <a:t>tua</a:t>
            </a:r>
            <a:r>
              <a:rPr lang="en-ID" sz="2800" dirty="0"/>
              <a:t>, dan </a:t>
            </a:r>
            <a:r>
              <a:rPr lang="en-ID" sz="2800" dirty="0" err="1"/>
              <a:t>keyakinan</a:t>
            </a:r>
            <a:r>
              <a:rPr lang="en-ID" sz="2800" dirty="0"/>
              <a:t> pada </a:t>
            </a:r>
            <a:r>
              <a:rPr lang="en-ID" sz="2800" dirty="0" err="1"/>
              <a:t>mimpi</a:t>
            </a:r>
            <a:r>
              <a:rPr lang="en-ID" sz="2800" dirty="0"/>
              <a:t>. </a:t>
            </a:r>
            <a:r>
              <a:rPr lang="en-ID" sz="2800" dirty="0" err="1"/>
              <a:t>Judul</a:t>
            </a:r>
            <a:r>
              <a:rPr lang="en-ID" sz="2800" dirty="0"/>
              <a:t> film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sendiri</a:t>
            </a:r>
            <a:r>
              <a:rPr lang="en-ID" sz="2800" dirty="0"/>
              <a:t> </a:t>
            </a:r>
            <a:r>
              <a:rPr lang="en-ID" sz="2800" dirty="0" err="1"/>
              <a:t>berasal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kalimat</a:t>
            </a:r>
            <a:r>
              <a:rPr lang="en-ID" sz="2800" dirty="0"/>
              <a:t> yang salah </a:t>
            </a:r>
            <a:r>
              <a:rPr lang="en-ID" sz="2800" dirty="0" err="1"/>
              <a:t>eja</a:t>
            </a:r>
            <a:r>
              <a:rPr lang="en-ID" sz="2800" dirty="0"/>
              <a:t> “</a:t>
            </a:r>
            <a:r>
              <a:rPr lang="en-ID" sz="2800" dirty="0" err="1"/>
              <a:t>happyness</a:t>
            </a:r>
            <a:r>
              <a:rPr lang="en-ID" sz="2800" dirty="0"/>
              <a:t>” di </a:t>
            </a:r>
            <a:r>
              <a:rPr lang="en-ID" sz="2800" dirty="0" err="1"/>
              <a:t>luar</a:t>
            </a:r>
            <a:r>
              <a:rPr lang="en-ID" sz="2800" dirty="0"/>
              <a:t>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penitipan</a:t>
            </a:r>
            <a:r>
              <a:rPr lang="en-ID" sz="2800" dirty="0"/>
              <a:t> </a:t>
            </a:r>
            <a:r>
              <a:rPr lang="en-ID" sz="2800" dirty="0" err="1"/>
              <a:t>anak</a:t>
            </a:r>
            <a:r>
              <a:rPr lang="en-ID" sz="2800" dirty="0"/>
              <a:t> yang </a:t>
            </a:r>
            <a:r>
              <a:rPr lang="en-ID" sz="2800" dirty="0" err="1"/>
              <a:t>sering</a:t>
            </a:r>
            <a:r>
              <a:rPr lang="en-ID" sz="2800" dirty="0"/>
              <a:t> </a:t>
            </a:r>
            <a:r>
              <a:rPr lang="en-ID" sz="2800" dirty="0" err="1"/>
              <a:t>dilewati</a:t>
            </a:r>
            <a:r>
              <a:rPr lang="en-ID" sz="2800" dirty="0"/>
              <a:t> oleh Chris, </a:t>
            </a:r>
            <a:r>
              <a:rPr lang="en-ID" sz="2800" dirty="0" err="1"/>
              <a:t>menjadi</a:t>
            </a:r>
            <a:r>
              <a:rPr lang="en-ID" sz="2800" dirty="0"/>
              <a:t> </a:t>
            </a:r>
            <a:r>
              <a:rPr lang="en-ID" sz="2800" dirty="0" err="1"/>
              <a:t>simbol</a:t>
            </a:r>
            <a:r>
              <a:rPr lang="en-ID" sz="2800" dirty="0"/>
              <a:t> </a:t>
            </a:r>
            <a:r>
              <a:rPr lang="en-ID" sz="2800" dirty="0" err="1"/>
              <a:t>bahwa</a:t>
            </a:r>
            <a:r>
              <a:rPr lang="en-ID" sz="2800" dirty="0"/>
              <a:t> </a:t>
            </a:r>
            <a:r>
              <a:rPr lang="en-ID" sz="2800" dirty="0" err="1"/>
              <a:t>meskipun</a:t>
            </a:r>
            <a:r>
              <a:rPr lang="en-ID" sz="2800" dirty="0"/>
              <a:t> </a:t>
            </a:r>
            <a:r>
              <a:rPr lang="en-ID" sz="2800" dirty="0" err="1"/>
              <a:t>hidup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sempurna</a:t>
            </a:r>
            <a:r>
              <a:rPr lang="en-ID" sz="2800" dirty="0"/>
              <a:t>, </a:t>
            </a:r>
            <a:r>
              <a:rPr lang="en-ID" sz="2800" dirty="0" err="1"/>
              <a:t>manusia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memiliki</a:t>
            </a:r>
            <a:r>
              <a:rPr lang="en-ID" sz="2800" dirty="0"/>
              <a:t> </a:t>
            </a:r>
            <a:r>
              <a:rPr lang="en-ID" sz="2800" dirty="0" err="1"/>
              <a:t>hak</a:t>
            </a:r>
            <a:r>
              <a:rPr lang="en-ID" sz="2800" dirty="0"/>
              <a:t> dan </a:t>
            </a:r>
            <a:r>
              <a:rPr lang="en-ID" sz="2800" dirty="0" err="1"/>
              <a:t>kesempatan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mengejar</a:t>
            </a:r>
            <a:r>
              <a:rPr lang="en-ID" sz="2800" dirty="0"/>
              <a:t> </a:t>
            </a:r>
            <a:r>
              <a:rPr lang="en-ID" sz="2800" dirty="0" err="1"/>
              <a:t>kebahagiaan</a:t>
            </a:r>
            <a:r>
              <a:rPr lang="en-ID" sz="2800" dirty="0"/>
              <a:t> </a:t>
            </a:r>
            <a:r>
              <a:rPr lang="en-ID" sz="2800" dirty="0" err="1"/>
              <a:t>mereka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8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03AAC7-3E15-2074-5EAA-A0C290C8E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625" y="482885"/>
            <a:ext cx="9441811" cy="551722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ID" dirty="0"/>
              <a:t>Point </a:t>
            </a:r>
            <a:r>
              <a:rPr lang="en-ID" dirty="0" err="1"/>
              <a:t>Berdasarkan</a:t>
            </a:r>
            <a:r>
              <a:rPr lang="en-ID" dirty="0"/>
              <a:t> MSDM</a:t>
            </a:r>
          </a:p>
          <a:p>
            <a:pPr algn="just"/>
            <a:r>
              <a:rPr lang="en-ID" dirty="0"/>
              <a:t>1. </a:t>
            </a:r>
            <a:r>
              <a:rPr lang="en-ID" dirty="0" err="1"/>
              <a:t>Rekrutmen</a:t>
            </a:r>
            <a:r>
              <a:rPr lang="en-ID" dirty="0"/>
              <a:t> &amp; </a:t>
            </a:r>
            <a:r>
              <a:rPr lang="en-ID" dirty="0" err="1"/>
              <a:t>Seleksi</a:t>
            </a:r>
            <a:endParaRPr lang="en-ID" dirty="0"/>
          </a:p>
          <a:p>
            <a:pPr algn="just"/>
            <a:r>
              <a:rPr lang="en-ID" dirty="0"/>
              <a:t>- Chris </a:t>
            </a:r>
            <a:r>
              <a:rPr lang="en-ID" dirty="0" err="1"/>
              <a:t>mengikuti</a:t>
            </a:r>
            <a:r>
              <a:rPr lang="en-ID" dirty="0"/>
              <a:t> program </a:t>
            </a:r>
            <a:r>
              <a:rPr lang="en-ID" dirty="0" err="1"/>
              <a:t>magang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bayaran</a:t>
            </a:r>
            <a:r>
              <a:rPr lang="en-ID" dirty="0"/>
              <a:t> di Dean Witter.</a:t>
            </a:r>
          </a:p>
          <a:p>
            <a:pPr algn="just"/>
            <a:r>
              <a:rPr lang="en-ID" dirty="0"/>
              <a:t>- </a:t>
            </a:r>
            <a:r>
              <a:rPr lang="en-ID" dirty="0" err="1"/>
              <a:t>Seleksi</a:t>
            </a:r>
            <a:r>
              <a:rPr lang="en-ID" dirty="0"/>
              <a:t> </a:t>
            </a:r>
            <a:r>
              <a:rPr lang="en-ID" dirty="0" err="1"/>
              <a:t>ketat</a:t>
            </a:r>
            <a:r>
              <a:rPr lang="en-ID" dirty="0"/>
              <a:t>, </a:t>
            </a:r>
            <a:r>
              <a:rPr lang="en-ID" dirty="0" err="1"/>
              <a:t>hanya</a:t>
            </a:r>
            <a:r>
              <a:rPr lang="en-ID" dirty="0"/>
              <a:t> 1 </a:t>
            </a:r>
            <a:r>
              <a:rPr lang="en-ID" dirty="0" err="1"/>
              <a:t>dari</a:t>
            </a:r>
            <a:r>
              <a:rPr lang="en-ID" dirty="0"/>
              <a:t> 20 yang </a:t>
            </a:r>
            <a:r>
              <a:rPr lang="en-ID" dirty="0" err="1"/>
              <a:t>diterima</a:t>
            </a:r>
            <a:endParaRPr lang="en-ID" dirty="0"/>
          </a:p>
          <a:p>
            <a:pPr algn="just"/>
            <a:r>
              <a:rPr lang="en-ID" dirty="0"/>
              <a:t>.-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meritokrasi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rekrutmen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2. </a:t>
            </a:r>
            <a:r>
              <a:rPr lang="en-ID" dirty="0" err="1"/>
              <a:t>Pengembangan</a:t>
            </a:r>
            <a:r>
              <a:rPr lang="en-ID" dirty="0"/>
              <a:t> Diri</a:t>
            </a:r>
          </a:p>
          <a:p>
            <a:pPr algn="just"/>
            <a:r>
              <a:rPr lang="en-ID" dirty="0"/>
              <a:t>- Tidak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formal.</a:t>
            </a:r>
          </a:p>
          <a:p>
            <a:pPr algn="just"/>
            <a:r>
              <a:rPr lang="en-ID" dirty="0"/>
              <a:t>-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mandiri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observasi</a:t>
            </a:r>
            <a:r>
              <a:rPr lang="en-ID" dirty="0"/>
              <a:t> dan </a:t>
            </a:r>
            <a:r>
              <a:rPr lang="en-ID" dirty="0" err="1"/>
              <a:t>inisiatif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- </a:t>
            </a:r>
            <a:r>
              <a:rPr lang="en-ID" dirty="0" err="1"/>
              <a:t>Cerminan</a:t>
            </a:r>
            <a:r>
              <a:rPr lang="en-ID" dirty="0"/>
              <a:t> self-directed learning </a:t>
            </a:r>
            <a:r>
              <a:rPr lang="en-ID" dirty="0" err="1"/>
              <a:t>dalam</a:t>
            </a:r>
            <a:r>
              <a:rPr lang="en-ID" dirty="0"/>
              <a:t> dunia </a:t>
            </a:r>
            <a:r>
              <a:rPr lang="en-ID" dirty="0" err="1"/>
              <a:t>kerja</a:t>
            </a:r>
            <a:r>
              <a:rPr lang="en-ID" dirty="0"/>
              <a:t> modern</a:t>
            </a:r>
          </a:p>
          <a:p>
            <a:pPr algn="just"/>
            <a:r>
              <a:rPr lang="en-ID" dirty="0"/>
              <a:t>3. </a:t>
            </a:r>
            <a:r>
              <a:rPr lang="en-ID" dirty="0" err="1"/>
              <a:t>Motivasi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- </a:t>
            </a:r>
          </a:p>
          <a:p>
            <a:pPr algn="just"/>
            <a:r>
              <a:rPr lang="en-ID" dirty="0" err="1"/>
              <a:t>Digambarkan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motivasi</a:t>
            </a:r>
            <a:r>
              <a:rPr lang="en-ID" dirty="0"/>
              <a:t> </a:t>
            </a:r>
            <a:r>
              <a:rPr lang="en-ID" dirty="0" err="1"/>
              <a:t>intrinsik</a:t>
            </a:r>
            <a:r>
              <a:rPr lang="en-ID" dirty="0"/>
              <a:t> Chris.</a:t>
            </a:r>
          </a:p>
          <a:p>
            <a:pPr algn="just"/>
            <a:r>
              <a:rPr lang="en-ID" dirty="0"/>
              <a:t>- </a:t>
            </a:r>
            <a:r>
              <a:rPr lang="en-ID" dirty="0" err="1"/>
              <a:t>Mengacu</a:t>
            </a:r>
            <a:r>
              <a:rPr lang="en-ID" dirty="0"/>
              <a:t> pada </a:t>
            </a:r>
            <a:r>
              <a:rPr lang="en-ID" dirty="0" err="1"/>
              <a:t>teori</a:t>
            </a:r>
            <a:r>
              <a:rPr lang="en-ID" dirty="0"/>
              <a:t> Self-Determination (Deci &amp; Ryan, 2000).</a:t>
            </a:r>
          </a:p>
          <a:p>
            <a:pPr algn="just"/>
            <a:r>
              <a:rPr lang="en-ID" dirty="0"/>
              <a:t>- Gardner </a:t>
            </a:r>
            <a:r>
              <a:rPr lang="en-ID" dirty="0" err="1"/>
              <a:t>bekerja</a:t>
            </a:r>
            <a:r>
              <a:rPr lang="en-ID" dirty="0"/>
              <a:t> demi masa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anaknya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uang.</a:t>
            </a:r>
          </a:p>
        </p:txBody>
      </p:sp>
    </p:spTree>
    <p:extLst>
      <p:ext uri="{BB962C8B-B14F-4D97-AF65-F5344CB8AC3E}">
        <p14:creationId xmlns:p14="http://schemas.microsoft.com/office/powerpoint/2010/main" val="278340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4D33B-0C6F-2009-ECF1-F9391B77E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902" y="404261"/>
            <a:ext cx="10150079" cy="6862813"/>
          </a:xfrm>
        </p:spPr>
        <p:txBody>
          <a:bodyPr>
            <a:normAutofit/>
          </a:bodyPr>
          <a:lstStyle/>
          <a:p>
            <a:r>
              <a:rPr lang="en-ID" dirty="0"/>
              <a:t>4. </a:t>
            </a:r>
            <a:r>
              <a:rPr lang="en-ID" dirty="0" err="1"/>
              <a:t>Penilaian</a:t>
            </a:r>
            <a:r>
              <a:rPr lang="en-ID" dirty="0"/>
              <a:t> Kinerja</a:t>
            </a:r>
          </a:p>
          <a:p>
            <a:r>
              <a:rPr lang="en-ID" dirty="0"/>
              <a:t>- Chris </a:t>
            </a:r>
            <a:r>
              <a:rPr lang="en-ID" dirty="0" err="1"/>
              <a:t>konsisten</a:t>
            </a:r>
            <a:r>
              <a:rPr lang="en-ID" dirty="0"/>
              <a:t> &amp; </a:t>
            </a:r>
            <a:r>
              <a:rPr lang="en-ID" dirty="0" err="1"/>
              <a:t>inovatif</a:t>
            </a:r>
            <a:r>
              <a:rPr lang="en-ID" dirty="0"/>
              <a:t> </a:t>
            </a:r>
            <a:r>
              <a:rPr lang="en-ID" dirty="0" err="1"/>
              <a:t>meski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feedback </a:t>
            </a:r>
            <a:r>
              <a:rPr lang="en-ID" dirty="0" err="1"/>
              <a:t>langsung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Efisien</a:t>
            </a:r>
            <a:r>
              <a:rPr lang="en-ID" dirty="0"/>
              <a:t>, </a:t>
            </a:r>
            <a:r>
              <a:rPr lang="en-ID" dirty="0" err="1"/>
              <a:t>rajin</a:t>
            </a:r>
            <a:r>
              <a:rPr lang="en-ID" dirty="0"/>
              <a:t>, dan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Tunjukkan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proses &amp; </a:t>
            </a:r>
            <a:r>
              <a:rPr lang="en-ID" dirty="0" err="1"/>
              <a:t>kualitas</a:t>
            </a:r>
            <a:r>
              <a:rPr lang="en-ID" dirty="0"/>
              <a:t>.</a:t>
            </a:r>
          </a:p>
          <a:p>
            <a:r>
              <a:rPr lang="en-ID" dirty="0"/>
              <a:t>5. </a:t>
            </a:r>
            <a:r>
              <a:rPr lang="en-ID" dirty="0" err="1"/>
              <a:t>Kepemimpinan</a:t>
            </a:r>
            <a:r>
              <a:rPr lang="en-ID" dirty="0"/>
              <a:t> &amp; Etika- Gardner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formal,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keteladanan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etis</a:t>
            </a:r>
            <a:r>
              <a:rPr lang="en-ID" dirty="0"/>
              <a:t> dan </a:t>
            </a:r>
            <a:r>
              <a:rPr lang="en-ID" dirty="0" err="1"/>
              <a:t>penuh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inspirasi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21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D37C51-DF5D-3695-1ABD-321BC44A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D10575-85A3-D78D-B7F0-8C4AD395D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Film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kisah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 </a:t>
            </a:r>
            <a:r>
              <a:rPr lang="en-ID" dirty="0" err="1"/>
              <a:t>perjuangan</a:t>
            </a:r>
            <a:r>
              <a:rPr lang="en-ID" dirty="0"/>
              <a:t> Chris Gardner.</a:t>
            </a:r>
          </a:p>
          <a:p>
            <a:r>
              <a:rPr lang="en-ID" dirty="0"/>
              <a:t>-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ketekunan</a:t>
            </a:r>
            <a:r>
              <a:rPr lang="en-ID" dirty="0"/>
              <a:t>, </a:t>
            </a:r>
            <a:r>
              <a:rPr lang="en-ID" dirty="0" err="1"/>
              <a:t>harapan</a:t>
            </a:r>
            <a:r>
              <a:rPr lang="en-ID" dirty="0"/>
              <a:t>, dan </a:t>
            </a:r>
            <a:r>
              <a:rPr lang="en-ID" dirty="0" err="1"/>
              <a:t>cinta</a:t>
            </a:r>
            <a:r>
              <a:rPr lang="en-ID" dirty="0"/>
              <a:t> </a:t>
            </a:r>
            <a:r>
              <a:rPr lang="en-ID" dirty="0" smtClean="0"/>
              <a:t>ayah - </a:t>
            </a:r>
            <a:r>
              <a:rPr lang="en-ID" dirty="0" err="1" smtClean="0"/>
              <a:t>anak</a:t>
            </a:r>
            <a:r>
              <a:rPr lang="en-ID" dirty="0"/>
              <a:t>.</a:t>
            </a:r>
          </a:p>
          <a:p>
            <a:r>
              <a:rPr lang="en-ID" dirty="0"/>
              <a:t>- Gambaran </a:t>
            </a:r>
            <a:r>
              <a:rPr lang="en-ID" dirty="0" err="1"/>
              <a:t>nyata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keras</a:t>
            </a:r>
            <a:r>
              <a:rPr lang="en-ID" dirty="0"/>
              <a:t> dan </a:t>
            </a:r>
            <a:r>
              <a:rPr lang="en-ID" dirty="0" err="1"/>
              <a:t>semangat</a:t>
            </a:r>
            <a:r>
              <a:rPr lang="en-ID" dirty="0"/>
              <a:t> </a:t>
            </a:r>
            <a:r>
              <a:rPr lang="en-ID" dirty="0" err="1"/>
              <a:t>pantang</a:t>
            </a:r>
            <a:r>
              <a:rPr lang="en-ID" dirty="0"/>
              <a:t> </a:t>
            </a:r>
            <a:r>
              <a:rPr lang="en-ID" dirty="0" err="1"/>
              <a:t>menyerah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nasib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Menginspirasi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kebahagiaan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diperjuangkan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41639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</TotalTime>
  <Words>609</Words>
  <Application>Microsoft Office PowerPoint</Application>
  <PresentationFormat>Custom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Gallery</vt:lpstr>
      <vt:lpstr>The Pursuit Of Happyness</vt:lpstr>
      <vt:lpstr>narasi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Pursuit Of Happyness</dc:title>
  <dc:creator>MyBook Hype</dc:creator>
  <cp:lastModifiedBy>PC</cp:lastModifiedBy>
  <cp:revision>6</cp:revision>
  <dcterms:created xsi:type="dcterms:W3CDTF">2025-04-14T15:57:51Z</dcterms:created>
  <dcterms:modified xsi:type="dcterms:W3CDTF">2025-04-15T04:35:54Z</dcterms:modified>
</cp:coreProperties>
</file>