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4" r:id="rId3"/>
    <p:sldId id="265" r:id="rId4"/>
    <p:sldId id="266" r:id="rId5"/>
    <p:sldId id="257" r:id="rId6"/>
    <p:sldId id="258" r:id="rId7"/>
    <p:sldId id="259" r:id="rId8"/>
    <p:sldId id="260" r:id="rId9"/>
    <p:sldId id="262" r:id="rId10"/>
    <p:sldId id="267" r:id="rId11"/>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5734" autoAdjust="0"/>
  </p:normalViewPr>
  <p:slideViewPr>
    <p:cSldViewPr snapToGrid="0">
      <p:cViewPr varScale="1">
        <p:scale>
          <a:sx n="56" d="100"/>
          <a:sy n="56" d="100"/>
        </p:scale>
        <p:origin x="1068"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CCEF39-C5C8-4D69-AA91-A1D2E77BF1A7}" type="datetimeFigureOut">
              <a:rPr lang="en-US" smtClean="0"/>
              <a:t>4/14/2025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137E2B-040D-47E5-A2BD-7392AB67F3C5}" type="slidenum">
              <a:rPr lang="en-US" smtClean="0"/>
              <a:t>‹#›</a:t>
            </a:fld>
            <a:endParaRPr lang="en-US"/>
          </a:p>
        </p:txBody>
      </p:sp>
    </p:spTree>
    <p:extLst>
      <p:ext uri="{BB962C8B-B14F-4D97-AF65-F5344CB8AC3E}">
        <p14:creationId xmlns:p14="http://schemas.microsoft.com/office/powerpoint/2010/main" val="850471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mpungan Gambar Slide 1"/>
          <p:cNvSpPr>
            <a:spLocks noGrp="1" noRot="1" noChangeAspect="1"/>
          </p:cNvSpPr>
          <p:nvPr>
            <p:ph type="sldImg"/>
          </p:nvPr>
        </p:nvSpPr>
        <p:spPr/>
      </p:sp>
      <p:sp>
        <p:nvSpPr>
          <p:cNvPr id="3" name="Tampungan Catatan 2"/>
          <p:cNvSpPr>
            <a:spLocks noGrp="1"/>
          </p:cNvSpPr>
          <p:nvPr>
            <p:ph type="body" idx="1"/>
          </p:nvPr>
        </p:nvSpPr>
        <p:spPr/>
        <p:txBody>
          <a:bodyPr/>
          <a:lstStyle/>
          <a:p>
            <a:endParaRPr lang="id-ID" dirty="0"/>
          </a:p>
        </p:txBody>
      </p:sp>
      <p:sp>
        <p:nvSpPr>
          <p:cNvPr id="4" name="Tampungan Nomor Slide 3"/>
          <p:cNvSpPr>
            <a:spLocks noGrp="1"/>
          </p:cNvSpPr>
          <p:nvPr>
            <p:ph type="sldNum" sz="quarter" idx="5"/>
          </p:nvPr>
        </p:nvSpPr>
        <p:spPr/>
        <p:txBody>
          <a:bodyPr/>
          <a:lstStyle/>
          <a:p>
            <a:fld id="{92137E2B-040D-47E5-A2BD-7392AB67F3C5}" type="slidenum">
              <a:rPr lang="en-US" smtClean="0"/>
              <a:t>3</a:t>
            </a:fld>
            <a:endParaRPr lang="en-US"/>
          </a:p>
        </p:txBody>
      </p:sp>
    </p:spTree>
    <p:extLst>
      <p:ext uri="{BB962C8B-B14F-4D97-AF65-F5344CB8AC3E}">
        <p14:creationId xmlns:p14="http://schemas.microsoft.com/office/powerpoint/2010/main" val="2912063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137E2B-040D-47E5-A2BD-7392AB67F3C5}" type="slidenum">
              <a:rPr lang="en-US" smtClean="0"/>
              <a:t>5</a:t>
            </a:fld>
            <a:endParaRPr lang="en-US"/>
          </a:p>
        </p:txBody>
      </p:sp>
    </p:spTree>
    <p:extLst>
      <p:ext uri="{BB962C8B-B14F-4D97-AF65-F5344CB8AC3E}">
        <p14:creationId xmlns:p14="http://schemas.microsoft.com/office/powerpoint/2010/main" val="107098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Judul">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7ABE0EDD-6CEF-2AB2-2B7E-17DA613A04FF}"/>
              </a:ext>
            </a:extLst>
          </p:cNvPr>
          <p:cNvSpPr>
            <a:spLocks noGrp="1"/>
          </p:cNvSpPr>
          <p:nvPr>
            <p:ph type="ctrTitle"/>
          </p:nvPr>
        </p:nvSpPr>
        <p:spPr>
          <a:xfrm>
            <a:off x="1524000" y="1122363"/>
            <a:ext cx="9144000" cy="2387600"/>
          </a:xfrm>
        </p:spPr>
        <p:txBody>
          <a:bodyPr anchor="b"/>
          <a:lstStyle>
            <a:lvl1pPr algn="ctr">
              <a:defRPr sz="6000"/>
            </a:lvl1pPr>
          </a:lstStyle>
          <a:p>
            <a:r>
              <a:rPr lang="id-ID"/>
              <a:t>Klik untuk mengedit gaya judul Master</a:t>
            </a:r>
          </a:p>
        </p:txBody>
      </p:sp>
      <p:sp>
        <p:nvSpPr>
          <p:cNvPr id="3" name="Subjudul 2">
            <a:extLst>
              <a:ext uri="{FF2B5EF4-FFF2-40B4-BE49-F238E27FC236}">
                <a16:creationId xmlns:a16="http://schemas.microsoft.com/office/drawing/2014/main" id="{58E3AD95-E737-09A3-F6B0-B2D69C469B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d-ID"/>
              <a:t>Klik untuk mengedit gaya subjudul Master</a:t>
            </a:r>
          </a:p>
        </p:txBody>
      </p:sp>
      <p:sp>
        <p:nvSpPr>
          <p:cNvPr id="4" name="Tampungan Tanggal 3">
            <a:extLst>
              <a:ext uri="{FF2B5EF4-FFF2-40B4-BE49-F238E27FC236}">
                <a16:creationId xmlns:a16="http://schemas.microsoft.com/office/drawing/2014/main" id="{10BE6382-EDF1-300F-60C3-678BD56430E6}"/>
              </a:ext>
            </a:extLst>
          </p:cNvPr>
          <p:cNvSpPr>
            <a:spLocks noGrp="1"/>
          </p:cNvSpPr>
          <p:nvPr>
            <p:ph type="dt" sz="half" idx="10"/>
          </p:nvPr>
        </p:nvSpPr>
        <p:spPr/>
        <p:txBody>
          <a:bodyPr/>
          <a:lstStyle/>
          <a:p>
            <a:fld id="{A5080B18-2ECC-44A5-BD2B-CE5C7C0559A3}" type="datetimeFigureOut">
              <a:rPr lang="id-ID" smtClean="0"/>
              <a:t>14/04/2025</a:t>
            </a:fld>
            <a:endParaRPr lang="id-ID"/>
          </a:p>
        </p:txBody>
      </p:sp>
      <p:sp>
        <p:nvSpPr>
          <p:cNvPr id="5" name="Tampungan Kaki 4">
            <a:extLst>
              <a:ext uri="{FF2B5EF4-FFF2-40B4-BE49-F238E27FC236}">
                <a16:creationId xmlns:a16="http://schemas.microsoft.com/office/drawing/2014/main" id="{CFF8F0E8-63AB-EB1A-C71D-354091195F7C}"/>
              </a:ext>
            </a:extLst>
          </p:cNvPr>
          <p:cNvSpPr>
            <a:spLocks noGrp="1"/>
          </p:cNvSpPr>
          <p:nvPr>
            <p:ph type="ftr" sz="quarter" idx="11"/>
          </p:nvPr>
        </p:nvSpPr>
        <p:spPr/>
        <p:txBody>
          <a:bodyPr/>
          <a:lstStyle/>
          <a:p>
            <a:endParaRPr lang="id-ID"/>
          </a:p>
        </p:txBody>
      </p:sp>
      <p:sp>
        <p:nvSpPr>
          <p:cNvPr id="6" name="Tampungan Nomor Slide 5">
            <a:extLst>
              <a:ext uri="{FF2B5EF4-FFF2-40B4-BE49-F238E27FC236}">
                <a16:creationId xmlns:a16="http://schemas.microsoft.com/office/drawing/2014/main" id="{8E5F7873-B7FA-1A0E-2FD0-76D54498751D}"/>
              </a:ext>
            </a:extLst>
          </p:cNvPr>
          <p:cNvSpPr>
            <a:spLocks noGrp="1"/>
          </p:cNvSpPr>
          <p:nvPr>
            <p:ph type="sldNum" sz="quarter" idx="12"/>
          </p:nvPr>
        </p:nvSpPr>
        <p:spPr/>
        <p:txBody>
          <a:bodyPr/>
          <a:lstStyle/>
          <a:p>
            <a:fld id="{F128DE28-B1E0-47FE-A397-73CEA1C6270E}" type="slidenum">
              <a:rPr lang="id-ID" smtClean="0"/>
              <a:t>‹#›</a:t>
            </a:fld>
            <a:endParaRPr lang="id-ID"/>
          </a:p>
        </p:txBody>
      </p:sp>
    </p:spTree>
    <p:extLst>
      <p:ext uri="{BB962C8B-B14F-4D97-AF65-F5344CB8AC3E}">
        <p14:creationId xmlns:p14="http://schemas.microsoft.com/office/powerpoint/2010/main" val="2044979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Judul dan Teks Vertikal">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B6B25F8A-A060-1415-7AEC-2773F33E4466}"/>
              </a:ext>
            </a:extLst>
          </p:cNvPr>
          <p:cNvSpPr>
            <a:spLocks noGrp="1"/>
          </p:cNvSpPr>
          <p:nvPr>
            <p:ph type="title"/>
          </p:nvPr>
        </p:nvSpPr>
        <p:spPr/>
        <p:txBody>
          <a:bodyPr/>
          <a:lstStyle/>
          <a:p>
            <a:r>
              <a:rPr lang="id-ID"/>
              <a:t>Klik untuk mengedit gaya judul Master</a:t>
            </a:r>
          </a:p>
        </p:txBody>
      </p:sp>
      <p:sp>
        <p:nvSpPr>
          <p:cNvPr id="3" name="Tampungan Teks Vertikal 2">
            <a:extLst>
              <a:ext uri="{FF2B5EF4-FFF2-40B4-BE49-F238E27FC236}">
                <a16:creationId xmlns:a16="http://schemas.microsoft.com/office/drawing/2014/main" id="{EF916F80-F0D0-A75F-2A56-C695A6BFBD0C}"/>
              </a:ext>
            </a:extLst>
          </p:cNvPr>
          <p:cNvSpPr>
            <a:spLocks noGrp="1"/>
          </p:cNvSpPr>
          <p:nvPr>
            <p:ph type="body" orient="vert" idx="1"/>
          </p:nvPr>
        </p:nvSpPr>
        <p:spPr/>
        <p:txBody>
          <a:bodyPr vert="eaVert"/>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p>
        </p:txBody>
      </p:sp>
      <p:sp>
        <p:nvSpPr>
          <p:cNvPr id="4" name="Tampungan Tanggal 3">
            <a:extLst>
              <a:ext uri="{FF2B5EF4-FFF2-40B4-BE49-F238E27FC236}">
                <a16:creationId xmlns:a16="http://schemas.microsoft.com/office/drawing/2014/main" id="{ED5FE4C0-58FA-C324-25B5-9C42C3969544}"/>
              </a:ext>
            </a:extLst>
          </p:cNvPr>
          <p:cNvSpPr>
            <a:spLocks noGrp="1"/>
          </p:cNvSpPr>
          <p:nvPr>
            <p:ph type="dt" sz="half" idx="10"/>
          </p:nvPr>
        </p:nvSpPr>
        <p:spPr/>
        <p:txBody>
          <a:bodyPr/>
          <a:lstStyle/>
          <a:p>
            <a:fld id="{A5080B18-2ECC-44A5-BD2B-CE5C7C0559A3}" type="datetimeFigureOut">
              <a:rPr lang="id-ID" smtClean="0"/>
              <a:t>14/04/2025</a:t>
            </a:fld>
            <a:endParaRPr lang="id-ID"/>
          </a:p>
        </p:txBody>
      </p:sp>
      <p:sp>
        <p:nvSpPr>
          <p:cNvPr id="5" name="Tampungan Kaki 4">
            <a:extLst>
              <a:ext uri="{FF2B5EF4-FFF2-40B4-BE49-F238E27FC236}">
                <a16:creationId xmlns:a16="http://schemas.microsoft.com/office/drawing/2014/main" id="{D770B779-096B-0FA4-255C-CFFB80555ECF}"/>
              </a:ext>
            </a:extLst>
          </p:cNvPr>
          <p:cNvSpPr>
            <a:spLocks noGrp="1"/>
          </p:cNvSpPr>
          <p:nvPr>
            <p:ph type="ftr" sz="quarter" idx="11"/>
          </p:nvPr>
        </p:nvSpPr>
        <p:spPr/>
        <p:txBody>
          <a:bodyPr/>
          <a:lstStyle/>
          <a:p>
            <a:endParaRPr lang="id-ID"/>
          </a:p>
        </p:txBody>
      </p:sp>
      <p:sp>
        <p:nvSpPr>
          <p:cNvPr id="6" name="Tampungan Nomor Slide 5">
            <a:extLst>
              <a:ext uri="{FF2B5EF4-FFF2-40B4-BE49-F238E27FC236}">
                <a16:creationId xmlns:a16="http://schemas.microsoft.com/office/drawing/2014/main" id="{0A4316AF-89E7-17B4-BF21-C4BE1CA4B503}"/>
              </a:ext>
            </a:extLst>
          </p:cNvPr>
          <p:cNvSpPr>
            <a:spLocks noGrp="1"/>
          </p:cNvSpPr>
          <p:nvPr>
            <p:ph type="sldNum" sz="quarter" idx="12"/>
          </p:nvPr>
        </p:nvSpPr>
        <p:spPr/>
        <p:txBody>
          <a:bodyPr/>
          <a:lstStyle/>
          <a:p>
            <a:fld id="{F128DE28-B1E0-47FE-A397-73CEA1C6270E}" type="slidenum">
              <a:rPr lang="id-ID" smtClean="0"/>
              <a:t>‹#›</a:t>
            </a:fld>
            <a:endParaRPr lang="id-ID"/>
          </a:p>
        </p:txBody>
      </p:sp>
    </p:spTree>
    <p:extLst>
      <p:ext uri="{BB962C8B-B14F-4D97-AF65-F5344CB8AC3E}">
        <p14:creationId xmlns:p14="http://schemas.microsoft.com/office/powerpoint/2010/main" val="3267411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Judul Vertikal dan Teks">
    <p:spTree>
      <p:nvGrpSpPr>
        <p:cNvPr id="1" name=""/>
        <p:cNvGrpSpPr/>
        <p:nvPr/>
      </p:nvGrpSpPr>
      <p:grpSpPr>
        <a:xfrm>
          <a:off x="0" y="0"/>
          <a:ext cx="0" cy="0"/>
          <a:chOff x="0" y="0"/>
          <a:chExt cx="0" cy="0"/>
        </a:xfrm>
      </p:grpSpPr>
      <p:sp>
        <p:nvSpPr>
          <p:cNvPr id="2" name="Judul Vertikal 1">
            <a:extLst>
              <a:ext uri="{FF2B5EF4-FFF2-40B4-BE49-F238E27FC236}">
                <a16:creationId xmlns:a16="http://schemas.microsoft.com/office/drawing/2014/main" id="{357F88B9-0979-F31A-B530-B3EABBAA9301}"/>
              </a:ext>
            </a:extLst>
          </p:cNvPr>
          <p:cNvSpPr>
            <a:spLocks noGrp="1"/>
          </p:cNvSpPr>
          <p:nvPr>
            <p:ph type="title" orient="vert"/>
          </p:nvPr>
        </p:nvSpPr>
        <p:spPr>
          <a:xfrm>
            <a:off x="8724900" y="365125"/>
            <a:ext cx="2628900" cy="5811838"/>
          </a:xfrm>
        </p:spPr>
        <p:txBody>
          <a:bodyPr vert="eaVert"/>
          <a:lstStyle/>
          <a:p>
            <a:r>
              <a:rPr lang="id-ID"/>
              <a:t>Klik untuk mengedit gaya judul Master</a:t>
            </a:r>
          </a:p>
        </p:txBody>
      </p:sp>
      <p:sp>
        <p:nvSpPr>
          <p:cNvPr id="3" name="Tampungan Teks Vertikal 2">
            <a:extLst>
              <a:ext uri="{FF2B5EF4-FFF2-40B4-BE49-F238E27FC236}">
                <a16:creationId xmlns:a16="http://schemas.microsoft.com/office/drawing/2014/main" id="{D5F885D6-325B-D566-D7CE-5FE7DB3EECEF}"/>
              </a:ext>
            </a:extLst>
          </p:cNvPr>
          <p:cNvSpPr>
            <a:spLocks noGrp="1"/>
          </p:cNvSpPr>
          <p:nvPr>
            <p:ph type="body" orient="vert" idx="1"/>
          </p:nvPr>
        </p:nvSpPr>
        <p:spPr>
          <a:xfrm>
            <a:off x="838200" y="365125"/>
            <a:ext cx="7734300" cy="5811838"/>
          </a:xfrm>
        </p:spPr>
        <p:txBody>
          <a:bodyPr vert="eaVert"/>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p>
        </p:txBody>
      </p:sp>
      <p:sp>
        <p:nvSpPr>
          <p:cNvPr id="4" name="Tampungan Tanggal 3">
            <a:extLst>
              <a:ext uri="{FF2B5EF4-FFF2-40B4-BE49-F238E27FC236}">
                <a16:creationId xmlns:a16="http://schemas.microsoft.com/office/drawing/2014/main" id="{6F64005B-CECB-3B3E-AB0C-8AA95EE35603}"/>
              </a:ext>
            </a:extLst>
          </p:cNvPr>
          <p:cNvSpPr>
            <a:spLocks noGrp="1"/>
          </p:cNvSpPr>
          <p:nvPr>
            <p:ph type="dt" sz="half" idx="10"/>
          </p:nvPr>
        </p:nvSpPr>
        <p:spPr/>
        <p:txBody>
          <a:bodyPr/>
          <a:lstStyle/>
          <a:p>
            <a:fld id="{A5080B18-2ECC-44A5-BD2B-CE5C7C0559A3}" type="datetimeFigureOut">
              <a:rPr lang="id-ID" smtClean="0"/>
              <a:t>14/04/2025</a:t>
            </a:fld>
            <a:endParaRPr lang="id-ID"/>
          </a:p>
        </p:txBody>
      </p:sp>
      <p:sp>
        <p:nvSpPr>
          <p:cNvPr id="5" name="Tampungan Kaki 4">
            <a:extLst>
              <a:ext uri="{FF2B5EF4-FFF2-40B4-BE49-F238E27FC236}">
                <a16:creationId xmlns:a16="http://schemas.microsoft.com/office/drawing/2014/main" id="{E4316723-90B9-B15A-81D9-9636F13A440F}"/>
              </a:ext>
            </a:extLst>
          </p:cNvPr>
          <p:cNvSpPr>
            <a:spLocks noGrp="1"/>
          </p:cNvSpPr>
          <p:nvPr>
            <p:ph type="ftr" sz="quarter" idx="11"/>
          </p:nvPr>
        </p:nvSpPr>
        <p:spPr/>
        <p:txBody>
          <a:bodyPr/>
          <a:lstStyle/>
          <a:p>
            <a:endParaRPr lang="id-ID"/>
          </a:p>
        </p:txBody>
      </p:sp>
      <p:sp>
        <p:nvSpPr>
          <p:cNvPr id="6" name="Tampungan Nomor Slide 5">
            <a:extLst>
              <a:ext uri="{FF2B5EF4-FFF2-40B4-BE49-F238E27FC236}">
                <a16:creationId xmlns:a16="http://schemas.microsoft.com/office/drawing/2014/main" id="{8EBE4780-9B91-2F51-664B-DC7EE4837B96}"/>
              </a:ext>
            </a:extLst>
          </p:cNvPr>
          <p:cNvSpPr>
            <a:spLocks noGrp="1"/>
          </p:cNvSpPr>
          <p:nvPr>
            <p:ph type="sldNum" sz="quarter" idx="12"/>
          </p:nvPr>
        </p:nvSpPr>
        <p:spPr/>
        <p:txBody>
          <a:bodyPr/>
          <a:lstStyle/>
          <a:p>
            <a:fld id="{F128DE28-B1E0-47FE-A397-73CEA1C6270E}" type="slidenum">
              <a:rPr lang="id-ID" smtClean="0"/>
              <a:t>‹#›</a:t>
            </a:fld>
            <a:endParaRPr lang="id-ID"/>
          </a:p>
        </p:txBody>
      </p:sp>
    </p:spTree>
    <p:extLst>
      <p:ext uri="{BB962C8B-B14F-4D97-AF65-F5344CB8AC3E}">
        <p14:creationId xmlns:p14="http://schemas.microsoft.com/office/powerpoint/2010/main" val="3742840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Judul dan Konten">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B53C3860-B597-B2FB-7EC5-7A5799147F64}"/>
              </a:ext>
            </a:extLst>
          </p:cNvPr>
          <p:cNvSpPr>
            <a:spLocks noGrp="1"/>
          </p:cNvSpPr>
          <p:nvPr>
            <p:ph type="title"/>
          </p:nvPr>
        </p:nvSpPr>
        <p:spPr/>
        <p:txBody>
          <a:bodyPr/>
          <a:lstStyle/>
          <a:p>
            <a:r>
              <a:rPr lang="id-ID"/>
              <a:t>Klik untuk mengedit gaya judul Master</a:t>
            </a:r>
          </a:p>
        </p:txBody>
      </p:sp>
      <p:sp>
        <p:nvSpPr>
          <p:cNvPr id="3" name="Tampungan Konten 2">
            <a:extLst>
              <a:ext uri="{FF2B5EF4-FFF2-40B4-BE49-F238E27FC236}">
                <a16:creationId xmlns:a16="http://schemas.microsoft.com/office/drawing/2014/main" id="{AF83BA55-A8D5-D6D9-1A3F-5AD75C1C1B3E}"/>
              </a:ext>
            </a:extLst>
          </p:cNvPr>
          <p:cNvSpPr>
            <a:spLocks noGrp="1"/>
          </p:cNvSpPr>
          <p:nvPr>
            <p:ph idx="1"/>
          </p:nvPr>
        </p:nvSpPr>
        <p:spPr/>
        <p:txBody>
          <a:bodyPr/>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p>
        </p:txBody>
      </p:sp>
      <p:sp>
        <p:nvSpPr>
          <p:cNvPr id="4" name="Tampungan Tanggal 3">
            <a:extLst>
              <a:ext uri="{FF2B5EF4-FFF2-40B4-BE49-F238E27FC236}">
                <a16:creationId xmlns:a16="http://schemas.microsoft.com/office/drawing/2014/main" id="{3A58B32C-215A-A5D1-28C6-9DCE468E56B5}"/>
              </a:ext>
            </a:extLst>
          </p:cNvPr>
          <p:cNvSpPr>
            <a:spLocks noGrp="1"/>
          </p:cNvSpPr>
          <p:nvPr>
            <p:ph type="dt" sz="half" idx="10"/>
          </p:nvPr>
        </p:nvSpPr>
        <p:spPr/>
        <p:txBody>
          <a:bodyPr/>
          <a:lstStyle/>
          <a:p>
            <a:fld id="{A5080B18-2ECC-44A5-BD2B-CE5C7C0559A3}" type="datetimeFigureOut">
              <a:rPr lang="id-ID" smtClean="0"/>
              <a:t>14/04/2025</a:t>
            </a:fld>
            <a:endParaRPr lang="id-ID"/>
          </a:p>
        </p:txBody>
      </p:sp>
      <p:sp>
        <p:nvSpPr>
          <p:cNvPr id="5" name="Tampungan Kaki 4">
            <a:extLst>
              <a:ext uri="{FF2B5EF4-FFF2-40B4-BE49-F238E27FC236}">
                <a16:creationId xmlns:a16="http://schemas.microsoft.com/office/drawing/2014/main" id="{3CE53617-5E26-5A8E-BAC6-B47DD5640BAA}"/>
              </a:ext>
            </a:extLst>
          </p:cNvPr>
          <p:cNvSpPr>
            <a:spLocks noGrp="1"/>
          </p:cNvSpPr>
          <p:nvPr>
            <p:ph type="ftr" sz="quarter" idx="11"/>
          </p:nvPr>
        </p:nvSpPr>
        <p:spPr/>
        <p:txBody>
          <a:bodyPr/>
          <a:lstStyle/>
          <a:p>
            <a:endParaRPr lang="id-ID"/>
          </a:p>
        </p:txBody>
      </p:sp>
      <p:sp>
        <p:nvSpPr>
          <p:cNvPr id="6" name="Tampungan Nomor Slide 5">
            <a:extLst>
              <a:ext uri="{FF2B5EF4-FFF2-40B4-BE49-F238E27FC236}">
                <a16:creationId xmlns:a16="http://schemas.microsoft.com/office/drawing/2014/main" id="{02E8C3F8-495B-B6BA-01B7-E75D3A4120D3}"/>
              </a:ext>
            </a:extLst>
          </p:cNvPr>
          <p:cNvSpPr>
            <a:spLocks noGrp="1"/>
          </p:cNvSpPr>
          <p:nvPr>
            <p:ph type="sldNum" sz="quarter" idx="12"/>
          </p:nvPr>
        </p:nvSpPr>
        <p:spPr/>
        <p:txBody>
          <a:bodyPr/>
          <a:lstStyle/>
          <a:p>
            <a:fld id="{F128DE28-B1E0-47FE-A397-73CEA1C6270E}" type="slidenum">
              <a:rPr lang="id-ID" smtClean="0"/>
              <a:t>‹#›</a:t>
            </a:fld>
            <a:endParaRPr lang="id-ID"/>
          </a:p>
        </p:txBody>
      </p:sp>
    </p:spTree>
    <p:extLst>
      <p:ext uri="{BB962C8B-B14F-4D97-AF65-F5344CB8AC3E}">
        <p14:creationId xmlns:p14="http://schemas.microsoft.com/office/powerpoint/2010/main" val="1321879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eader Bagian">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72E6C414-62F2-ECE7-980D-9F09968590AF}"/>
              </a:ext>
            </a:extLst>
          </p:cNvPr>
          <p:cNvSpPr>
            <a:spLocks noGrp="1"/>
          </p:cNvSpPr>
          <p:nvPr>
            <p:ph type="title"/>
          </p:nvPr>
        </p:nvSpPr>
        <p:spPr>
          <a:xfrm>
            <a:off x="831850" y="1709738"/>
            <a:ext cx="10515600" cy="2852737"/>
          </a:xfrm>
        </p:spPr>
        <p:txBody>
          <a:bodyPr anchor="b"/>
          <a:lstStyle>
            <a:lvl1pPr>
              <a:defRPr sz="6000"/>
            </a:lvl1pPr>
          </a:lstStyle>
          <a:p>
            <a:r>
              <a:rPr lang="id-ID"/>
              <a:t>Klik untuk mengedit gaya judul Master</a:t>
            </a:r>
          </a:p>
        </p:txBody>
      </p:sp>
      <p:sp>
        <p:nvSpPr>
          <p:cNvPr id="3" name="Tampungan Teks 2">
            <a:extLst>
              <a:ext uri="{FF2B5EF4-FFF2-40B4-BE49-F238E27FC236}">
                <a16:creationId xmlns:a16="http://schemas.microsoft.com/office/drawing/2014/main" id="{450E185A-5C8B-617C-5719-F3E4C90DE9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d-ID"/>
              <a:t>Klik untuk edit gaya teks Master</a:t>
            </a:r>
          </a:p>
        </p:txBody>
      </p:sp>
      <p:sp>
        <p:nvSpPr>
          <p:cNvPr id="4" name="Tampungan Tanggal 3">
            <a:extLst>
              <a:ext uri="{FF2B5EF4-FFF2-40B4-BE49-F238E27FC236}">
                <a16:creationId xmlns:a16="http://schemas.microsoft.com/office/drawing/2014/main" id="{5C5DC5E7-F4AE-3F42-5136-FB545C2CE9DF}"/>
              </a:ext>
            </a:extLst>
          </p:cNvPr>
          <p:cNvSpPr>
            <a:spLocks noGrp="1"/>
          </p:cNvSpPr>
          <p:nvPr>
            <p:ph type="dt" sz="half" idx="10"/>
          </p:nvPr>
        </p:nvSpPr>
        <p:spPr/>
        <p:txBody>
          <a:bodyPr/>
          <a:lstStyle/>
          <a:p>
            <a:fld id="{A5080B18-2ECC-44A5-BD2B-CE5C7C0559A3}" type="datetimeFigureOut">
              <a:rPr lang="id-ID" smtClean="0"/>
              <a:t>14/04/2025</a:t>
            </a:fld>
            <a:endParaRPr lang="id-ID"/>
          </a:p>
        </p:txBody>
      </p:sp>
      <p:sp>
        <p:nvSpPr>
          <p:cNvPr id="5" name="Tampungan Kaki 4">
            <a:extLst>
              <a:ext uri="{FF2B5EF4-FFF2-40B4-BE49-F238E27FC236}">
                <a16:creationId xmlns:a16="http://schemas.microsoft.com/office/drawing/2014/main" id="{FD19A170-78ED-F56D-8BE9-6C4992361D96}"/>
              </a:ext>
            </a:extLst>
          </p:cNvPr>
          <p:cNvSpPr>
            <a:spLocks noGrp="1"/>
          </p:cNvSpPr>
          <p:nvPr>
            <p:ph type="ftr" sz="quarter" idx="11"/>
          </p:nvPr>
        </p:nvSpPr>
        <p:spPr/>
        <p:txBody>
          <a:bodyPr/>
          <a:lstStyle/>
          <a:p>
            <a:endParaRPr lang="id-ID"/>
          </a:p>
        </p:txBody>
      </p:sp>
      <p:sp>
        <p:nvSpPr>
          <p:cNvPr id="6" name="Tampungan Nomor Slide 5">
            <a:extLst>
              <a:ext uri="{FF2B5EF4-FFF2-40B4-BE49-F238E27FC236}">
                <a16:creationId xmlns:a16="http://schemas.microsoft.com/office/drawing/2014/main" id="{6053F87F-5928-1E0D-B7AD-C3C9D2955782}"/>
              </a:ext>
            </a:extLst>
          </p:cNvPr>
          <p:cNvSpPr>
            <a:spLocks noGrp="1"/>
          </p:cNvSpPr>
          <p:nvPr>
            <p:ph type="sldNum" sz="quarter" idx="12"/>
          </p:nvPr>
        </p:nvSpPr>
        <p:spPr/>
        <p:txBody>
          <a:bodyPr/>
          <a:lstStyle/>
          <a:p>
            <a:fld id="{F128DE28-B1E0-47FE-A397-73CEA1C6270E}" type="slidenum">
              <a:rPr lang="id-ID" smtClean="0"/>
              <a:t>‹#›</a:t>
            </a:fld>
            <a:endParaRPr lang="id-ID"/>
          </a:p>
        </p:txBody>
      </p:sp>
    </p:spTree>
    <p:extLst>
      <p:ext uri="{BB962C8B-B14F-4D97-AF65-F5344CB8AC3E}">
        <p14:creationId xmlns:p14="http://schemas.microsoft.com/office/powerpoint/2010/main" val="1232958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 Konten">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11255D09-2FA4-9C2D-836E-2E3ABFA093E9}"/>
              </a:ext>
            </a:extLst>
          </p:cNvPr>
          <p:cNvSpPr>
            <a:spLocks noGrp="1"/>
          </p:cNvSpPr>
          <p:nvPr>
            <p:ph type="title"/>
          </p:nvPr>
        </p:nvSpPr>
        <p:spPr/>
        <p:txBody>
          <a:bodyPr/>
          <a:lstStyle/>
          <a:p>
            <a:r>
              <a:rPr lang="id-ID"/>
              <a:t>Klik untuk mengedit gaya judul Master</a:t>
            </a:r>
          </a:p>
        </p:txBody>
      </p:sp>
      <p:sp>
        <p:nvSpPr>
          <p:cNvPr id="3" name="Tampungan Konten 2">
            <a:extLst>
              <a:ext uri="{FF2B5EF4-FFF2-40B4-BE49-F238E27FC236}">
                <a16:creationId xmlns:a16="http://schemas.microsoft.com/office/drawing/2014/main" id="{B52D3D30-EDA5-2052-EE4C-B712C9F34E66}"/>
              </a:ext>
            </a:extLst>
          </p:cNvPr>
          <p:cNvSpPr>
            <a:spLocks noGrp="1"/>
          </p:cNvSpPr>
          <p:nvPr>
            <p:ph sz="half" idx="1"/>
          </p:nvPr>
        </p:nvSpPr>
        <p:spPr>
          <a:xfrm>
            <a:off x="838200" y="1825625"/>
            <a:ext cx="5181600" cy="4351338"/>
          </a:xfrm>
        </p:spPr>
        <p:txBody>
          <a:bodyPr/>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p>
        </p:txBody>
      </p:sp>
      <p:sp>
        <p:nvSpPr>
          <p:cNvPr id="4" name="Tampungan Konten 3">
            <a:extLst>
              <a:ext uri="{FF2B5EF4-FFF2-40B4-BE49-F238E27FC236}">
                <a16:creationId xmlns:a16="http://schemas.microsoft.com/office/drawing/2014/main" id="{A18C967F-D3C9-DA86-C40A-2B44404AA423}"/>
              </a:ext>
            </a:extLst>
          </p:cNvPr>
          <p:cNvSpPr>
            <a:spLocks noGrp="1"/>
          </p:cNvSpPr>
          <p:nvPr>
            <p:ph sz="half" idx="2"/>
          </p:nvPr>
        </p:nvSpPr>
        <p:spPr>
          <a:xfrm>
            <a:off x="6172200" y="1825625"/>
            <a:ext cx="5181600" cy="4351338"/>
          </a:xfrm>
        </p:spPr>
        <p:txBody>
          <a:bodyPr/>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p>
        </p:txBody>
      </p:sp>
      <p:sp>
        <p:nvSpPr>
          <p:cNvPr id="5" name="Tampungan Tanggal 4">
            <a:extLst>
              <a:ext uri="{FF2B5EF4-FFF2-40B4-BE49-F238E27FC236}">
                <a16:creationId xmlns:a16="http://schemas.microsoft.com/office/drawing/2014/main" id="{5E1E6BAC-0521-4C88-4833-C62EC37473D3}"/>
              </a:ext>
            </a:extLst>
          </p:cNvPr>
          <p:cNvSpPr>
            <a:spLocks noGrp="1"/>
          </p:cNvSpPr>
          <p:nvPr>
            <p:ph type="dt" sz="half" idx="10"/>
          </p:nvPr>
        </p:nvSpPr>
        <p:spPr/>
        <p:txBody>
          <a:bodyPr/>
          <a:lstStyle/>
          <a:p>
            <a:fld id="{A5080B18-2ECC-44A5-BD2B-CE5C7C0559A3}" type="datetimeFigureOut">
              <a:rPr lang="id-ID" smtClean="0"/>
              <a:t>14/04/2025</a:t>
            </a:fld>
            <a:endParaRPr lang="id-ID"/>
          </a:p>
        </p:txBody>
      </p:sp>
      <p:sp>
        <p:nvSpPr>
          <p:cNvPr id="6" name="Tampungan Kaki 5">
            <a:extLst>
              <a:ext uri="{FF2B5EF4-FFF2-40B4-BE49-F238E27FC236}">
                <a16:creationId xmlns:a16="http://schemas.microsoft.com/office/drawing/2014/main" id="{C4CDFE82-1FD9-F5EC-DCF0-2307F9D17EFD}"/>
              </a:ext>
            </a:extLst>
          </p:cNvPr>
          <p:cNvSpPr>
            <a:spLocks noGrp="1"/>
          </p:cNvSpPr>
          <p:nvPr>
            <p:ph type="ftr" sz="quarter" idx="11"/>
          </p:nvPr>
        </p:nvSpPr>
        <p:spPr/>
        <p:txBody>
          <a:bodyPr/>
          <a:lstStyle/>
          <a:p>
            <a:endParaRPr lang="id-ID"/>
          </a:p>
        </p:txBody>
      </p:sp>
      <p:sp>
        <p:nvSpPr>
          <p:cNvPr id="7" name="Tampungan Nomor Slide 6">
            <a:extLst>
              <a:ext uri="{FF2B5EF4-FFF2-40B4-BE49-F238E27FC236}">
                <a16:creationId xmlns:a16="http://schemas.microsoft.com/office/drawing/2014/main" id="{40240BF8-4EBC-08F8-058F-B5333AF4BAF7}"/>
              </a:ext>
            </a:extLst>
          </p:cNvPr>
          <p:cNvSpPr>
            <a:spLocks noGrp="1"/>
          </p:cNvSpPr>
          <p:nvPr>
            <p:ph type="sldNum" sz="quarter" idx="12"/>
          </p:nvPr>
        </p:nvSpPr>
        <p:spPr/>
        <p:txBody>
          <a:bodyPr/>
          <a:lstStyle/>
          <a:p>
            <a:fld id="{F128DE28-B1E0-47FE-A397-73CEA1C6270E}" type="slidenum">
              <a:rPr lang="id-ID" smtClean="0"/>
              <a:t>‹#›</a:t>
            </a:fld>
            <a:endParaRPr lang="id-ID"/>
          </a:p>
        </p:txBody>
      </p:sp>
    </p:spTree>
    <p:extLst>
      <p:ext uri="{BB962C8B-B14F-4D97-AF65-F5344CB8AC3E}">
        <p14:creationId xmlns:p14="http://schemas.microsoft.com/office/powerpoint/2010/main" val="1679286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erbandingan">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AF0C9534-A7F4-26BA-1423-9AA860F5DC9B}"/>
              </a:ext>
            </a:extLst>
          </p:cNvPr>
          <p:cNvSpPr>
            <a:spLocks noGrp="1"/>
          </p:cNvSpPr>
          <p:nvPr>
            <p:ph type="title"/>
          </p:nvPr>
        </p:nvSpPr>
        <p:spPr>
          <a:xfrm>
            <a:off x="839788" y="365125"/>
            <a:ext cx="10515600" cy="1325563"/>
          </a:xfrm>
        </p:spPr>
        <p:txBody>
          <a:bodyPr/>
          <a:lstStyle/>
          <a:p>
            <a:r>
              <a:rPr lang="id-ID"/>
              <a:t>Klik untuk mengedit gaya judul Master</a:t>
            </a:r>
          </a:p>
        </p:txBody>
      </p:sp>
      <p:sp>
        <p:nvSpPr>
          <p:cNvPr id="3" name="Tampungan Teks 2">
            <a:extLst>
              <a:ext uri="{FF2B5EF4-FFF2-40B4-BE49-F238E27FC236}">
                <a16:creationId xmlns:a16="http://schemas.microsoft.com/office/drawing/2014/main" id="{C34BF853-D7BF-9015-422C-7E89606C66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d-ID"/>
              <a:t>Klik untuk edit gaya teks Master</a:t>
            </a:r>
          </a:p>
        </p:txBody>
      </p:sp>
      <p:sp>
        <p:nvSpPr>
          <p:cNvPr id="4" name="Tampungan Konten 3">
            <a:extLst>
              <a:ext uri="{FF2B5EF4-FFF2-40B4-BE49-F238E27FC236}">
                <a16:creationId xmlns:a16="http://schemas.microsoft.com/office/drawing/2014/main" id="{64443BE3-398B-66D3-14E9-C602E9C2A367}"/>
              </a:ext>
            </a:extLst>
          </p:cNvPr>
          <p:cNvSpPr>
            <a:spLocks noGrp="1"/>
          </p:cNvSpPr>
          <p:nvPr>
            <p:ph sz="half" idx="2"/>
          </p:nvPr>
        </p:nvSpPr>
        <p:spPr>
          <a:xfrm>
            <a:off x="839788" y="2505075"/>
            <a:ext cx="5157787" cy="3684588"/>
          </a:xfrm>
        </p:spPr>
        <p:txBody>
          <a:bodyPr/>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p>
        </p:txBody>
      </p:sp>
      <p:sp>
        <p:nvSpPr>
          <p:cNvPr id="5" name="Tampungan Teks 4">
            <a:extLst>
              <a:ext uri="{FF2B5EF4-FFF2-40B4-BE49-F238E27FC236}">
                <a16:creationId xmlns:a16="http://schemas.microsoft.com/office/drawing/2014/main" id="{1F0E9445-5582-F6AF-9EEF-F0E1E756C5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d-ID"/>
              <a:t>Klik untuk edit gaya teks Master</a:t>
            </a:r>
          </a:p>
        </p:txBody>
      </p:sp>
      <p:sp>
        <p:nvSpPr>
          <p:cNvPr id="6" name="Tampungan Konten 5">
            <a:extLst>
              <a:ext uri="{FF2B5EF4-FFF2-40B4-BE49-F238E27FC236}">
                <a16:creationId xmlns:a16="http://schemas.microsoft.com/office/drawing/2014/main" id="{B7680D0E-FD2C-BF08-924E-C3B98163D185}"/>
              </a:ext>
            </a:extLst>
          </p:cNvPr>
          <p:cNvSpPr>
            <a:spLocks noGrp="1"/>
          </p:cNvSpPr>
          <p:nvPr>
            <p:ph sz="quarter" idx="4"/>
          </p:nvPr>
        </p:nvSpPr>
        <p:spPr>
          <a:xfrm>
            <a:off x="6172200" y="2505075"/>
            <a:ext cx="5183188" cy="3684588"/>
          </a:xfrm>
        </p:spPr>
        <p:txBody>
          <a:bodyPr/>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p>
        </p:txBody>
      </p:sp>
      <p:sp>
        <p:nvSpPr>
          <p:cNvPr id="7" name="Tampungan Tanggal 6">
            <a:extLst>
              <a:ext uri="{FF2B5EF4-FFF2-40B4-BE49-F238E27FC236}">
                <a16:creationId xmlns:a16="http://schemas.microsoft.com/office/drawing/2014/main" id="{B44F1A12-68DF-B778-13B6-E17DDE5CF970}"/>
              </a:ext>
            </a:extLst>
          </p:cNvPr>
          <p:cNvSpPr>
            <a:spLocks noGrp="1"/>
          </p:cNvSpPr>
          <p:nvPr>
            <p:ph type="dt" sz="half" idx="10"/>
          </p:nvPr>
        </p:nvSpPr>
        <p:spPr/>
        <p:txBody>
          <a:bodyPr/>
          <a:lstStyle/>
          <a:p>
            <a:fld id="{A5080B18-2ECC-44A5-BD2B-CE5C7C0559A3}" type="datetimeFigureOut">
              <a:rPr lang="id-ID" smtClean="0"/>
              <a:t>14/04/2025</a:t>
            </a:fld>
            <a:endParaRPr lang="id-ID"/>
          </a:p>
        </p:txBody>
      </p:sp>
      <p:sp>
        <p:nvSpPr>
          <p:cNvPr id="8" name="Tampungan Kaki 7">
            <a:extLst>
              <a:ext uri="{FF2B5EF4-FFF2-40B4-BE49-F238E27FC236}">
                <a16:creationId xmlns:a16="http://schemas.microsoft.com/office/drawing/2014/main" id="{0C72EA9C-3703-04B2-3B1A-060E41B8EAB1}"/>
              </a:ext>
            </a:extLst>
          </p:cNvPr>
          <p:cNvSpPr>
            <a:spLocks noGrp="1"/>
          </p:cNvSpPr>
          <p:nvPr>
            <p:ph type="ftr" sz="quarter" idx="11"/>
          </p:nvPr>
        </p:nvSpPr>
        <p:spPr/>
        <p:txBody>
          <a:bodyPr/>
          <a:lstStyle/>
          <a:p>
            <a:endParaRPr lang="id-ID"/>
          </a:p>
        </p:txBody>
      </p:sp>
      <p:sp>
        <p:nvSpPr>
          <p:cNvPr id="9" name="Tampungan Nomor Slide 8">
            <a:extLst>
              <a:ext uri="{FF2B5EF4-FFF2-40B4-BE49-F238E27FC236}">
                <a16:creationId xmlns:a16="http://schemas.microsoft.com/office/drawing/2014/main" id="{FEEBFA40-D443-473C-6522-3B541E6E930D}"/>
              </a:ext>
            </a:extLst>
          </p:cNvPr>
          <p:cNvSpPr>
            <a:spLocks noGrp="1"/>
          </p:cNvSpPr>
          <p:nvPr>
            <p:ph type="sldNum" sz="quarter" idx="12"/>
          </p:nvPr>
        </p:nvSpPr>
        <p:spPr/>
        <p:txBody>
          <a:bodyPr/>
          <a:lstStyle/>
          <a:p>
            <a:fld id="{F128DE28-B1E0-47FE-A397-73CEA1C6270E}" type="slidenum">
              <a:rPr lang="id-ID" smtClean="0"/>
              <a:t>‹#›</a:t>
            </a:fld>
            <a:endParaRPr lang="id-ID"/>
          </a:p>
        </p:txBody>
      </p:sp>
    </p:spTree>
    <p:extLst>
      <p:ext uri="{BB962C8B-B14F-4D97-AF65-F5344CB8AC3E}">
        <p14:creationId xmlns:p14="http://schemas.microsoft.com/office/powerpoint/2010/main" val="1521681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udul Saja">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95AC3F1C-52FA-7695-C634-5ACC236909AF}"/>
              </a:ext>
            </a:extLst>
          </p:cNvPr>
          <p:cNvSpPr>
            <a:spLocks noGrp="1"/>
          </p:cNvSpPr>
          <p:nvPr>
            <p:ph type="title"/>
          </p:nvPr>
        </p:nvSpPr>
        <p:spPr/>
        <p:txBody>
          <a:bodyPr/>
          <a:lstStyle/>
          <a:p>
            <a:r>
              <a:rPr lang="id-ID"/>
              <a:t>Klik untuk mengedit gaya judul Master</a:t>
            </a:r>
          </a:p>
        </p:txBody>
      </p:sp>
      <p:sp>
        <p:nvSpPr>
          <p:cNvPr id="3" name="Tampungan Tanggal 2">
            <a:extLst>
              <a:ext uri="{FF2B5EF4-FFF2-40B4-BE49-F238E27FC236}">
                <a16:creationId xmlns:a16="http://schemas.microsoft.com/office/drawing/2014/main" id="{6F2AA24F-62DA-D931-2763-CFB6634BB234}"/>
              </a:ext>
            </a:extLst>
          </p:cNvPr>
          <p:cNvSpPr>
            <a:spLocks noGrp="1"/>
          </p:cNvSpPr>
          <p:nvPr>
            <p:ph type="dt" sz="half" idx="10"/>
          </p:nvPr>
        </p:nvSpPr>
        <p:spPr/>
        <p:txBody>
          <a:bodyPr/>
          <a:lstStyle/>
          <a:p>
            <a:fld id="{A5080B18-2ECC-44A5-BD2B-CE5C7C0559A3}" type="datetimeFigureOut">
              <a:rPr lang="id-ID" smtClean="0"/>
              <a:t>14/04/2025</a:t>
            </a:fld>
            <a:endParaRPr lang="id-ID"/>
          </a:p>
        </p:txBody>
      </p:sp>
      <p:sp>
        <p:nvSpPr>
          <p:cNvPr id="4" name="Tampungan Kaki 3">
            <a:extLst>
              <a:ext uri="{FF2B5EF4-FFF2-40B4-BE49-F238E27FC236}">
                <a16:creationId xmlns:a16="http://schemas.microsoft.com/office/drawing/2014/main" id="{05A7D968-4EAB-E51D-7CB2-FD503C54FE55}"/>
              </a:ext>
            </a:extLst>
          </p:cNvPr>
          <p:cNvSpPr>
            <a:spLocks noGrp="1"/>
          </p:cNvSpPr>
          <p:nvPr>
            <p:ph type="ftr" sz="quarter" idx="11"/>
          </p:nvPr>
        </p:nvSpPr>
        <p:spPr/>
        <p:txBody>
          <a:bodyPr/>
          <a:lstStyle/>
          <a:p>
            <a:endParaRPr lang="id-ID"/>
          </a:p>
        </p:txBody>
      </p:sp>
      <p:sp>
        <p:nvSpPr>
          <p:cNvPr id="5" name="Tampungan Nomor Slide 4">
            <a:extLst>
              <a:ext uri="{FF2B5EF4-FFF2-40B4-BE49-F238E27FC236}">
                <a16:creationId xmlns:a16="http://schemas.microsoft.com/office/drawing/2014/main" id="{DCAF27EF-8C8F-66F7-A8F2-52108A6ED4B0}"/>
              </a:ext>
            </a:extLst>
          </p:cNvPr>
          <p:cNvSpPr>
            <a:spLocks noGrp="1"/>
          </p:cNvSpPr>
          <p:nvPr>
            <p:ph type="sldNum" sz="quarter" idx="12"/>
          </p:nvPr>
        </p:nvSpPr>
        <p:spPr/>
        <p:txBody>
          <a:bodyPr/>
          <a:lstStyle/>
          <a:p>
            <a:fld id="{F128DE28-B1E0-47FE-A397-73CEA1C6270E}" type="slidenum">
              <a:rPr lang="id-ID" smtClean="0"/>
              <a:t>‹#›</a:t>
            </a:fld>
            <a:endParaRPr lang="id-ID"/>
          </a:p>
        </p:txBody>
      </p:sp>
    </p:spTree>
    <p:extLst>
      <p:ext uri="{BB962C8B-B14F-4D97-AF65-F5344CB8AC3E}">
        <p14:creationId xmlns:p14="http://schemas.microsoft.com/office/powerpoint/2010/main" val="3594898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Kosong">
    <p:spTree>
      <p:nvGrpSpPr>
        <p:cNvPr id="1" name=""/>
        <p:cNvGrpSpPr/>
        <p:nvPr/>
      </p:nvGrpSpPr>
      <p:grpSpPr>
        <a:xfrm>
          <a:off x="0" y="0"/>
          <a:ext cx="0" cy="0"/>
          <a:chOff x="0" y="0"/>
          <a:chExt cx="0" cy="0"/>
        </a:xfrm>
      </p:grpSpPr>
      <p:sp>
        <p:nvSpPr>
          <p:cNvPr id="2" name="Tampungan Tanggal 1">
            <a:extLst>
              <a:ext uri="{FF2B5EF4-FFF2-40B4-BE49-F238E27FC236}">
                <a16:creationId xmlns:a16="http://schemas.microsoft.com/office/drawing/2014/main" id="{6FD0816A-32E8-0DC8-F817-C226DBBB6310}"/>
              </a:ext>
            </a:extLst>
          </p:cNvPr>
          <p:cNvSpPr>
            <a:spLocks noGrp="1"/>
          </p:cNvSpPr>
          <p:nvPr>
            <p:ph type="dt" sz="half" idx="10"/>
          </p:nvPr>
        </p:nvSpPr>
        <p:spPr/>
        <p:txBody>
          <a:bodyPr/>
          <a:lstStyle/>
          <a:p>
            <a:fld id="{A5080B18-2ECC-44A5-BD2B-CE5C7C0559A3}" type="datetimeFigureOut">
              <a:rPr lang="id-ID" smtClean="0"/>
              <a:t>14/04/2025</a:t>
            </a:fld>
            <a:endParaRPr lang="id-ID"/>
          </a:p>
        </p:txBody>
      </p:sp>
      <p:sp>
        <p:nvSpPr>
          <p:cNvPr id="3" name="Tampungan Kaki 2">
            <a:extLst>
              <a:ext uri="{FF2B5EF4-FFF2-40B4-BE49-F238E27FC236}">
                <a16:creationId xmlns:a16="http://schemas.microsoft.com/office/drawing/2014/main" id="{9E1CA83A-A4FF-B191-672E-A08193E67A27}"/>
              </a:ext>
            </a:extLst>
          </p:cNvPr>
          <p:cNvSpPr>
            <a:spLocks noGrp="1"/>
          </p:cNvSpPr>
          <p:nvPr>
            <p:ph type="ftr" sz="quarter" idx="11"/>
          </p:nvPr>
        </p:nvSpPr>
        <p:spPr/>
        <p:txBody>
          <a:bodyPr/>
          <a:lstStyle/>
          <a:p>
            <a:endParaRPr lang="id-ID"/>
          </a:p>
        </p:txBody>
      </p:sp>
      <p:sp>
        <p:nvSpPr>
          <p:cNvPr id="4" name="Tampungan Nomor Slide 3">
            <a:extLst>
              <a:ext uri="{FF2B5EF4-FFF2-40B4-BE49-F238E27FC236}">
                <a16:creationId xmlns:a16="http://schemas.microsoft.com/office/drawing/2014/main" id="{683522AB-A8E2-B8CC-BEE6-C678B8D1C3D9}"/>
              </a:ext>
            </a:extLst>
          </p:cNvPr>
          <p:cNvSpPr>
            <a:spLocks noGrp="1"/>
          </p:cNvSpPr>
          <p:nvPr>
            <p:ph type="sldNum" sz="quarter" idx="12"/>
          </p:nvPr>
        </p:nvSpPr>
        <p:spPr/>
        <p:txBody>
          <a:bodyPr/>
          <a:lstStyle/>
          <a:p>
            <a:fld id="{F128DE28-B1E0-47FE-A397-73CEA1C6270E}" type="slidenum">
              <a:rPr lang="id-ID" smtClean="0"/>
              <a:t>‹#›</a:t>
            </a:fld>
            <a:endParaRPr lang="id-ID"/>
          </a:p>
        </p:txBody>
      </p:sp>
    </p:spTree>
    <p:extLst>
      <p:ext uri="{BB962C8B-B14F-4D97-AF65-F5344CB8AC3E}">
        <p14:creationId xmlns:p14="http://schemas.microsoft.com/office/powerpoint/2010/main" val="952031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onten dengan Keterangan">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41CF817A-EE40-FC5A-1F2B-E2EB82835B9A}"/>
              </a:ext>
            </a:extLst>
          </p:cNvPr>
          <p:cNvSpPr>
            <a:spLocks noGrp="1"/>
          </p:cNvSpPr>
          <p:nvPr>
            <p:ph type="title"/>
          </p:nvPr>
        </p:nvSpPr>
        <p:spPr>
          <a:xfrm>
            <a:off x="839788" y="457200"/>
            <a:ext cx="3932237" cy="1600200"/>
          </a:xfrm>
        </p:spPr>
        <p:txBody>
          <a:bodyPr anchor="b"/>
          <a:lstStyle>
            <a:lvl1pPr>
              <a:defRPr sz="3200"/>
            </a:lvl1pPr>
          </a:lstStyle>
          <a:p>
            <a:r>
              <a:rPr lang="id-ID"/>
              <a:t>Klik untuk mengedit gaya judul Master</a:t>
            </a:r>
          </a:p>
        </p:txBody>
      </p:sp>
      <p:sp>
        <p:nvSpPr>
          <p:cNvPr id="3" name="Tampungan Konten 2">
            <a:extLst>
              <a:ext uri="{FF2B5EF4-FFF2-40B4-BE49-F238E27FC236}">
                <a16:creationId xmlns:a16="http://schemas.microsoft.com/office/drawing/2014/main" id="{102E52BF-3613-C9F3-DC6F-5035C2E792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p>
        </p:txBody>
      </p:sp>
      <p:sp>
        <p:nvSpPr>
          <p:cNvPr id="4" name="Tampungan Teks 3">
            <a:extLst>
              <a:ext uri="{FF2B5EF4-FFF2-40B4-BE49-F238E27FC236}">
                <a16:creationId xmlns:a16="http://schemas.microsoft.com/office/drawing/2014/main" id="{FEDA2410-B26A-13B6-5B06-6CCCD1DB2A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d-ID"/>
              <a:t>Klik untuk edit gaya teks Master</a:t>
            </a:r>
          </a:p>
        </p:txBody>
      </p:sp>
      <p:sp>
        <p:nvSpPr>
          <p:cNvPr id="5" name="Tampungan Tanggal 4">
            <a:extLst>
              <a:ext uri="{FF2B5EF4-FFF2-40B4-BE49-F238E27FC236}">
                <a16:creationId xmlns:a16="http://schemas.microsoft.com/office/drawing/2014/main" id="{75A76776-B683-3BDA-D603-313A5635289D}"/>
              </a:ext>
            </a:extLst>
          </p:cNvPr>
          <p:cNvSpPr>
            <a:spLocks noGrp="1"/>
          </p:cNvSpPr>
          <p:nvPr>
            <p:ph type="dt" sz="half" idx="10"/>
          </p:nvPr>
        </p:nvSpPr>
        <p:spPr/>
        <p:txBody>
          <a:bodyPr/>
          <a:lstStyle/>
          <a:p>
            <a:fld id="{A5080B18-2ECC-44A5-BD2B-CE5C7C0559A3}" type="datetimeFigureOut">
              <a:rPr lang="id-ID" smtClean="0"/>
              <a:t>14/04/2025</a:t>
            </a:fld>
            <a:endParaRPr lang="id-ID"/>
          </a:p>
        </p:txBody>
      </p:sp>
      <p:sp>
        <p:nvSpPr>
          <p:cNvPr id="6" name="Tampungan Kaki 5">
            <a:extLst>
              <a:ext uri="{FF2B5EF4-FFF2-40B4-BE49-F238E27FC236}">
                <a16:creationId xmlns:a16="http://schemas.microsoft.com/office/drawing/2014/main" id="{29F3BC94-A58C-A37B-CF61-09A108018C3D}"/>
              </a:ext>
            </a:extLst>
          </p:cNvPr>
          <p:cNvSpPr>
            <a:spLocks noGrp="1"/>
          </p:cNvSpPr>
          <p:nvPr>
            <p:ph type="ftr" sz="quarter" idx="11"/>
          </p:nvPr>
        </p:nvSpPr>
        <p:spPr/>
        <p:txBody>
          <a:bodyPr/>
          <a:lstStyle/>
          <a:p>
            <a:endParaRPr lang="id-ID"/>
          </a:p>
        </p:txBody>
      </p:sp>
      <p:sp>
        <p:nvSpPr>
          <p:cNvPr id="7" name="Tampungan Nomor Slide 6">
            <a:extLst>
              <a:ext uri="{FF2B5EF4-FFF2-40B4-BE49-F238E27FC236}">
                <a16:creationId xmlns:a16="http://schemas.microsoft.com/office/drawing/2014/main" id="{AF517DC7-462A-5654-DAFD-734A2057E167}"/>
              </a:ext>
            </a:extLst>
          </p:cNvPr>
          <p:cNvSpPr>
            <a:spLocks noGrp="1"/>
          </p:cNvSpPr>
          <p:nvPr>
            <p:ph type="sldNum" sz="quarter" idx="12"/>
          </p:nvPr>
        </p:nvSpPr>
        <p:spPr/>
        <p:txBody>
          <a:bodyPr/>
          <a:lstStyle/>
          <a:p>
            <a:fld id="{F128DE28-B1E0-47FE-A397-73CEA1C6270E}" type="slidenum">
              <a:rPr lang="id-ID" smtClean="0"/>
              <a:t>‹#›</a:t>
            </a:fld>
            <a:endParaRPr lang="id-ID"/>
          </a:p>
        </p:txBody>
      </p:sp>
    </p:spTree>
    <p:extLst>
      <p:ext uri="{BB962C8B-B14F-4D97-AF65-F5344CB8AC3E}">
        <p14:creationId xmlns:p14="http://schemas.microsoft.com/office/powerpoint/2010/main" val="169020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Gambar dengan Keterangan">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BFAECBCA-03B4-FF45-4264-B7C220B2A634}"/>
              </a:ext>
            </a:extLst>
          </p:cNvPr>
          <p:cNvSpPr>
            <a:spLocks noGrp="1"/>
          </p:cNvSpPr>
          <p:nvPr>
            <p:ph type="title"/>
          </p:nvPr>
        </p:nvSpPr>
        <p:spPr>
          <a:xfrm>
            <a:off x="839788" y="457200"/>
            <a:ext cx="3932237" cy="1600200"/>
          </a:xfrm>
        </p:spPr>
        <p:txBody>
          <a:bodyPr anchor="b"/>
          <a:lstStyle>
            <a:lvl1pPr>
              <a:defRPr sz="3200"/>
            </a:lvl1pPr>
          </a:lstStyle>
          <a:p>
            <a:r>
              <a:rPr lang="id-ID"/>
              <a:t>Klik untuk mengedit gaya judul Master</a:t>
            </a:r>
          </a:p>
        </p:txBody>
      </p:sp>
      <p:sp>
        <p:nvSpPr>
          <p:cNvPr id="3" name="Tampungan Gambar 2">
            <a:extLst>
              <a:ext uri="{FF2B5EF4-FFF2-40B4-BE49-F238E27FC236}">
                <a16:creationId xmlns:a16="http://schemas.microsoft.com/office/drawing/2014/main" id="{011A0994-1986-C69F-3CAC-03C63E1CAD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ampungan Teks 3">
            <a:extLst>
              <a:ext uri="{FF2B5EF4-FFF2-40B4-BE49-F238E27FC236}">
                <a16:creationId xmlns:a16="http://schemas.microsoft.com/office/drawing/2014/main" id="{22E52712-6BBA-D63C-AD24-4536A6C899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d-ID"/>
              <a:t>Klik untuk edit gaya teks Master</a:t>
            </a:r>
          </a:p>
        </p:txBody>
      </p:sp>
      <p:sp>
        <p:nvSpPr>
          <p:cNvPr id="5" name="Tampungan Tanggal 4">
            <a:extLst>
              <a:ext uri="{FF2B5EF4-FFF2-40B4-BE49-F238E27FC236}">
                <a16:creationId xmlns:a16="http://schemas.microsoft.com/office/drawing/2014/main" id="{CBC86E57-5FC0-DB24-DD74-012FCCBE96C8}"/>
              </a:ext>
            </a:extLst>
          </p:cNvPr>
          <p:cNvSpPr>
            <a:spLocks noGrp="1"/>
          </p:cNvSpPr>
          <p:nvPr>
            <p:ph type="dt" sz="half" idx="10"/>
          </p:nvPr>
        </p:nvSpPr>
        <p:spPr/>
        <p:txBody>
          <a:bodyPr/>
          <a:lstStyle/>
          <a:p>
            <a:fld id="{A5080B18-2ECC-44A5-BD2B-CE5C7C0559A3}" type="datetimeFigureOut">
              <a:rPr lang="id-ID" smtClean="0"/>
              <a:t>14/04/2025</a:t>
            </a:fld>
            <a:endParaRPr lang="id-ID"/>
          </a:p>
        </p:txBody>
      </p:sp>
      <p:sp>
        <p:nvSpPr>
          <p:cNvPr id="6" name="Tampungan Kaki 5">
            <a:extLst>
              <a:ext uri="{FF2B5EF4-FFF2-40B4-BE49-F238E27FC236}">
                <a16:creationId xmlns:a16="http://schemas.microsoft.com/office/drawing/2014/main" id="{3EBC3198-6A09-F33C-29B5-52CD7719876B}"/>
              </a:ext>
            </a:extLst>
          </p:cNvPr>
          <p:cNvSpPr>
            <a:spLocks noGrp="1"/>
          </p:cNvSpPr>
          <p:nvPr>
            <p:ph type="ftr" sz="quarter" idx="11"/>
          </p:nvPr>
        </p:nvSpPr>
        <p:spPr/>
        <p:txBody>
          <a:bodyPr/>
          <a:lstStyle/>
          <a:p>
            <a:endParaRPr lang="id-ID"/>
          </a:p>
        </p:txBody>
      </p:sp>
      <p:sp>
        <p:nvSpPr>
          <p:cNvPr id="7" name="Tampungan Nomor Slide 6">
            <a:extLst>
              <a:ext uri="{FF2B5EF4-FFF2-40B4-BE49-F238E27FC236}">
                <a16:creationId xmlns:a16="http://schemas.microsoft.com/office/drawing/2014/main" id="{B22E218D-DB73-681D-21C2-01B7DC758E2A}"/>
              </a:ext>
            </a:extLst>
          </p:cNvPr>
          <p:cNvSpPr>
            <a:spLocks noGrp="1"/>
          </p:cNvSpPr>
          <p:nvPr>
            <p:ph type="sldNum" sz="quarter" idx="12"/>
          </p:nvPr>
        </p:nvSpPr>
        <p:spPr/>
        <p:txBody>
          <a:bodyPr/>
          <a:lstStyle/>
          <a:p>
            <a:fld id="{F128DE28-B1E0-47FE-A397-73CEA1C6270E}" type="slidenum">
              <a:rPr lang="id-ID" smtClean="0"/>
              <a:t>‹#›</a:t>
            </a:fld>
            <a:endParaRPr lang="id-ID"/>
          </a:p>
        </p:txBody>
      </p:sp>
    </p:spTree>
    <p:extLst>
      <p:ext uri="{BB962C8B-B14F-4D97-AF65-F5344CB8AC3E}">
        <p14:creationId xmlns:p14="http://schemas.microsoft.com/office/powerpoint/2010/main" val="4024445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ampungan Judul 1">
            <a:extLst>
              <a:ext uri="{FF2B5EF4-FFF2-40B4-BE49-F238E27FC236}">
                <a16:creationId xmlns:a16="http://schemas.microsoft.com/office/drawing/2014/main" id="{F5AC21F4-E623-4B22-1CAF-59610C802E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d-ID"/>
              <a:t>Klik untuk mengedit gaya judul Master</a:t>
            </a:r>
          </a:p>
        </p:txBody>
      </p:sp>
      <p:sp>
        <p:nvSpPr>
          <p:cNvPr id="3" name="Tampungan Teks 2">
            <a:extLst>
              <a:ext uri="{FF2B5EF4-FFF2-40B4-BE49-F238E27FC236}">
                <a16:creationId xmlns:a16="http://schemas.microsoft.com/office/drawing/2014/main" id="{A5387B25-F7AC-F6C1-9014-DD4995D94B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p>
        </p:txBody>
      </p:sp>
      <p:sp>
        <p:nvSpPr>
          <p:cNvPr id="4" name="Tampungan Tanggal 3">
            <a:extLst>
              <a:ext uri="{FF2B5EF4-FFF2-40B4-BE49-F238E27FC236}">
                <a16:creationId xmlns:a16="http://schemas.microsoft.com/office/drawing/2014/main" id="{2794E23D-E5FB-3DFD-E296-0C66E63361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080B18-2ECC-44A5-BD2B-CE5C7C0559A3}" type="datetimeFigureOut">
              <a:rPr lang="id-ID" smtClean="0"/>
              <a:t>14/04/2025</a:t>
            </a:fld>
            <a:endParaRPr lang="id-ID"/>
          </a:p>
        </p:txBody>
      </p:sp>
      <p:sp>
        <p:nvSpPr>
          <p:cNvPr id="5" name="Tampungan Kaki 4">
            <a:extLst>
              <a:ext uri="{FF2B5EF4-FFF2-40B4-BE49-F238E27FC236}">
                <a16:creationId xmlns:a16="http://schemas.microsoft.com/office/drawing/2014/main" id="{09A0CC52-8DAC-2BDA-453B-4B2F0287EC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Tampungan Nomor Slide 5">
            <a:extLst>
              <a:ext uri="{FF2B5EF4-FFF2-40B4-BE49-F238E27FC236}">
                <a16:creationId xmlns:a16="http://schemas.microsoft.com/office/drawing/2014/main" id="{153534A3-A2B4-700A-F278-AAA8E1D587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28DE28-B1E0-47FE-A397-73CEA1C6270E}" type="slidenum">
              <a:rPr lang="id-ID" smtClean="0"/>
              <a:t>‹#›</a:t>
            </a:fld>
            <a:endParaRPr lang="id-ID"/>
          </a:p>
        </p:txBody>
      </p:sp>
    </p:spTree>
    <p:extLst>
      <p:ext uri="{BB962C8B-B14F-4D97-AF65-F5344CB8AC3E}">
        <p14:creationId xmlns:p14="http://schemas.microsoft.com/office/powerpoint/2010/main" val="24950725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6.gif"/></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F8BD59F0-215C-7076-9283-9EAC787C7EDF}"/>
              </a:ext>
            </a:extLst>
          </p:cNvPr>
          <p:cNvSpPr>
            <a:spLocks noGrp="1"/>
          </p:cNvSpPr>
          <p:nvPr>
            <p:ph type="ctrTitle"/>
          </p:nvPr>
        </p:nvSpPr>
        <p:spPr>
          <a:xfrm>
            <a:off x="5867399" y="2000186"/>
            <a:ext cx="3816097" cy="1033272"/>
          </a:xfrm>
        </p:spPr>
        <p:txBody>
          <a:bodyPr/>
          <a:lstStyle/>
          <a:p>
            <a:r>
              <a:rPr lang="id-ID" b="1" dirty="0">
                <a:solidFill>
                  <a:schemeClr val="tx2">
                    <a:lumMod val="50000"/>
                  </a:schemeClr>
                </a:solidFill>
                <a:latin typeface="Bahnschrift Condensed" panose="020B0502040204020203" pitchFamily="34" charset="0"/>
              </a:rPr>
              <a:t>REVIEW FILM</a:t>
            </a:r>
          </a:p>
        </p:txBody>
      </p:sp>
      <p:sp>
        <p:nvSpPr>
          <p:cNvPr id="3" name="Subjudul 2">
            <a:extLst>
              <a:ext uri="{FF2B5EF4-FFF2-40B4-BE49-F238E27FC236}">
                <a16:creationId xmlns:a16="http://schemas.microsoft.com/office/drawing/2014/main" id="{ACA8DF33-29F0-8250-5332-FE40C288EA3C}"/>
              </a:ext>
            </a:extLst>
          </p:cNvPr>
          <p:cNvSpPr>
            <a:spLocks noGrp="1"/>
          </p:cNvSpPr>
          <p:nvPr>
            <p:ph type="subTitle" idx="1"/>
          </p:nvPr>
        </p:nvSpPr>
        <p:spPr>
          <a:xfrm>
            <a:off x="102869" y="198906"/>
            <a:ext cx="4035993" cy="2592420"/>
          </a:xfrm>
        </p:spPr>
        <p:txBody>
          <a:bodyPr>
            <a:noAutofit/>
          </a:bodyPr>
          <a:lstStyle/>
          <a:p>
            <a:r>
              <a:rPr lang="en-US" sz="3200" b="1" dirty="0">
                <a:solidFill>
                  <a:schemeClr val="tx2">
                    <a:lumMod val="50000"/>
                  </a:schemeClr>
                </a:solidFill>
                <a:latin typeface="Bahnschrift Condensed" panose="020B0502040204020203" pitchFamily="34" charset="0"/>
                <a:cs typeface="Arial" panose="020B0604020202020204" pitchFamily="34" charset="0"/>
              </a:rPr>
              <a:t>KELOMPOK 6</a:t>
            </a:r>
          </a:p>
          <a:p>
            <a:pPr algn="just"/>
            <a:r>
              <a:rPr lang="en-US" sz="1600" b="1" dirty="0">
                <a:solidFill>
                  <a:schemeClr val="tx2">
                    <a:lumMod val="50000"/>
                  </a:schemeClr>
                </a:solidFill>
                <a:latin typeface="Bahnschrift Condensed" panose="020B0502040204020203" pitchFamily="34" charset="0"/>
                <a:cs typeface="Arial" panose="020B0604020202020204" pitchFamily="34" charset="0"/>
              </a:rPr>
              <a:t>1. </a:t>
            </a:r>
            <a:r>
              <a:rPr lang="en-US" sz="1800" b="1" dirty="0">
                <a:solidFill>
                  <a:schemeClr val="tx2">
                    <a:lumMod val="50000"/>
                  </a:schemeClr>
                </a:solidFill>
                <a:latin typeface="Bahnschrift Condensed" panose="020B0502040204020203" pitchFamily="34" charset="0"/>
                <a:cs typeface="Arial" panose="020B0604020202020204" pitchFamily="34" charset="0"/>
              </a:rPr>
              <a:t>EKO MARGONO 	NPM : 2422311040P</a:t>
            </a:r>
          </a:p>
          <a:p>
            <a:pPr algn="just"/>
            <a:r>
              <a:rPr lang="en-US" sz="1800" b="1" dirty="0">
                <a:solidFill>
                  <a:schemeClr val="tx2">
                    <a:lumMod val="50000"/>
                  </a:schemeClr>
                </a:solidFill>
                <a:latin typeface="Bahnschrift Condensed" panose="020B0502040204020203" pitchFamily="34" charset="0"/>
                <a:cs typeface="Arial" panose="020B0604020202020204" pitchFamily="34" charset="0"/>
              </a:rPr>
              <a:t>2. FITRI ISNANI	NPM : 2422311069P</a:t>
            </a:r>
          </a:p>
          <a:p>
            <a:pPr algn="just"/>
            <a:r>
              <a:rPr lang="en-US" sz="1800" b="1" dirty="0">
                <a:solidFill>
                  <a:schemeClr val="tx2">
                    <a:lumMod val="50000"/>
                  </a:schemeClr>
                </a:solidFill>
                <a:latin typeface="Bahnschrift Condensed" panose="020B0502040204020203" pitchFamily="34" charset="0"/>
                <a:cs typeface="Arial" panose="020B0604020202020204" pitchFamily="34" charset="0"/>
              </a:rPr>
              <a:t>3. GANI AL FALAQ	NPM : 2422311070P</a:t>
            </a:r>
          </a:p>
          <a:p>
            <a:pPr algn="just"/>
            <a:r>
              <a:rPr lang="en-US" sz="1800" b="1" dirty="0">
                <a:solidFill>
                  <a:schemeClr val="tx2">
                    <a:lumMod val="50000"/>
                  </a:schemeClr>
                </a:solidFill>
                <a:latin typeface="Bahnschrift Condensed" panose="020B0502040204020203" pitchFamily="34" charset="0"/>
                <a:cs typeface="Arial" panose="020B0604020202020204" pitchFamily="34" charset="0"/>
              </a:rPr>
              <a:t>4. INDAH PRIBADI PUTRI	NPM : 2422311047P</a:t>
            </a:r>
          </a:p>
          <a:p>
            <a:pPr algn="just"/>
            <a:r>
              <a:rPr lang="en-US" sz="1800" b="1" dirty="0">
                <a:solidFill>
                  <a:schemeClr val="tx2">
                    <a:lumMod val="50000"/>
                  </a:schemeClr>
                </a:solidFill>
                <a:latin typeface="Bahnschrift Condensed" panose="020B0502040204020203" pitchFamily="34" charset="0"/>
                <a:cs typeface="Arial" panose="020B0604020202020204" pitchFamily="34" charset="0"/>
              </a:rPr>
              <a:t>5. WENI ELVIA	NPM : 2422311044P</a:t>
            </a:r>
          </a:p>
          <a:p>
            <a:pPr marL="457200" indent="-457200" algn="just">
              <a:buAutoNum type="arabicPeriod"/>
            </a:pPr>
            <a:endParaRPr lang="id-ID" sz="1600" b="1" dirty="0">
              <a:solidFill>
                <a:schemeClr val="tx2">
                  <a:lumMod val="50000"/>
                </a:schemeClr>
              </a:solidFill>
            </a:endParaRPr>
          </a:p>
        </p:txBody>
      </p:sp>
      <p:pic>
        <p:nvPicPr>
          <p:cNvPr id="5" name="Gambar 4">
            <a:extLst>
              <a:ext uri="{FF2B5EF4-FFF2-40B4-BE49-F238E27FC236}">
                <a16:creationId xmlns:a16="http://schemas.microsoft.com/office/drawing/2014/main" id="{44198719-CABE-D99E-70AF-0FCEF3A937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7723" y="563500"/>
            <a:ext cx="1495318" cy="1579562"/>
          </a:xfrm>
          <a:prstGeom prst="rect">
            <a:avLst/>
          </a:prstGeom>
        </p:spPr>
      </p:pic>
    </p:spTree>
    <p:extLst>
      <p:ext uri="{BB962C8B-B14F-4D97-AF65-F5344CB8AC3E}">
        <p14:creationId xmlns:p14="http://schemas.microsoft.com/office/powerpoint/2010/main" val="24464770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CBC2F-2E9E-4FF5-9456-3A82D09F9506}"/>
              </a:ext>
            </a:extLst>
          </p:cNvPr>
          <p:cNvSpPr>
            <a:spLocks noGrp="1"/>
          </p:cNvSpPr>
          <p:nvPr>
            <p:ph type="title"/>
          </p:nvPr>
        </p:nvSpPr>
        <p:spPr>
          <a:xfrm>
            <a:off x="2719137" y="1997242"/>
            <a:ext cx="7339263" cy="2051635"/>
          </a:xfrm>
        </p:spPr>
        <p:txBody>
          <a:bodyPr>
            <a:normAutofit/>
          </a:bodyPr>
          <a:lstStyle/>
          <a:p>
            <a:pPr algn="ctr"/>
            <a:r>
              <a:rPr lang="en-US" sz="6600" b="1" dirty="0"/>
              <a:t>TERIMA KASIH</a:t>
            </a:r>
          </a:p>
        </p:txBody>
      </p:sp>
    </p:spTree>
    <p:extLst>
      <p:ext uri="{BB962C8B-B14F-4D97-AF65-F5344CB8AC3E}">
        <p14:creationId xmlns:p14="http://schemas.microsoft.com/office/powerpoint/2010/main" val="4073825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38F84BD-8D36-4B0B-98A5-58B8B254DBB8}"/>
              </a:ext>
            </a:extLst>
          </p:cNvPr>
          <p:cNvSpPr txBox="1"/>
          <p:nvPr/>
        </p:nvSpPr>
        <p:spPr>
          <a:xfrm>
            <a:off x="3092116" y="654419"/>
            <a:ext cx="7928810" cy="5262979"/>
          </a:xfrm>
          <a:prstGeom prst="rect">
            <a:avLst/>
          </a:prstGeom>
          <a:noFill/>
        </p:spPr>
        <p:txBody>
          <a:bodyPr wrap="square">
            <a:spAutoFit/>
          </a:bodyPr>
          <a:lstStyle/>
          <a:p>
            <a:pPr algn="just"/>
            <a:r>
              <a:rPr lang="en-US" sz="2400" b="1" i="0" dirty="0" err="1">
                <a:effectLst/>
              </a:rPr>
              <a:t>Narasi</a:t>
            </a:r>
            <a:r>
              <a:rPr lang="en-US" sz="2400" b="1" i="0" dirty="0">
                <a:effectLst/>
              </a:rPr>
              <a:t> Film THE PURSUIT </a:t>
            </a:r>
            <a:r>
              <a:rPr lang="en-US" sz="2400" b="1" dirty="0"/>
              <a:t>OF HAPPYNESS </a:t>
            </a:r>
            <a:r>
              <a:rPr lang="en-US" sz="2400" b="0" i="0" dirty="0" err="1">
                <a:effectLst/>
              </a:rPr>
              <a:t>menceritakan</a:t>
            </a:r>
            <a:r>
              <a:rPr lang="en-US" sz="2400" b="0" i="0" dirty="0">
                <a:effectLst/>
              </a:rPr>
              <a:t> </a:t>
            </a:r>
            <a:r>
              <a:rPr lang="en-US" sz="2400" b="0" i="0" dirty="0" err="1">
                <a:effectLst/>
              </a:rPr>
              <a:t>perjuangan</a:t>
            </a:r>
            <a:r>
              <a:rPr lang="en-US" sz="2400" b="0" i="0" dirty="0">
                <a:effectLst/>
              </a:rPr>
              <a:t> Chris Gardner (Will Smith), </a:t>
            </a:r>
            <a:r>
              <a:rPr lang="en-US" sz="2400" b="0" i="0" dirty="0" err="1">
                <a:effectLst/>
              </a:rPr>
              <a:t>seorang</a:t>
            </a:r>
            <a:r>
              <a:rPr lang="en-US" sz="2400" b="0" i="0" dirty="0">
                <a:effectLst/>
              </a:rPr>
              <a:t> ayah </a:t>
            </a:r>
            <a:r>
              <a:rPr lang="en-US" sz="2400" b="0" i="0" dirty="0" err="1">
                <a:effectLst/>
              </a:rPr>
              <a:t>tunggal</a:t>
            </a:r>
            <a:r>
              <a:rPr lang="en-US" sz="2400" b="0" i="0" dirty="0">
                <a:effectLst/>
              </a:rPr>
              <a:t> </a:t>
            </a:r>
            <a:r>
              <a:rPr lang="en-US" sz="2400" b="0" i="0" dirty="0" err="1">
                <a:effectLst/>
              </a:rPr>
              <a:t>ditinggalkan</a:t>
            </a:r>
            <a:r>
              <a:rPr lang="en-US" sz="2400" b="0" i="0" dirty="0">
                <a:effectLst/>
              </a:rPr>
              <a:t> </a:t>
            </a:r>
            <a:r>
              <a:rPr lang="en-US" sz="2400" b="0" i="0" dirty="0" err="1">
                <a:effectLst/>
              </a:rPr>
              <a:t>istrinya</a:t>
            </a:r>
            <a:r>
              <a:rPr lang="en-US" sz="2400" b="0" i="0" dirty="0">
                <a:effectLst/>
              </a:rPr>
              <a:t>, Linda Gardner </a:t>
            </a:r>
            <a:r>
              <a:rPr lang="en-US" sz="2400" b="0" i="0" dirty="0" err="1">
                <a:effectLst/>
              </a:rPr>
              <a:t>dengan</a:t>
            </a:r>
            <a:r>
              <a:rPr lang="en-US" sz="2400" b="0" i="0" dirty="0">
                <a:effectLst/>
              </a:rPr>
              <a:t> </a:t>
            </a:r>
            <a:r>
              <a:rPr lang="en-US" sz="2400" b="0" i="0" dirty="0" err="1">
                <a:effectLst/>
              </a:rPr>
              <a:t>pekerjaan</a:t>
            </a:r>
            <a:r>
              <a:rPr lang="en-US" sz="2400" b="0" i="0" dirty="0">
                <a:effectLst/>
              </a:rPr>
              <a:t> </a:t>
            </a:r>
            <a:r>
              <a:rPr lang="en-US" sz="2400" b="0" i="0" dirty="0" err="1">
                <a:effectLst/>
              </a:rPr>
              <a:t>sebagai</a:t>
            </a:r>
            <a:r>
              <a:rPr lang="en-US" sz="2400" b="0" i="0" dirty="0">
                <a:effectLst/>
              </a:rPr>
              <a:t> salesman yang </a:t>
            </a:r>
            <a:r>
              <a:rPr lang="en-US" sz="2400" b="0" i="0" dirty="0" err="1">
                <a:effectLst/>
              </a:rPr>
              <a:t>gagal</a:t>
            </a:r>
            <a:r>
              <a:rPr lang="en-US" sz="2400" b="0" i="0" dirty="0">
                <a:effectLst/>
              </a:rPr>
              <a:t>, </a:t>
            </a:r>
            <a:r>
              <a:rPr lang="en-US" sz="2400" b="0" i="0" dirty="0" err="1">
                <a:effectLst/>
              </a:rPr>
              <a:t>hidup</a:t>
            </a:r>
            <a:r>
              <a:rPr lang="en-US" sz="2400" b="0" i="0" dirty="0">
                <a:effectLst/>
              </a:rPr>
              <a:t> </a:t>
            </a:r>
            <a:r>
              <a:rPr lang="en-US" sz="2400" b="0" i="0" dirty="0" err="1">
                <a:effectLst/>
              </a:rPr>
              <a:t>dalam</a:t>
            </a:r>
            <a:r>
              <a:rPr lang="en-US" sz="2400" b="0" i="0" dirty="0">
                <a:effectLst/>
              </a:rPr>
              <a:t> </a:t>
            </a:r>
            <a:r>
              <a:rPr lang="en-US" sz="2400" b="0" i="0" dirty="0" err="1">
                <a:effectLst/>
              </a:rPr>
              <a:t>kemiskinan</a:t>
            </a:r>
            <a:r>
              <a:rPr lang="en-US" sz="2400" b="0" i="0" dirty="0">
                <a:effectLst/>
              </a:rPr>
              <a:t> dan </a:t>
            </a:r>
            <a:r>
              <a:rPr lang="en-US" sz="2400" b="0" i="0" dirty="0" err="1">
                <a:effectLst/>
              </a:rPr>
              <a:t>terpaksa</a:t>
            </a:r>
            <a:r>
              <a:rPr lang="en-US" sz="2400" b="0" i="0" dirty="0">
                <a:effectLst/>
              </a:rPr>
              <a:t> </a:t>
            </a:r>
            <a:r>
              <a:rPr lang="en-US" sz="2400" b="0" i="0" dirty="0" err="1">
                <a:effectLst/>
              </a:rPr>
              <a:t>tinggal</a:t>
            </a:r>
            <a:r>
              <a:rPr lang="en-US" sz="2400" b="0" i="0" dirty="0">
                <a:effectLst/>
              </a:rPr>
              <a:t> di </a:t>
            </a:r>
            <a:r>
              <a:rPr lang="en-US" sz="2400" b="0" i="0" dirty="0" err="1">
                <a:effectLst/>
              </a:rPr>
              <a:t>jalanan</a:t>
            </a:r>
            <a:r>
              <a:rPr lang="en-US" sz="2400" b="0" i="0" dirty="0">
                <a:effectLst/>
              </a:rPr>
              <a:t> </a:t>
            </a:r>
            <a:r>
              <a:rPr lang="en-US" sz="2400" b="0" i="0" dirty="0" err="1">
                <a:effectLst/>
              </a:rPr>
              <a:t>bersama</a:t>
            </a:r>
            <a:r>
              <a:rPr lang="en-US" sz="2400" b="0" i="0" dirty="0">
                <a:effectLst/>
              </a:rPr>
              <a:t> </a:t>
            </a:r>
            <a:r>
              <a:rPr lang="en-US" sz="2400" b="0" i="0" dirty="0" err="1">
                <a:effectLst/>
              </a:rPr>
              <a:t>putranya</a:t>
            </a:r>
            <a:r>
              <a:rPr lang="en-US" sz="2400" b="0" i="0" dirty="0">
                <a:effectLst/>
              </a:rPr>
              <a:t> </a:t>
            </a:r>
            <a:r>
              <a:rPr lang="en-US" sz="2400" b="0" i="0" dirty="0" err="1">
                <a:effectLst/>
              </a:rPr>
              <a:t>namun</a:t>
            </a:r>
            <a:r>
              <a:rPr lang="en-US" sz="2400" b="0" i="0" dirty="0">
                <a:effectLst/>
              </a:rPr>
              <a:t> Chris </a:t>
            </a:r>
            <a:r>
              <a:rPr lang="en-US" sz="2400" b="0" i="0" dirty="0" err="1">
                <a:effectLst/>
              </a:rPr>
              <a:t>berjuang</a:t>
            </a:r>
            <a:r>
              <a:rPr lang="en-US" sz="2400" b="0" i="0" dirty="0">
                <a:effectLst/>
              </a:rPr>
              <a:t> </a:t>
            </a:r>
            <a:r>
              <a:rPr lang="en-US" sz="2400" b="0" i="0" dirty="0" err="1">
                <a:effectLst/>
              </a:rPr>
              <a:t>keras</a:t>
            </a:r>
            <a:r>
              <a:rPr lang="en-US" sz="2400" b="0" i="0" dirty="0">
                <a:effectLst/>
              </a:rPr>
              <a:t> </a:t>
            </a:r>
            <a:r>
              <a:rPr lang="en-US" sz="2400" b="0" i="0" dirty="0" err="1">
                <a:effectLst/>
              </a:rPr>
              <a:t>untuk</a:t>
            </a:r>
            <a:r>
              <a:rPr lang="en-US" sz="2400" b="0" i="0" dirty="0">
                <a:effectLst/>
              </a:rPr>
              <a:t> </a:t>
            </a:r>
            <a:r>
              <a:rPr lang="en-US" sz="2400" b="0" i="0" dirty="0" err="1">
                <a:effectLst/>
              </a:rPr>
              <a:t>memberikan</a:t>
            </a:r>
            <a:r>
              <a:rPr lang="en-US" sz="2400" b="0" i="0" dirty="0">
                <a:effectLst/>
              </a:rPr>
              <a:t> </a:t>
            </a:r>
            <a:r>
              <a:rPr lang="en-US" sz="2400" b="0" i="0" dirty="0" err="1">
                <a:effectLst/>
              </a:rPr>
              <a:t>kehidupan</a:t>
            </a:r>
            <a:r>
              <a:rPr lang="en-US" sz="2400" b="0" i="0" dirty="0">
                <a:effectLst/>
              </a:rPr>
              <a:t> yang </a:t>
            </a:r>
            <a:r>
              <a:rPr lang="en-US" sz="2400" b="0" i="0" dirty="0" err="1">
                <a:effectLst/>
              </a:rPr>
              <a:t>lebih</a:t>
            </a:r>
            <a:r>
              <a:rPr lang="en-US" sz="2400" b="0" i="0" dirty="0">
                <a:effectLst/>
              </a:rPr>
              <a:t> </a:t>
            </a:r>
            <a:r>
              <a:rPr lang="en-US" sz="2400" b="0" i="0" dirty="0" err="1">
                <a:effectLst/>
              </a:rPr>
              <a:t>baik</a:t>
            </a:r>
            <a:r>
              <a:rPr lang="en-US" sz="2400" b="0" i="0" dirty="0">
                <a:effectLst/>
              </a:rPr>
              <a:t> </a:t>
            </a:r>
            <a:r>
              <a:rPr lang="en-US" sz="2400" b="0" i="0" dirty="0" err="1">
                <a:effectLst/>
              </a:rPr>
              <a:t>bagi</a:t>
            </a:r>
            <a:r>
              <a:rPr lang="en-US" sz="2400" b="0" i="0" dirty="0">
                <a:effectLst/>
              </a:rPr>
              <a:t> </a:t>
            </a:r>
            <a:r>
              <a:rPr lang="en-US" sz="2400" b="0" i="0" dirty="0" err="1">
                <a:effectLst/>
              </a:rPr>
              <a:t>dirinya</a:t>
            </a:r>
            <a:r>
              <a:rPr lang="en-US" sz="2400" b="0" i="0" dirty="0">
                <a:effectLst/>
              </a:rPr>
              <a:t> dan </a:t>
            </a:r>
            <a:r>
              <a:rPr lang="en-US" sz="2400" b="0" i="0" dirty="0" err="1">
                <a:effectLst/>
              </a:rPr>
              <a:t>putranya</a:t>
            </a:r>
            <a:r>
              <a:rPr lang="en-US" sz="2400" b="0" i="0" dirty="0">
                <a:effectLst/>
              </a:rPr>
              <a:t>, Christopher (Jaden Smith), di </a:t>
            </a:r>
            <a:r>
              <a:rPr lang="en-US" sz="2400" b="0" i="0" dirty="0" err="1">
                <a:effectLst/>
              </a:rPr>
              <a:t>tengah</a:t>
            </a:r>
            <a:r>
              <a:rPr lang="en-US" sz="2400" b="0" i="0" dirty="0">
                <a:effectLst/>
              </a:rPr>
              <a:t> </a:t>
            </a:r>
            <a:r>
              <a:rPr lang="en-US" sz="2400" b="0" i="0" dirty="0" err="1">
                <a:effectLst/>
              </a:rPr>
              <a:t>kesulitan</a:t>
            </a:r>
            <a:r>
              <a:rPr lang="en-US" sz="2400" b="0" i="0" dirty="0">
                <a:effectLst/>
              </a:rPr>
              <a:t> </a:t>
            </a:r>
            <a:r>
              <a:rPr lang="en-US" sz="2400" b="0" i="0" dirty="0" err="1">
                <a:effectLst/>
              </a:rPr>
              <a:t>finansial</a:t>
            </a:r>
            <a:r>
              <a:rPr lang="en-US" sz="2400" b="0" i="0" dirty="0">
                <a:effectLst/>
              </a:rPr>
              <a:t> dan </a:t>
            </a:r>
            <a:r>
              <a:rPr lang="en-US" sz="2400" b="0" i="0" dirty="0" err="1">
                <a:effectLst/>
              </a:rPr>
              <a:t>tantangan</a:t>
            </a:r>
            <a:r>
              <a:rPr lang="en-US" sz="2400" b="0" i="0" dirty="0">
                <a:effectLst/>
              </a:rPr>
              <a:t> </a:t>
            </a:r>
            <a:r>
              <a:rPr lang="en-US" sz="2400" b="0" i="0" dirty="0" err="1">
                <a:effectLst/>
              </a:rPr>
              <a:t>hidup</a:t>
            </a:r>
            <a:r>
              <a:rPr lang="en-US" sz="2400" b="0" i="0" dirty="0">
                <a:effectLst/>
              </a:rPr>
              <a:t> yang </a:t>
            </a:r>
            <a:r>
              <a:rPr lang="en-US" sz="2400" b="0" i="0" dirty="0" err="1">
                <a:effectLst/>
              </a:rPr>
              <a:t>berat</a:t>
            </a:r>
            <a:r>
              <a:rPr lang="en-US" sz="2400" b="0" i="0" dirty="0">
                <a:effectLst/>
              </a:rPr>
              <a:t>. </a:t>
            </a:r>
            <a:r>
              <a:rPr lang="en-US" sz="2400" b="0" i="0" dirty="0" err="1">
                <a:effectLst/>
              </a:rPr>
              <a:t>Meskipun</a:t>
            </a:r>
            <a:r>
              <a:rPr lang="en-US" sz="2400" b="0" i="0" dirty="0">
                <a:effectLst/>
              </a:rPr>
              <a:t> </a:t>
            </a:r>
            <a:r>
              <a:rPr lang="en-US" sz="2400" b="0" i="0" dirty="0" err="1">
                <a:effectLst/>
              </a:rPr>
              <a:t>menghadapi</a:t>
            </a:r>
            <a:r>
              <a:rPr lang="en-US" sz="2400" b="0" i="0" dirty="0">
                <a:effectLst/>
              </a:rPr>
              <a:t> </a:t>
            </a:r>
            <a:r>
              <a:rPr lang="en-US" sz="2400" b="0" i="0" dirty="0" err="1">
                <a:effectLst/>
              </a:rPr>
              <a:t>banyak</a:t>
            </a:r>
            <a:r>
              <a:rPr lang="en-US" sz="2400" b="0" i="0" dirty="0">
                <a:effectLst/>
              </a:rPr>
              <a:t> </a:t>
            </a:r>
            <a:r>
              <a:rPr lang="en-US" sz="2400" b="0" i="0" dirty="0" err="1">
                <a:effectLst/>
              </a:rPr>
              <a:t>rintangan</a:t>
            </a:r>
            <a:r>
              <a:rPr lang="en-US" sz="2400" b="0" i="0" dirty="0">
                <a:effectLst/>
              </a:rPr>
              <a:t> dan </a:t>
            </a:r>
            <a:r>
              <a:rPr lang="en-US" sz="2400" b="0" i="0" dirty="0" err="1">
                <a:effectLst/>
              </a:rPr>
              <a:t>penolakan</a:t>
            </a:r>
            <a:r>
              <a:rPr lang="en-US" sz="2400" b="0" i="0" dirty="0">
                <a:effectLst/>
              </a:rPr>
              <a:t>, Chris </a:t>
            </a:r>
            <a:r>
              <a:rPr lang="en-US" sz="2400" b="0" i="0" dirty="0" err="1">
                <a:effectLst/>
              </a:rPr>
              <a:t>tetap</a:t>
            </a:r>
            <a:r>
              <a:rPr lang="en-US" sz="2400" b="0" i="0" dirty="0">
                <a:effectLst/>
              </a:rPr>
              <a:t> </a:t>
            </a:r>
            <a:r>
              <a:rPr lang="en-US" sz="2400" b="0" i="0" dirty="0" err="1">
                <a:effectLst/>
              </a:rPr>
              <a:t>gigih</a:t>
            </a:r>
            <a:r>
              <a:rPr lang="en-US" sz="2400" b="0" i="0" dirty="0">
                <a:effectLst/>
              </a:rPr>
              <a:t> dan </a:t>
            </a:r>
            <a:r>
              <a:rPr lang="en-US" sz="2400" b="0" i="0" dirty="0" err="1">
                <a:effectLst/>
              </a:rPr>
              <a:t>tidak</a:t>
            </a:r>
            <a:r>
              <a:rPr lang="en-US" sz="2400" b="0" i="0" dirty="0">
                <a:effectLst/>
              </a:rPr>
              <a:t> </a:t>
            </a:r>
            <a:r>
              <a:rPr lang="en-US" sz="2400" b="0" i="0" dirty="0" err="1">
                <a:effectLst/>
              </a:rPr>
              <a:t>menyerah</a:t>
            </a:r>
            <a:r>
              <a:rPr lang="en-US" sz="2400" b="0" i="0" dirty="0">
                <a:effectLst/>
              </a:rPr>
              <a:t> </a:t>
            </a:r>
            <a:r>
              <a:rPr lang="en-US" sz="2400" b="0" i="0" dirty="0" err="1">
                <a:effectLst/>
              </a:rPr>
              <a:t>dalam</a:t>
            </a:r>
            <a:r>
              <a:rPr lang="en-US" sz="2400" b="0" i="0" dirty="0">
                <a:effectLst/>
              </a:rPr>
              <a:t> </a:t>
            </a:r>
            <a:r>
              <a:rPr lang="en-US" sz="2400" b="0" i="0" dirty="0" err="1">
                <a:effectLst/>
              </a:rPr>
              <a:t>mengejar</a:t>
            </a:r>
            <a:r>
              <a:rPr lang="en-US" sz="2400" b="0" i="0" dirty="0">
                <a:effectLst/>
              </a:rPr>
              <a:t> </a:t>
            </a:r>
            <a:r>
              <a:rPr lang="en-US" sz="2400" b="0" i="0" dirty="0" err="1">
                <a:effectLst/>
              </a:rPr>
              <a:t>mimpinya</a:t>
            </a:r>
            <a:r>
              <a:rPr lang="en-US" sz="2400" b="0" i="0" dirty="0">
                <a:effectLst/>
              </a:rPr>
              <a:t>. Chris </a:t>
            </a:r>
            <a:r>
              <a:rPr lang="en-US" sz="2400" b="0" i="0" dirty="0" err="1">
                <a:effectLst/>
              </a:rPr>
              <a:t>berjuang</a:t>
            </a:r>
            <a:r>
              <a:rPr lang="en-US" sz="2400" b="0" i="0" dirty="0">
                <a:effectLst/>
              </a:rPr>
              <a:t> </a:t>
            </a:r>
            <a:r>
              <a:rPr lang="en-US" sz="2400" b="0" i="0" dirty="0" err="1">
                <a:effectLst/>
              </a:rPr>
              <a:t>keras</a:t>
            </a:r>
            <a:r>
              <a:rPr lang="en-US" sz="2400" b="0" i="0" dirty="0">
                <a:effectLst/>
              </a:rPr>
              <a:t>, </a:t>
            </a:r>
            <a:r>
              <a:rPr lang="en-US" sz="2400" b="0" i="0" dirty="0" err="1">
                <a:effectLst/>
              </a:rPr>
              <a:t>belajar</a:t>
            </a:r>
            <a:r>
              <a:rPr lang="en-US" sz="2400" b="0" i="0" dirty="0">
                <a:effectLst/>
              </a:rPr>
              <a:t> </a:t>
            </a:r>
            <a:r>
              <a:rPr lang="en-US" sz="2400" b="0" i="0" dirty="0" err="1">
                <a:effectLst/>
              </a:rPr>
              <a:t>dengan</a:t>
            </a:r>
            <a:r>
              <a:rPr lang="en-US" sz="2400" b="0" i="0" dirty="0">
                <a:effectLst/>
              </a:rPr>
              <a:t> </a:t>
            </a:r>
            <a:r>
              <a:rPr lang="en-US" sz="2400" b="0" i="0" dirty="0" err="1">
                <a:effectLst/>
              </a:rPr>
              <a:t>tekun</a:t>
            </a:r>
            <a:r>
              <a:rPr lang="en-US" sz="2400" b="0" i="0" dirty="0">
                <a:effectLst/>
              </a:rPr>
              <a:t>, dan </a:t>
            </a:r>
            <a:r>
              <a:rPr lang="en-US" sz="2400" b="0" i="0" dirty="0" err="1">
                <a:effectLst/>
              </a:rPr>
              <a:t>mengorbankan</a:t>
            </a:r>
            <a:r>
              <a:rPr lang="en-US" sz="2400" b="0" i="0" dirty="0">
                <a:effectLst/>
              </a:rPr>
              <a:t> </a:t>
            </a:r>
            <a:r>
              <a:rPr lang="en-US" sz="2400" b="0" i="0" dirty="0" err="1">
                <a:effectLst/>
              </a:rPr>
              <a:t>segalanya</a:t>
            </a:r>
            <a:r>
              <a:rPr lang="en-US" sz="2400" b="0" i="0" dirty="0">
                <a:effectLst/>
              </a:rPr>
              <a:t> </a:t>
            </a:r>
            <a:r>
              <a:rPr lang="en-US" sz="2400" b="0" i="0" dirty="0" err="1">
                <a:effectLst/>
              </a:rPr>
              <a:t>untuk</a:t>
            </a:r>
            <a:r>
              <a:rPr lang="en-US" sz="2400" b="0" i="0" dirty="0">
                <a:effectLst/>
              </a:rPr>
              <a:t> </a:t>
            </a:r>
            <a:r>
              <a:rPr lang="en-US" sz="2400" b="0" i="0" dirty="0" err="1">
                <a:effectLst/>
              </a:rPr>
              <a:t>mencapai</a:t>
            </a:r>
            <a:r>
              <a:rPr lang="en-US" sz="2400" b="0" i="0" dirty="0">
                <a:effectLst/>
              </a:rPr>
              <a:t> </a:t>
            </a:r>
            <a:r>
              <a:rPr lang="en-US" sz="2400" b="0" i="0" dirty="0" err="1">
                <a:effectLst/>
              </a:rPr>
              <a:t>kesuksesan</a:t>
            </a:r>
            <a:r>
              <a:rPr lang="en-US" sz="2400" b="0" i="0" dirty="0">
                <a:effectLst/>
              </a:rPr>
              <a:t>, yang </a:t>
            </a:r>
            <a:r>
              <a:rPr lang="en-US" sz="2400" b="0" i="0" dirty="0" err="1">
                <a:effectLst/>
              </a:rPr>
              <a:t>akhirnya</a:t>
            </a:r>
            <a:r>
              <a:rPr lang="en-US" sz="2400" b="0" i="0" dirty="0">
                <a:effectLst/>
              </a:rPr>
              <a:t> </a:t>
            </a:r>
            <a:r>
              <a:rPr lang="en-US" sz="2400" b="0" i="0" dirty="0" err="1">
                <a:effectLst/>
              </a:rPr>
              <a:t>membuahkan</a:t>
            </a:r>
            <a:r>
              <a:rPr lang="en-US" sz="2400" b="0" i="0" dirty="0">
                <a:effectLst/>
              </a:rPr>
              <a:t> </a:t>
            </a:r>
            <a:r>
              <a:rPr lang="en-US" sz="2400" b="0" i="0" dirty="0" err="1">
                <a:effectLst/>
              </a:rPr>
              <a:t>hasil</a:t>
            </a:r>
            <a:r>
              <a:rPr lang="en-US" sz="2400" b="0" i="0" dirty="0">
                <a:effectLst/>
              </a:rPr>
              <a:t> dan </a:t>
            </a:r>
            <a:r>
              <a:rPr lang="en-US" sz="2400" b="0" i="0" dirty="0" err="1">
                <a:effectLst/>
              </a:rPr>
              <a:t>mencukupi</a:t>
            </a:r>
            <a:r>
              <a:rPr lang="en-US" sz="2400" b="0" i="0" dirty="0">
                <a:effectLst/>
              </a:rPr>
              <a:t> </a:t>
            </a:r>
            <a:r>
              <a:rPr lang="en-US" sz="2400" b="0" i="0" dirty="0" err="1">
                <a:effectLst/>
              </a:rPr>
              <a:t>kebutuhan</a:t>
            </a:r>
            <a:r>
              <a:rPr lang="en-US" sz="2400" b="0" i="0" dirty="0">
                <a:effectLst/>
              </a:rPr>
              <a:t> </a:t>
            </a:r>
            <a:r>
              <a:rPr lang="en-US" sz="2400" dirty="0" err="1"/>
              <a:t>putranya</a:t>
            </a:r>
            <a:r>
              <a:rPr lang="en-US" sz="2400" dirty="0"/>
              <a:t>.</a:t>
            </a:r>
            <a:br>
              <a:rPr lang="en-US" sz="2400" b="0" i="0" dirty="0">
                <a:effectLst/>
              </a:rPr>
            </a:br>
            <a:endParaRPr lang="en-US" sz="2400" dirty="0"/>
          </a:p>
        </p:txBody>
      </p:sp>
      <p:pic>
        <p:nvPicPr>
          <p:cNvPr id="4" name="Tampungan Konten 4">
            <a:extLst>
              <a:ext uri="{FF2B5EF4-FFF2-40B4-BE49-F238E27FC236}">
                <a16:creationId xmlns:a16="http://schemas.microsoft.com/office/drawing/2014/main" id="{85F353BF-1D01-49BA-AFCE-53720FD630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12903" flipH="1">
            <a:off x="340870" y="4002858"/>
            <a:ext cx="3019425" cy="2012950"/>
          </a:xfrm>
          <a:prstGeom prst="ellipse">
            <a:avLst/>
          </a:prstGeom>
          <a:ln>
            <a:noFill/>
          </a:ln>
          <a:effectLst>
            <a:softEdge rad="112500"/>
          </a:effectLst>
        </p:spPr>
      </p:pic>
      <p:pic>
        <p:nvPicPr>
          <p:cNvPr id="5" name="Gambar 4">
            <a:extLst>
              <a:ext uri="{FF2B5EF4-FFF2-40B4-BE49-F238E27FC236}">
                <a16:creationId xmlns:a16="http://schemas.microsoft.com/office/drawing/2014/main" id="{250AF80F-F421-E391-94B8-82BBB37247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522280">
            <a:off x="869904" y="3038896"/>
            <a:ext cx="2257654" cy="2235645"/>
          </a:xfrm>
          <a:prstGeom prst="rect">
            <a:avLst/>
          </a:prstGeom>
        </p:spPr>
      </p:pic>
    </p:spTree>
    <p:extLst>
      <p:ext uri="{BB962C8B-B14F-4D97-AF65-F5344CB8AC3E}">
        <p14:creationId xmlns:p14="http://schemas.microsoft.com/office/powerpoint/2010/main" val="3826239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FC111-3105-4CCE-AB91-F9BBE5C87CB0}"/>
              </a:ext>
            </a:extLst>
          </p:cNvPr>
          <p:cNvSpPr>
            <a:spLocks noGrp="1"/>
          </p:cNvSpPr>
          <p:nvPr>
            <p:ph type="title"/>
          </p:nvPr>
        </p:nvSpPr>
        <p:spPr>
          <a:xfrm>
            <a:off x="2557430" y="1247314"/>
            <a:ext cx="8487560" cy="4363371"/>
          </a:xfrm>
        </p:spPr>
        <p:txBody>
          <a:bodyPr>
            <a:noAutofit/>
          </a:bodyPr>
          <a:lstStyle/>
          <a:p>
            <a:r>
              <a:rPr lang="en-US" sz="2400" b="1" i="0" dirty="0" err="1">
                <a:effectLst/>
                <a:latin typeface="+mn-lt"/>
              </a:rPr>
              <a:t>Karakter</a:t>
            </a:r>
            <a:r>
              <a:rPr lang="en-US" sz="2400" b="1" i="0" dirty="0">
                <a:effectLst/>
                <a:latin typeface="+mn-lt"/>
              </a:rPr>
              <a:t> Utama film THE PURSUIT OF HAPPYNESS </a:t>
            </a:r>
            <a:br>
              <a:rPr lang="en-US" sz="2400" b="0" i="0" dirty="0">
                <a:effectLst/>
                <a:latin typeface="+mn-lt"/>
              </a:rPr>
            </a:br>
            <a:r>
              <a:rPr lang="en-US" sz="2400" b="0" i="0" dirty="0">
                <a:effectLst/>
                <a:latin typeface="+mn-lt"/>
              </a:rPr>
              <a:t>*Will Smith yang </a:t>
            </a:r>
            <a:r>
              <a:rPr lang="en-US" sz="2400" b="0" i="0" dirty="0" err="1">
                <a:effectLst/>
                <a:latin typeface="+mn-lt"/>
              </a:rPr>
              <a:t>memerankan</a:t>
            </a:r>
            <a:r>
              <a:rPr lang="en-US" sz="2400" b="0" i="0" dirty="0">
                <a:effectLst/>
                <a:latin typeface="+mn-lt"/>
              </a:rPr>
              <a:t> Chris Gardner, </a:t>
            </a:r>
            <a:r>
              <a:rPr lang="en-US" sz="2400" b="0" i="0" dirty="0" err="1">
                <a:effectLst/>
                <a:latin typeface="+mn-lt"/>
              </a:rPr>
              <a:t>seorang</a:t>
            </a:r>
            <a:r>
              <a:rPr lang="en-US" sz="2400" b="0" i="0" dirty="0">
                <a:effectLst/>
                <a:latin typeface="+mn-lt"/>
              </a:rPr>
              <a:t> ayah </a:t>
            </a:r>
            <a:r>
              <a:rPr lang="en-US" sz="2400" b="0" i="0" dirty="0" err="1">
                <a:effectLst/>
                <a:latin typeface="+mn-lt"/>
              </a:rPr>
              <a:t>tunggal</a:t>
            </a:r>
            <a:r>
              <a:rPr lang="en-US" sz="2400" b="0" i="0" dirty="0">
                <a:effectLst/>
                <a:latin typeface="+mn-lt"/>
              </a:rPr>
              <a:t> yang </a:t>
            </a:r>
            <a:r>
              <a:rPr lang="en-US" sz="2400" dirty="0" err="1">
                <a:latin typeface="+mn-lt"/>
              </a:rPr>
              <a:t>penuh</a:t>
            </a:r>
            <a:r>
              <a:rPr lang="en-US" sz="2400" dirty="0">
                <a:latin typeface="+mn-lt"/>
              </a:rPr>
              <a:t> </a:t>
            </a:r>
            <a:r>
              <a:rPr lang="en-US" sz="2400" dirty="0" err="1">
                <a:latin typeface="+mn-lt"/>
              </a:rPr>
              <a:t>kasih</a:t>
            </a:r>
            <a:r>
              <a:rPr lang="en-US" sz="2400" dirty="0">
                <a:latin typeface="+mn-lt"/>
              </a:rPr>
              <a:t> </a:t>
            </a:r>
            <a:r>
              <a:rPr lang="en-US" sz="2400" dirty="0" err="1">
                <a:latin typeface="+mn-lt"/>
              </a:rPr>
              <a:t>sayang</a:t>
            </a:r>
            <a:r>
              <a:rPr lang="en-US" sz="2400" dirty="0">
                <a:latin typeface="+mn-lt"/>
              </a:rPr>
              <a:t> </a:t>
            </a:r>
            <a:r>
              <a:rPr lang="en-US" sz="2400" b="0" i="0" dirty="0" err="1">
                <a:effectLst/>
                <a:latin typeface="+mn-lt"/>
              </a:rPr>
              <a:t>berjuang</a:t>
            </a:r>
            <a:r>
              <a:rPr lang="en-US" sz="2400" b="0" i="0" dirty="0">
                <a:effectLst/>
                <a:latin typeface="+mn-lt"/>
              </a:rPr>
              <a:t> </a:t>
            </a:r>
            <a:r>
              <a:rPr lang="en-US" sz="2400" b="0" i="0" dirty="0" err="1">
                <a:effectLst/>
                <a:latin typeface="+mn-lt"/>
              </a:rPr>
              <a:t>untuk</a:t>
            </a:r>
            <a:r>
              <a:rPr lang="en-US" sz="2400" b="0" i="0" dirty="0">
                <a:effectLst/>
                <a:latin typeface="+mn-lt"/>
              </a:rPr>
              <a:t> </a:t>
            </a:r>
            <a:r>
              <a:rPr lang="en-US" sz="2400" b="0" i="0" dirty="0" err="1">
                <a:effectLst/>
                <a:latin typeface="+mn-lt"/>
              </a:rPr>
              <a:t>menghidupi</a:t>
            </a:r>
            <a:r>
              <a:rPr lang="en-US" sz="2400" b="0" i="0" dirty="0">
                <a:effectLst/>
                <a:latin typeface="+mn-lt"/>
              </a:rPr>
              <a:t> </a:t>
            </a:r>
            <a:r>
              <a:rPr lang="en-US" sz="2400" b="0" i="0" dirty="0" err="1">
                <a:effectLst/>
                <a:latin typeface="+mn-lt"/>
              </a:rPr>
              <a:t>dirinya</a:t>
            </a:r>
            <a:r>
              <a:rPr lang="en-US" sz="2400" b="0" i="0" dirty="0">
                <a:effectLst/>
                <a:latin typeface="+mn-lt"/>
              </a:rPr>
              <a:t> dan </a:t>
            </a:r>
            <a:r>
              <a:rPr lang="en-US" sz="2400" b="0" i="0" dirty="0" err="1">
                <a:effectLst/>
                <a:latin typeface="+mn-lt"/>
              </a:rPr>
              <a:t>putranya</a:t>
            </a:r>
            <a:r>
              <a:rPr lang="en-US" sz="2400" b="0" i="0" dirty="0">
                <a:effectLst/>
                <a:latin typeface="+mn-lt"/>
              </a:rPr>
              <a:t>, Christopher. </a:t>
            </a:r>
            <a:r>
              <a:rPr lang="en-US" sz="2400" dirty="0">
                <a:latin typeface="+mn-lt"/>
              </a:rPr>
              <a:t> </a:t>
            </a:r>
            <a:r>
              <a:rPr lang="en-US" sz="2400" dirty="0" err="1">
                <a:latin typeface="+mn-lt"/>
              </a:rPr>
              <a:t>Ia</a:t>
            </a:r>
            <a:r>
              <a:rPr lang="en-US" sz="2400" dirty="0">
                <a:latin typeface="+mn-lt"/>
              </a:rPr>
              <a:t> </a:t>
            </a:r>
            <a:r>
              <a:rPr lang="en-US" sz="2400" dirty="0" err="1">
                <a:latin typeface="+mn-lt"/>
              </a:rPr>
              <a:t>menghadapi</a:t>
            </a:r>
            <a:r>
              <a:rPr lang="en-US" sz="2400" dirty="0">
                <a:latin typeface="+mn-lt"/>
              </a:rPr>
              <a:t> </a:t>
            </a:r>
            <a:r>
              <a:rPr lang="en-US" sz="2400" dirty="0" err="1">
                <a:latin typeface="+mn-lt"/>
              </a:rPr>
              <a:t>berbagai</a:t>
            </a:r>
            <a:r>
              <a:rPr lang="en-US" sz="2400" dirty="0">
                <a:latin typeface="+mn-lt"/>
              </a:rPr>
              <a:t> </a:t>
            </a:r>
            <a:r>
              <a:rPr lang="en-US" sz="2400" dirty="0" err="1">
                <a:latin typeface="+mn-lt"/>
              </a:rPr>
              <a:t>kesulitan</a:t>
            </a:r>
            <a:r>
              <a:rPr lang="en-US" sz="2400" dirty="0">
                <a:latin typeface="+mn-lt"/>
              </a:rPr>
              <a:t>, </a:t>
            </a:r>
            <a:r>
              <a:rPr lang="en-US" sz="2400" dirty="0" err="1">
                <a:latin typeface="+mn-lt"/>
              </a:rPr>
              <a:t>namun</a:t>
            </a:r>
            <a:r>
              <a:rPr lang="en-US" sz="2400" dirty="0">
                <a:latin typeface="+mn-lt"/>
              </a:rPr>
              <a:t> </a:t>
            </a:r>
            <a:r>
              <a:rPr lang="en-US" sz="2400" dirty="0" err="1">
                <a:latin typeface="+mn-lt"/>
              </a:rPr>
              <a:t>tetap</a:t>
            </a:r>
            <a:r>
              <a:rPr lang="en-US" sz="2400" dirty="0">
                <a:latin typeface="+mn-lt"/>
              </a:rPr>
              <a:t> </a:t>
            </a:r>
            <a:r>
              <a:rPr lang="en-US" sz="2400" dirty="0" err="1">
                <a:latin typeface="+mn-lt"/>
              </a:rPr>
              <a:t>gigih</a:t>
            </a:r>
            <a:r>
              <a:rPr lang="en-US" sz="2400" dirty="0">
                <a:latin typeface="+mn-lt"/>
              </a:rPr>
              <a:t> dan </a:t>
            </a:r>
            <a:r>
              <a:rPr lang="en-US" sz="2400" dirty="0" err="1">
                <a:latin typeface="+mn-lt"/>
              </a:rPr>
              <a:t>pantang</a:t>
            </a:r>
            <a:r>
              <a:rPr lang="en-US" sz="2400" dirty="0">
                <a:latin typeface="+mn-lt"/>
              </a:rPr>
              <a:t> </a:t>
            </a:r>
            <a:r>
              <a:rPr lang="en-US" sz="2400" dirty="0" err="1">
                <a:latin typeface="+mn-lt"/>
              </a:rPr>
              <a:t>menyerah</a:t>
            </a:r>
            <a:r>
              <a:rPr lang="en-US" sz="2400" dirty="0">
                <a:latin typeface="+mn-lt"/>
              </a:rPr>
              <a:t> demi </a:t>
            </a:r>
            <a:r>
              <a:rPr lang="en-US" sz="2400" dirty="0" err="1">
                <a:latin typeface="+mn-lt"/>
              </a:rPr>
              <a:t>meraih</a:t>
            </a:r>
            <a:r>
              <a:rPr lang="en-US" sz="2400" dirty="0">
                <a:latin typeface="+mn-lt"/>
              </a:rPr>
              <a:t> </a:t>
            </a:r>
            <a:r>
              <a:rPr lang="en-US" sz="2400" dirty="0" err="1">
                <a:latin typeface="+mn-lt"/>
              </a:rPr>
              <a:t>kebahagiaan</a:t>
            </a:r>
            <a:r>
              <a:rPr lang="en-US" sz="2400" dirty="0">
                <a:latin typeface="+mn-lt"/>
              </a:rPr>
              <a:t> dan masa </a:t>
            </a:r>
            <a:r>
              <a:rPr lang="en-US" sz="2400" dirty="0" err="1">
                <a:latin typeface="+mn-lt"/>
              </a:rPr>
              <a:t>depan</a:t>
            </a:r>
            <a:r>
              <a:rPr lang="en-US" sz="2400" dirty="0">
                <a:latin typeface="+mn-lt"/>
              </a:rPr>
              <a:t> yang </a:t>
            </a:r>
            <a:r>
              <a:rPr lang="en-US" sz="2400" dirty="0" err="1">
                <a:latin typeface="+mn-lt"/>
              </a:rPr>
              <a:t>lebih</a:t>
            </a:r>
            <a:r>
              <a:rPr lang="en-US" sz="2400" dirty="0">
                <a:latin typeface="+mn-lt"/>
              </a:rPr>
              <a:t> </a:t>
            </a:r>
            <a:r>
              <a:rPr lang="en-US" sz="2400" dirty="0" err="1">
                <a:latin typeface="+mn-lt"/>
              </a:rPr>
              <a:t>baik</a:t>
            </a:r>
            <a:r>
              <a:rPr lang="en-US" sz="2400" dirty="0">
                <a:latin typeface="+mn-lt"/>
              </a:rPr>
              <a:t> </a:t>
            </a:r>
            <a:r>
              <a:rPr lang="en-US" sz="2400" dirty="0" err="1">
                <a:latin typeface="+mn-lt"/>
              </a:rPr>
              <a:t>untuk</a:t>
            </a:r>
            <a:r>
              <a:rPr lang="en-US" sz="2400" dirty="0">
                <a:latin typeface="+mn-lt"/>
              </a:rPr>
              <a:t> </a:t>
            </a:r>
            <a:r>
              <a:rPr lang="en-US" sz="2400" dirty="0" err="1">
                <a:latin typeface="+mn-lt"/>
              </a:rPr>
              <a:t>dirinya</a:t>
            </a:r>
            <a:r>
              <a:rPr lang="en-US" sz="2400" dirty="0">
                <a:latin typeface="+mn-lt"/>
              </a:rPr>
              <a:t> dan </a:t>
            </a:r>
            <a:r>
              <a:rPr lang="en-US" sz="2400" dirty="0" err="1">
                <a:latin typeface="+mn-lt"/>
              </a:rPr>
              <a:t>putranya</a:t>
            </a:r>
            <a:r>
              <a:rPr lang="en-US" sz="2400" dirty="0">
                <a:latin typeface="+mn-lt"/>
              </a:rPr>
              <a:t>.</a:t>
            </a:r>
            <a:br>
              <a:rPr lang="en-US" sz="2400" dirty="0">
                <a:latin typeface="+mn-lt"/>
              </a:rPr>
            </a:br>
            <a:r>
              <a:rPr lang="en-US" sz="2400" dirty="0">
                <a:latin typeface="+mn-lt"/>
              </a:rPr>
              <a:t>* Thandie Newton yang </a:t>
            </a:r>
            <a:r>
              <a:rPr lang="en-US" sz="2400" dirty="0" err="1">
                <a:latin typeface="+mn-lt"/>
              </a:rPr>
              <a:t>memerankan</a:t>
            </a:r>
            <a:r>
              <a:rPr lang="en-US" sz="2400" dirty="0">
                <a:latin typeface="+mn-lt"/>
              </a:rPr>
              <a:t> Linda Gardner, </a:t>
            </a:r>
            <a:r>
              <a:rPr lang="en-US" sz="2400" dirty="0" err="1">
                <a:latin typeface="+mn-lt"/>
              </a:rPr>
              <a:t>seorang</a:t>
            </a:r>
            <a:r>
              <a:rPr lang="en-US" sz="2400" dirty="0">
                <a:latin typeface="+mn-lt"/>
              </a:rPr>
              <a:t> </a:t>
            </a:r>
            <a:r>
              <a:rPr lang="en-US" sz="2400" dirty="0" err="1">
                <a:latin typeface="+mn-lt"/>
              </a:rPr>
              <a:t>istri</a:t>
            </a:r>
            <a:r>
              <a:rPr lang="en-US" sz="2400" dirty="0">
                <a:latin typeface="+mn-lt"/>
              </a:rPr>
              <a:t> dan </a:t>
            </a:r>
            <a:r>
              <a:rPr lang="en-US" sz="2400" dirty="0" err="1">
                <a:latin typeface="+mn-lt"/>
              </a:rPr>
              <a:t>ibu</a:t>
            </a:r>
            <a:r>
              <a:rPr lang="en-US" sz="2400" dirty="0">
                <a:latin typeface="+mn-lt"/>
              </a:rPr>
              <a:t> yang </a:t>
            </a:r>
            <a:r>
              <a:rPr lang="en-US" sz="2400" dirty="0" err="1">
                <a:latin typeface="+mn-lt"/>
              </a:rPr>
              <a:t>berjuang</a:t>
            </a:r>
            <a:r>
              <a:rPr lang="en-US" sz="2400" dirty="0">
                <a:latin typeface="+mn-lt"/>
              </a:rPr>
              <a:t> </a:t>
            </a:r>
            <a:r>
              <a:rPr lang="en-US" sz="2400" dirty="0" err="1">
                <a:latin typeface="+mn-lt"/>
              </a:rPr>
              <a:t>untuk</a:t>
            </a:r>
            <a:r>
              <a:rPr lang="en-US" sz="2400" dirty="0">
                <a:latin typeface="+mn-lt"/>
              </a:rPr>
              <a:t> </a:t>
            </a:r>
            <a:r>
              <a:rPr lang="en-US" sz="2400" dirty="0" err="1">
                <a:latin typeface="+mn-lt"/>
              </a:rPr>
              <a:t>mengatasi</a:t>
            </a:r>
            <a:r>
              <a:rPr lang="en-US" sz="2400" dirty="0">
                <a:latin typeface="+mn-lt"/>
              </a:rPr>
              <a:t> </a:t>
            </a:r>
            <a:r>
              <a:rPr lang="en-US" sz="2400" dirty="0" err="1">
                <a:latin typeface="+mn-lt"/>
              </a:rPr>
              <a:t>kesulitan</a:t>
            </a:r>
            <a:r>
              <a:rPr lang="en-US" sz="2400" dirty="0">
                <a:latin typeface="+mn-lt"/>
              </a:rPr>
              <a:t> </a:t>
            </a:r>
            <a:r>
              <a:rPr lang="en-US" sz="2400" dirty="0" err="1">
                <a:latin typeface="+mn-lt"/>
              </a:rPr>
              <a:t>hidup</a:t>
            </a:r>
            <a:r>
              <a:rPr lang="en-US" sz="2400" dirty="0">
                <a:latin typeface="+mn-lt"/>
              </a:rPr>
              <a:t> </a:t>
            </a:r>
            <a:r>
              <a:rPr lang="en-US" sz="2400" dirty="0" err="1">
                <a:latin typeface="+mn-lt"/>
              </a:rPr>
              <a:t>namun</a:t>
            </a:r>
            <a:r>
              <a:rPr lang="en-US" sz="2400" dirty="0">
                <a:latin typeface="+mn-lt"/>
              </a:rPr>
              <a:t> </a:t>
            </a:r>
            <a:r>
              <a:rPr lang="en-US" sz="2400" dirty="0" err="1">
                <a:latin typeface="+mn-lt"/>
              </a:rPr>
              <a:t>akhirnya</a:t>
            </a:r>
            <a:r>
              <a:rPr lang="en-US" sz="2400" dirty="0">
                <a:latin typeface="+mn-lt"/>
              </a:rPr>
              <a:t> </a:t>
            </a:r>
            <a:r>
              <a:rPr lang="en-US" sz="2400" dirty="0" err="1">
                <a:latin typeface="+mn-lt"/>
              </a:rPr>
              <a:t>menyerah</a:t>
            </a:r>
            <a:r>
              <a:rPr lang="en-US" sz="2400" dirty="0">
                <a:latin typeface="+mn-lt"/>
              </a:rPr>
              <a:t> dan </a:t>
            </a:r>
            <a:r>
              <a:rPr lang="en-US" sz="2400" dirty="0" err="1">
                <a:latin typeface="+mn-lt"/>
              </a:rPr>
              <a:t>meninggalkan</a:t>
            </a:r>
            <a:r>
              <a:rPr lang="en-US" sz="2400" dirty="0">
                <a:latin typeface="+mn-lt"/>
              </a:rPr>
              <a:t> </a:t>
            </a:r>
            <a:r>
              <a:rPr lang="en-US" sz="2400" dirty="0" err="1">
                <a:latin typeface="+mn-lt"/>
              </a:rPr>
              <a:t>suami</a:t>
            </a:r>
            <a:r>
              <a:rPr lang="en-US" sz="2400" dirty="0">
                <a:latin typeface="+mn-lt"/>
              </a:rPr>
              <a:t> dan </a:t>
            </a:r>
            <a:r>
              <a:rPr lang="en-US" sz="2400" dirty="0" err="1">
                <a:latin typeface="+mn-lt"/>
              </a:rPr>
              <a:t>putranya</a:t>
            </a:r>
            <a:r>
              <a:rPr lang="en-US" sz="2400" dirty="0">
                <a:latin typeface="+mn-lt"/>
              </a:rPr>
              <a:t>.</a:t>
            </a:r>
            <a:br>
              <a:rPr lang="en-US" sz="2400" dirty="0">
                <a:latin typeface="+mn-lt"/>
              </a:rPr>
            </a:br>
            <a:r>
              <a:rPr lang="en-US" sz="2400" dirty="0">
                <a:latin typeface="+mn-lt"/>
              </a:rPr>
              <a:t>* Jaden Smith yang </a:t>
            </a:r>
            <a:r>
              <a:rPr lang="en-US" sz="2400" dirty="0" err="1">
                <a:latin typeface="+mn-lt"/>
              </a:rPr>
              <a:t>memerankan</a:t>
            </a:r>
            <a:r>
              <a:rPr lang="en-US" sz="2400" dirty="0">
                <a:latin typeface="+mn-lt"/>
              </a:rPr>
              <a:t> Christopher Gardner Jr, </a:t>
            </a:r>
            <a:r>
              <a:rPr lang="en-US" sz="2400" dirty="0" err="1">
                <a:latin typeface="+mn-lt"/>
              </a:rPr>
              <a:t>seorang</a:t>
            </a:r>
            <a:r>
              <a:rPr lang="en-US" sz="2400" dirty="0">
                <a:latin typeface="+mn-lt"/>
              </a:rPr>
              <a:t> </a:t>
            </a:r>
            <a:r>
              <a:rPr lang="en-US" sz="2400" dirty="0" err="1">
                <a:latin typeface="+mn-lt"/>
              </a:rPr>
              <a:t>anak</a:t>
            </a:r>
            <a:r>
              <a:rPr lang="en-US" sz="2400" dirty="0">
                <a:latin typeface="+mn-lt"/>
              </a:rPr>
              <a:t> yang </a:t>
            </a:r>
            <a:r>
              <a:rPr lang="en-US" sz="2400" dirty="0" err="1">
                <a:latin typeface="+mn-lt"/>
              </a:rPr>
              <a:t>cerdas</a:t>
            </a:r>
            <a:r>
              <a:rPr lang="en-US" sz="2400" dirty="0">
                <a:latin typeface="+mn-lt"/>
              </a:rPr>
              <a:t> dan </a:t>
            </a:r>
            <a:r>
              <a:rPr lang="en-US" sz="2400" dirty="0" err="1">
                <a:latin typeface="+mn-lt"/>
              </a:rPr>
              <a:t>hidup</a:t>
            </a:r>
            <a:r>
              <a:rPr lang="en-US" sz="2400" dirty="0">
                <a:latin typeface="+mn-lt"/>
              </a:rPr>
              <a:t> </a:t>
            </a:r>
            <a:r>
              <a:rPr lang="en-US" sz="2400" dirty="0" err="1">
                <a:latin typeface="+mn-lt"/>
              </a:rPr>
              <a:t>bersama</a:t>
            </a:r>
            <a:r>
              <a:rPr lang="en-US" sz="2400" dirty="0">
                <a:latin typeface="+mn-lt"/>
              </a:rPr>
              <a:t> </a:t>
            </a:r>
            <a:r>
              <a:rPr lang="en-US" sz="2400" dirty="0" err="1">
                <a:latin typeface="+mn-lt"/>
              </a:rPr>
              <a:t>ayahnya</a:t>
            </a:r>
            <a:r>
              <a:rPr lang="en-US" sz="2400" dirty="0">
                <a:latin typeface="+mn-lt"/>
              </a:rPr>
              <a:t> </a:t>
            </a:r>
            <a:r>
              <a:rPr lang="en-US" sz="2400" dirty="0" err="1">
                <a:latin typeface="+mn-lt"/>
              </a:rPr>
              <a:t>menghadapi</a:t>
            </a:r>
            <a:r>
              <a:rPr lang="en-US" sz="2400" dirty="0">
                <a:latin typeface="+mn-lt"/>
              </a:rPr>
              <a:t> </a:t>
            </a:r>
            <a:r>
              <a:rPr lang="en-US" sz="2400" dirty="0" err="1">
                <a:latin typeface="+mn-lt"/>
              </a:rPr>
              <a:t>kesulitan</a:t>
            </a:r>
            <a:r>
              <a:rPr lang="en-US" sz="2400" dirty="0">
                <a:latin typeface="+mn-lt"/>
              </a:rPr>
              <a:t> </a:t>
            </a:r>
            <a:r>
              <a:rPr lang="en-US" sz="2400" dirty="0" err="1">
                <a:latin typeface="+mn-lt"/>
              </a:rPr>
              <a:t>hidup</a:t>
            </a:r>
            <a:r>
              <a:rPr lang="en-US" sz="2400" dirty="0">
                <a:latin typeface="+mn-lt"/>
              </a:rPr>
              <a:t>.</a:t>
            </a:r>
            <a:br>
              <a:rPr lang="en-US" sz="2400" dirty="0">
                <a:latin typeface="+mn-lt"/>
              </a:rPr>
            </a:br>
            <a:endParaRPr lang="en-US" sz="2400" dirty="0">
              <a:latin typeface="+mn-lt"/>
            </a:endParaRPr>
          </a:p>
        </p:txBody>
      </p:sp>
      <p:pic>
        <p:nvPicPr>
          <p:cNvPr id="3" name="Tampungan Konten 4">
            <a:extLst>
              <a:ext uri="{FF2B5EF4-FFF2-40B4-BE49-F238E27FC236}">
                <a16:creationId xmlns:a16="http://schemas.microsoft.com/office/drawing/2014/main" id="{0DCD7B09-9C8E-4748-BD1E-83D3ED67E0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159" y="796200"/>
            <a:ext cx="1597345" cy="1994694"/>
          </a:xfrm>
          <a:prstGeom prst="rect">
            <a:avLst/>
          </a:prstGeom>
        </p:spPr>
      </p:pic>
    </p:spTree>
    <p:extLst>
      <p:ext uri="{BB962C8B-B14F-4D97-AF65-F5344CB8AC3E}">
        <p14:creationId xmlns:p14="http://schemas.microsoft.com/office/powerpoint/2010/main" val="3349877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21EC9-CB90-4E27-AD52-2E477BE5792C}"/>
              </a:ext>
            </a:extLst>
          </p:cNvPr>
          <p:cNvSpPr>
            <a:spLocks noGrp="1"/>
          </p:cNvSpPr>
          <p:nvPr>
            <p:ph type="title"/>
          </p:nvPr>
        </p:nvSpPr>
        <p:spPr>
          <a:xfrm>
            <a:off x="2409499" y="1371852"/>
            <a:ext cx="8382827" cy="4162673"/>
          </a:xfrm>
        </p:spPr>
        <p:txBody>
          <a:bodyPr>
            <a:noAutofit/>
          </a:bodyPr>
          <a:lstStyle/>
          <a:p>
            <a:r>
              <a:rPr lang="en-US" sz="2800" b="1" i="0" dirty="0" err="1">
                <a:effectLst/>
                <a:latin typeface="+mn-lt"/>
              </a:rPr>
              <a:t>Analisis</a:t>
            </a:r>
            <a:r>
              <a:rPr lang="en-US" sz="2800" b="1" i="0" dirty="0">
                <a:effectLst/>
                <a:latin typeface="+mn-lt"/>
              </a:rPr>
              <a:t> </a:t>
            </a:r>
            <a:r>
              <a:rPr lang="id-ID" sz="2800" b="1" i="0" dirty="0">
                <a:effectLst/>
                <a:latin typeface="+mn-lt"/>
              </a:rPr>
              <a:t>film </a:t>
            </a:r>
            <a:r>
              <a:rPr lang="en-US" sz="2800" b="1" i="0" dirty="0">
                <a:effectLst/>
                <a:latin typeface="+mn-lt"/>
              </a:rPr>
              <a:t>THE PURSUIT </a:t>
            </a:r>
            <a:r>
              <a:rPr lang="en-US" sz="2800" b="1" dirty="0">
                <a:latin typeface="+mn-lt"/>
              </a:rPr>
              <a:t>OF HAPPYNESS </a:t>
            </a:r>
            <a:r>
              <a:rPr lang="en-US" sz="2800" dirty="0" err="1">
                <a:latin typeface="+mn-lt"/>
              </a:rPr>
              <a:t>dari</a:t>
            </a:r>
            <a:r>
              <a:rPr lang="en-US" sz="2800" dirty="0">
                <a:latin typeface="+mn-lt"/>
              </a:rPr>
              <a:t> </a:t>
            </a:r>
            <a:r>
              <a:rPr lang="en-US" sz="2800" dirty="0" err="1">
                <a:latin typeface="+mn-lt"/>
              </a:rPr>
              <a:t>Aspek</a:t>
            </a:r>
            <a:r>
              <a:rPr lang="en-US" sz="2800" dirty="0">
                <a:latin typeface="+mn-lt"/>
              </a:rPr>
              <a:t> </a:t>
            </a:r>
            <a:r>
              <a:rPr lang="en-US" sz="2800" dirty="0" err="1">
                <a:latin typeface="+mn-lt"/>
              </a:rPr>
              <a:t>Manajemen</a:t>
            </a:r>
            <a:r>
              <a:rPr lang="en-US" sz="2800" dirty="0">
                <a:latin typeface="+mn-lt"/>
              </a:rPr>
              <a:t> </a:t>
            </a:r>
            <a:r>
              <a:rPr lang="en-US" sz="2800" dirty="0" err="1">
                <a:latin typeface="+mn-lt"/>
              </a:rPr>
              <a:t>Sumber</a:t>
            </a:r>
            <a:r>
              <a:rPr lang="en-US" sz="2800" dirty="0">
                <a:latin typeface="+mn-lt"/>
              </a:rPr>
              <a:t> </a:t>
            </a:r>
            <a:r>
              <a:rPr lang="en-US" sz="2800" dirty="0" err="1">
                <a:latin typeface="+mn-lt"/>
              </a:rPr>
              <a:t>Daya</a:t>
            </a:r>
            <a:r>
              <a:rPr lang="en-US" sz="2800" dirty="0">
                <a:latin typeface="+mn-lt"/>
              </a:rPr>
              <a:t> </a:t>
            </a:r>
            <a:r>
              <a:rPr lang="en-US" sz="2800" dirty="0" err="1">
                <a:latin typeface="+mn-lt"/>
              </a:rPr>
              <a:t>Manusia</a:t>
            </a:r>
            <a:r>
              <a:rPr lang="en-US" sz="2800" dirty="0">
                <a:latin typeface="+mn-lt"/>
              </a:rPr>
              <a:t>  : </a:t>
            </a:r>
            <a:r>
              <a:rPr lang="en-US" sz="2800" dirty="0" err="1">
                <a:latin typeface="+mn-lt"/>
              </a:rPr>
              <a:t>D</a:t>
            </a:r>
            <a:r>
              <a:rPr lang="en-US" sz="2800" b="0" i="0" dirty="0" err="1">
                <a:effectLst/>
                <a:latin typeface="+mn-lt"/>
              </a:rPr>
              <a:t>engan</a:t>
            </a:r>
            <a:r>
              <a:rPr lang="en-US" sz="2800" b="0" i="0" dirty="0">
                <a:effectLst/>
                <a:latin typeface="+mn-lt"/>
              </a:rPr>
              <a:t> </a:t>
            </a:r>
            <a:r>
              <a:rPr lang="en-US" sz="2800" b="0" i="0" dirty="0" err="1">
                <a:effectLst/>
                <a:latin typeface="+mn-lt"/>
              </a:rPr>
              <a:t>ketekunan</a:t>
            </a:r>
            <a:r>
              <a:rPr lang="en-US" sz="2800" b="0" i="0" dirty="0">
                <a:effectLst/>
                <a:latin typeface="+mn-lt"/>
              </a:rPr>
              <a:t>, </a:t>
            </a:r>
            <a:r>
              <a:rPr lang="en-US" sz="2800" b="0" i="0" dirty="0" err="1">
                <a:effectLst/>
                <a:latin typeface="+mn-lt"/>
              </a:rPr>
              <a:t>kerja</a:t>
            </a:r>
            <a:r>
              <a:rPr lang="en-US" sz="2800" b="0" i="0" dirty="0">
                <a:effectLst/>
                <a:latin typeface="+mn-lt"/>
              </a:rPr>
              <a:t> </a:t>
            </a:r>
            <a:r>
              <a:rPr lang="en-US" sz="2800" b="0" i="0" dirty="0" err="1">
                <a:effectLst/>
                <a:latin typeface="+mn-lt"/>
              </a:rPr>
              <a:t>keras</a:t>
            </a:r>
            <a:r>
              <a:rPr lang="en-US" sz="2800" b="0" i="0" dirty="0">
                <a:effectLst/>
                <a:latin typeface="+mn-lt"/>
              </a:rPr>
              <a:t>, </a:t>
            </a:r>
            <a:r>
              <a:rPr lang="en-US" sz="2800" b="0" i="0" dirty="0" err="1">
                <a:effectLst/>
                <a:latin typeface="+mn-lt"/>
              </a:rPr>
              <a:t>kegigihan</a:t>
            </a:r>
            <a:r>
              <a:rPr lang="en-US" sz="2800" b="0" i="0" dirty="0">
                <a:effectLst/>
                <a:latin typeface="+mn-lt"/>
              </a:rPr>
              <a:t> dan </a:t>
            </a:r>
            <a:r>
              <a:rPr lang="en-US" sz="2800" b="0" i="0" dirty="0" err="1">
                <a:effectLst/>
                <a:latin typeface="+mn-lt"/>
              </a:rPr>
              <a:t>percaya</a:t>
            </a:r>
            <a:r>
              <a:rPr lang="en-US" sz="2800" b="0" i="0" dirty="0">
                <a:effectLst/>
                <a:latin typeface="+mn-lt"/>
              </a:rPr>
              <a:t> pada </a:t>
            </a:r>
            <a:r>
              <a:rPr lang="en-US" sz="2800" b="0" i="0" dirty="0" err="1">
                <a:effectLst/>
                <a:latin typeface="+mn-lt"/>
              </a:rPr>
              <a:t>diri</a:t>
            </a:r>
            <a:r>
              <a:rPr lang="en-US" sz="2800" b="0" i="0" dirty="0">
                <a:effectLst/>
                <a:latin typeface="+mn-lt"/>
              </a:rPr>
              <a:t> </a:t>
            </a:r>
            <a:r>
              <a:rPr lang="en-US" sz="2800" b="0" i="0" dirty="0" err="1">
                <a:effectLst/>
                <a:latin typeface="+mn-lt"/>
              </a:rPr>
              <a:t>sendiri</a:t>
            </a:r>
            <a:r>
              <a:rPr lang="en-US" sz="2800" dirty="0">
                <a:latin typeface="+mn-lt"/>
              </a:rPr>
              <a:t> </a:t>
            </a:r>
            <a:r>
              <a:rPr lang="en-US" sz="2800" dirty="0" err="1">
                <a:latin typeface="+mn-lt"/>
              </a:rPr>
              <a:t>kita</a:t>
            </a:r>
            <a:r>
              <a:rPr lang="en-US" sz="2800" dirty="0">
                <a:latin typeface="+mn-lt"/>
              </a:rPr>
              <a:t> </a:t>
            </a:r>
            <a:r>
              <a:rPr lang="en-US" sz="2800" dirty="0" err="1">
                <a:latin typeface="+mn-lt"/>
              </a:rPr>
              <a:t>dapat</a:t>
            </a:r>
            <a:r>
              <a:rPr lang="en-US" sz="2800" dirty="0">
                <a:latin typeface="+mn-lt"/>
              </a:rPr>
              <a:t> </a:t>
            </a:r>
            <a:r>
              <a:rPr lang="en-US" sz="2800" dirty="0" err="1">
                <a:latin typeface="+mn-lt"/>
              </a:rPr>
              <a:t>mencapai</a:t>
            </a:r>
            <a:r>
              <a:rPr lang="en-US" sz="2800" dirty="0">
                <a:latin typeface="+mn-lt"/>
              </a:rPr>
              <a:t> </a:t>
            </a:r>
            <a:r>
              <a:rPr lang="en-US" sz="2800" dirty="0" err="1">
                <a:latin typeface="+mn-lt"/>
              </a:rPr>
              <a:t>impian</a:t>
            </a:r>
            <a:r>
              <a:rPr lang="en-US" sz="2800" dirty="0">
                <a:latin typeface="+mn-lt"/>
              </a:rPr>
              <a:t> </a:t>
            </a:r>
            <a:r>
              <a:rPr lang="en-US" sz="2800" dirty="0" err="1">
                <a:latin typeface="+mn-lt"/>
              </a:rPr>
              <a:t>kita</a:t>
            </a:r>
            <a:r>
              <a:rPr lang="en-US" sz="2800" dirty="0">
                <a:latin typeface="+mn-lt"/>
              </a:rPr>
              <a:t>. </a:t>
            </a:r>
            <a:r>
              <a:rPr lang="en-US" sz="2800" b="0" i="0" dirty="0">
                <a:effectLst/>
                <a:latin typeface="+mn-lt"/>
              </a:rPr>
              <a:t>Film </a:t>
            </a:r>
            <a:r>
              <a:rPr lang="en-US" sz="2800" b="0" i="0" dirty="0" err="1">
                <a:effectLst/>
                <a:latin typeface="+mn-lt"/>
              </a:rPr>
              <a:t>ini</a:t>
            </a:r>
            <a:r>
              <a:rPr lang="en-US" sz="2800" b="0" i="0" dirty="0">
                <a:effectLst/>
                <a:latin typeface="+mn-lt"/>
              </a:rPr>
              <a:t> </a:t>
            </a:r>
            <a:r>
              <a:rPr lang="en-US" sz="2800" b="0" i="0" dirty="0" err="1">
                <a:effectLst/>
                <a:latin typeface="+mn-lt"/>
              </a:rPr>
              <a:t>menunjukkan</a:t>
            </a:r>
            <a:r>
              <a:rPr lang="en-US" sz="2800" b="0" i="0" dirty="0">
                <a:effectLst/>
                <a:latin typeface="+mn-lt"/>
              </a:rPr>
              <a:t> </a:t>
            </a:r>
            <a:r>
              <a:rPr lang="en-US" sz="2800" b="0" i="0" dirty="0" err="1">
                <a:effectLst/>
                <a:latin typeface="+mn-lt"/>
              </a:rPr>
              <a:t>bagaimana</a:t>
            </a:r>
            <a:r>
              <a:rPr lang="en-US" sz="2800" b="0" i="0" dirty="0">
                <a:effectLst/>
                <a:latin typeface="+mn-lt"/>
              </a:rPr>
              <a:t> </a:t>
            </a:r>
            <a:r>
              <a:rPr lang="en-US" sz="2800" b="0" i="0" dirty="0" err="1">
                <a:effectLst/>
                <a:latin typeface="+mn-lt"/>
              </a:rPr>
              <a:t>Aspek</a:t>
            </a:r>
            <a:r>
              <a:rPr lang="en-US" sz="2800" b="0" i="0" dirty="0">
                <a:effectLst/>
                <a:latin typeface="+mn-lt"/>
              </a:rPr>
              <a:t> </a:t>
            </a:r>
            <a:r>
              <a:rPr lang="en-US" sz="2800" b="0" i="0" dirty="0" err="1">
                <a:effectLst/>
                <a:latin typeface="+mn-lt"/>
              </a:rPr>
              <a:t>Manajemen</a:t>
            </a:r>
            <a:r>
              <a:rPr lang="en-US" sz="2800" b="0" i="0" dirty="0">
                <a:effectLst/>
                <a:latin typeface="+mn-lt"/>
              </a:rPr>
              <a:t> SDM </a:t>
            </a:r>
            <a:r>
              <a:rPr lang="en-US" sz="2800" dirty="0">
                <a:latin typeface="+mn-lt"/>
              </a:rPr>
              <a:t>(</a:t>
            </a:r>
            <a:r>
              <a:rPr lang="en-US" sz="2800" b="0" i="0" dirty="0" err="1">
                <a:effectLst/>
                <a:latin typeface="+mn-lt"/>
              </a:rPr>
              <a:t>Rekrutmen</a:t>
            </a:r>
            <a:r>
              <a:rPr lang="en-US" sz="2800" b="0" i="0" dirty="0">
                <a:effectLst/>
                <a:latin typeface="+mn-lt"/>
              </a:rPr>
              <a:t> dan </a:t>
            </a:r>
            <a:r>
              <a:rPr lang="en-US" sz="2800" b="0" i="0" dirty="0" err="1">
                <a:effectLst/>
                <a:latin typeface="+mn-lt"/>
              </a:rPr>
              <a:t>Seleksi</a:t>
            </a:r>
            <a:r>
              <a:rPr lang="en-US" sz="2800" b="0" i="0" dirty="0">
                <a:effectLst/>
                <a:latin typeface="+mn-lt"/>
              </a:rPr>
              <a:t>, </a:t>
            </a:r>
            <a:r>
              <a:rPr lang="en-US" sz="2800" b="0" i="0" dirty="0" err="1">
                <a:effectLst/>
                <a:latin typeface="+mn-lt"/>
              </a:rPr>
              <a:t>Pelatihan</a:t>
            </a:r>
            <a:r>
              <a:rPr lang="en-US" sz="2800" b="0" i="0" dirty="0">
                <a:effectLst/>
                <a:latin typeface="+mn-lt"/>
              </a:rPr>
              <a:t> yang </a:t>
            </a:r>
            <a:r>
              <a:rPr lang="en-US" sz="2800" b="0" i="0" dirty="0" err="1">
                <a:effectLst/>
                <a:latin typeface="+mn-lt"/>
              </a:rPr>
              <a:t>efektif</a:t>
            </a:r>
            <a:r>
              <a:rPr lang="en-US" sz="2800" b="0" i="0" dirty="0">
                <a:effectLst/>
                <a:latin typeface="+mn-lt"/>
              </a:rPr>
              <a:t>, </a:t>
            </a:r>
            <a:r>
              <a:rPr lang="en-US" sz="2800" b="0" i="0" dirty="0" err="1">
                <a:effectLst/>
                <a:latin typeface="+mn-lt"/>
              </a:rPr>
              <a:t>Manajemen</a:t>
            </a:r>
            <a:r>
              <a:rPr lang="en-US" sz="2800" b="0" i="0" dirty="0">
                <a:effectLst/>
                <a:latin typeface="+mn-lt"/>
              </a:rPr>
              <a:t> Stress dan </a:t>
            </a:r>
            <a:r>
              <a:rPr lang="en-US" sz="2800" dirty="0" err="1">
                <a:latin typeface="+mn-lt"/>
              </a:rPr>
              <a:t>Kesimbangan</a:t>
            </a:r>
            <a:r>
              <a:rPr lang="en-US" sz="2800" dirty="0">
                <a:latin typeface="+mn-lt"/>
              </a:rPr>
              <a:t> </a:t>
            </a:r>
            <a:r>
              <a:rPr lang="en-US" sz="2800" dirty="0" err="1">
                <a:latin typeface="+mn-lt"/>
              </a:rPr>
              <a:t>Hidup</a:t>
            </a:r>
            <a:r>
              <a:rPr lang="en-US" sz="2800" dirty="0">
                <a:latin typeface="+mn-lt"/>
              </a:rPr>
              <a:t> yang </a:t>
            </a:r>
            <a:r>
              <a:rPr lang="en-US" sz="2800" dirty="0" err="1">
                <a:latin typeface="+mn-lt"/>
              </a:rPr>
              <a:t>seimbang</a:t>
            </a:r>
            <a:r>
              <a:rPr lang="en-US" sz="2800" dirty="0">
                <a:latin typeface="+mn-lt"/>
              </a:rPr>
              <a:t>, </a:t>
            </a:r>
            <a:r>
              <a:rPr lang="en-US" sz="2800" b="0" i="0" dirty="0" err="1">
                <a:effectLst/>
                <a:latin typeface="+mn-lt"/>
              </a:rPr>
              <a:t>Motivasi</a:t>
            </a:r>
            <a:r>
              <a:rPr lang="en-US" sz="2800" b="0" i="0" dirty="0">
                <a:effectLst/>
                <a:latin typeface="+mn-lt"/>
              </a:rPr>
              <a:t> yang </a:t>
            </a:r>
            <a:r>
              <a:rPr lang="en-US" sz="2800" b="0" i="0" dirty="0" err="1">
                <a:effectLst/>
                <a:latin typeface="+mn-lt"/>
              </a:rPr>
              <a:t>tinggi</a:t>
            </a:r>
            <a:r>
              <a:rPr lang="en-US" sz="2800" b="0" i="0" dirty="0">
                <a:effectLst/>
                <a:latin typeface="+mn-lt"/>
              </a:rPr>
              <a:t> dan Etika </a:t>
            </a:r>
            <a:r>
              <a:rPr lang="en-US" sz="2800" b="0" i="0" dirty="0" err="1">
                <a:effectLst/>
                <a:latin typeface="+mn-lt"/>
              </a:rPr>
              <a:t>kerja</a:t>
            </a:r>
            <a:r>
              <a:rPr lang="en-US" sz="2800" b="0" i="0" dirty="0">
                <a:effectLst/>
                <a:latin typeface="+mn-lt"/>
              </a:rPr>
              <a:t> yang </a:t>
            </a:r>
            <a:r>
              <a:rPr lang="en-US" sz="2800" b="0" i="0" dirty="0" err="1">
                <a:effectLst/>
                <a:latin typeface="+mn-lt"/>
              </a:rPr>
              <a:t>baik</a:t>
            </a:r>
            <a:r>
              <a:rPr lang="en-US" sz="2800" b="0" i="0" dirty="0">
                <a:effectLst/>
                <a:latin typeface="+mn-lt"/>
              </a:rPr>
              <a:t>) </a:t>
            </a:r>
            <a:r>
              <a:rPr lang="en-US" sz="2800" b="0" i="0" dirty="0" err="1">
                <a:effectLst/>
                <a:latin typeface="+mn-lt"/>
              </a:rPr>
              <a:t>dapat</a:t>
            </a:r>
            <a:r>
              <a:rPr lang="en-US" sz="2800" b="0" i="0" dirty="0">
                <a:effectLst/>
                <a:latin typeface="+mn-lt"/>
              </a:rPr>
              <a:t> </a:t>
            </a:r>
            <a:r>
              <a:rPr lang="en-US" sz="2800" b="0" i="0" dirty="0" err="1">
                <a:effectLst/>
                <a:latin typeface="+mn-lt"/>
              </a:rPr>
              <a:t>membantu</a:t>
            </a:r>
            <a:r>
              <a:rPr lang="en-US" sz="2800" b="0" i="0" dirty="0">
                <a:effectLst/>
                <a:latin typeface="+mn-lt"/>
              </a:rPr>
              <a:t> </a:t>
            </a:r>
            <a:r>
              <a:rPr lang="en-US" sz="2800" b="0" i="0" dirty="0" err="1">
                <a:effectLst/>
                <a:latin typeface="+mn-lt"/>
              </a:rPr>
              <a:t>seseorang</a:t>
            </a:r>
            <a:r>
              <a:rPr lang="en-US" sz="2800" b="0" i="0" dirty="0">
                <a:effectLst/>
                <a:latin typeface="+mn-lt"/>
              </a:rPr>
              <a:t> </a:t>
            </a:r>
            <a:r>
              <a:rPr lang="en-US" sz="2800" b="0" i="0" dirty="0" err="1">
                <a:effectLst/>
                <a:latin typeface="+mn-lt"/>
              </a:rPr>
              <a:t>mengatasi</a:t>
            </a:r>
            <a:r>
              <a:rPr lang="en-US" sz="2800" b="0" i="0" dirty="0">
                <a:effectLst/>
                <a:latin typeface="+mn-lt"/>
              </a:rPr>
              <a:t> </a:t>
            </a:r>
            <a:r>
              <a:rPr lang="en-US" sz="2800" b="0" i="0" dirty="0" err="1">
                <a:effectLst/>
                <a:latin typeface="+mn-lt"/>
              </a:rPr>
              <a:t>tantangan</a:t>
            </a:r>
            <a:r>
              <a:rPr lang="en-US" sz="2800" b="0" i="0" dirty="0">
                <a:effectLst/>
                <a:latin typeface="+mn-lt"/>
              </a:rPr>
              <a:t> dan </a:t>
            </a:r>
            <a:r>
              <a:rPr lang="en-US" sz="2800" b="0" i="0" dirty="0" err="1">
                <a:effectLst/>
                <a:latin typeface="+mn-lt"/>
              </a:rPr>
              <a:t>mencapai</a:t>
            </a:r>
            <a:r>
              <a:rPr lang="en-US" sz="2800" b="0" i="0" dirty="0">
                <a:effectLst/>
                <a:latin typeface="+mn-lt"/>
              </a:rPr>
              <a:t> </a:t>
            </a:r>
            <a:r>
              <a:rPr lang="en-US" sz="2800" b="0" i="0" dirty="0" err="1">
                <a:effectLst/>
                <a:latin typeface="+mn-lt"/>
              </a:rPr>
              <a:t>tujuannya</a:t>
            </a:r>
            <a:r>
              <a:rPr lang="en-US" sz="2800" b="0" i="0" dirty="0">
                <a:effectLst/>
                <a:latin typeface="+mn-lt"/>
              </a:rPr>
              <a:t>.</a:t>
            </a:r>
            <a:endParaRPr lang="en-US" sz="2800" dirty="0">
              <a:latin typeface="+mn-lt"/>
            </a:endParaRPr>
          </a:p>
        </p:txBody>
      </p:sp>
    </p:spTree>
    <p:extLst>
      <p:ext uri="{BB962C8B-B14F-4D97-AF65-F5344CB8AC3E}">
        <p14:creationId xmlns:p14="http://schemas.microsoft.com/office/powerpoint/2010/main" val="2064402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t="-2000" b="-17000"/>
          </a:stretch>
        </a:blipFill>
        <a:effectLst/>
      </p:bgPr>
    </p:bg>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B45042FC-62AA-92DB-25D4-532A958B5A37}"/>
              </a:ext>
            </a:extLst>
          </p:cNvPr>
          <p:cNvSpPr>
            <a:spLocks noGrp="1"/>
          </p:cNvSpPr>
          <p:nvPr>
            <p:ph type="title"/>
          </p:nvPr>
        </p:nvSpPr>
        <p:spPr>
          <a:xfrm>
            <a:off x="2566987" y="500062"/>
            <a:ext cx="7182803" cy="1325563"/>
          </a:xfrm>
        </p:spPr>
        <p:txBody>
          <a:bodyPr/>
          <a:lstStyle/>
          <a:p>
            <a:pPr algn="ctr"/>
            <a:r>
              <a:rPr lang="en-US" dirty="0" err="1">
                <a:solidFill>
                  <a:srgbClr val="202124"/>
                </a:solidFill>
                <a:latin typeface="+mn-lt"/>
              </a:rPr>
              <a:t>Pendekatan</a:t>
            </a:r>
            <a:r>
              <a:rPr lang="en-US" dirty="0">
                <a:solidFill>
                  <a:srgbClr val="202124"/>
                </a:solidFill>
                <a:latin typeface="+mn-lt"/>
              </a:rPr>
              <a:t> </a:t>
            </a:r>
            <a:r>
              <a:rPr lang="id-ID" b="0" i="0" dirty="0">
                <a:solidFill>
                  <a:srgbClr val="202124"/>
                </a:solidFill>
                <a:effectLst/>
                <a:latin typeface="+mn-lt"/>
              </a:rPr>
              <a:t>Personal Mastery</a:t>
            </a:r>
            <a:endParaRPr lang="id-ID" dirty="0">
              <a:latin typeface="+mn-lt"/>
            </a:endParaRPr>
          </a:p>
        </p:txBody>
      </p:sp>
      <p:sp useBgFill="1">
        <p:nvSpPr>
          <p:cNvPr id="3" name="Tampungan Konten 2">
            <a:extLst>
              <a:ext uri="{FF2B5EF4-FFF2-40B4-BE49-F238E27FC236}">
                <a16:creationId xmlns:a16="http://schemas.microsoft.com/office/drawing/2014/main" id="{898176A7-2907-F743-FFA7-2F33338A6BC4}"/>
              </a:ext>
            </a:extLst>
          </p:cNvPr>
          <p:cNvSpPr>
            <a:spLocks noGrp="1"/>
          </p:cNvSpPr>
          <p:nvPr>
            <p:ph idx="1"/>
          </p:nvPr>
        </p:nvSpPr>
        <p:spPr>
          <a:xfrm>
            <a:off x="3211829" y="2008187"/>
            <a:ext cx="6789421" cy="4015423"/>
          </a:xfrm>
        </p:spPr>
        <p:txBody>
          <a:bodyPr>
            <a:noAutofit/>
          </a:bodyPr>
          <a:lstStyle/>
          <a:p>
            <a:pPr marL="0" indent="0" algn="just">
              <a:buNone/>
            </a:pPr>
            <a:r>
              <a:rPr lang="en-US" sz="2400" b="0" i="0" dirty="0">
                <a:solidFill>
                  <a:srgbClr val="001D35"/>
                </a:solidFill>
                <a:effectLst/>
              </a:rPr>
              <a:t>Chris Gardner </a:t>
            </a:r>
            <a:r>
              <a:rPr lang="en-US" sz="2400" b="0" i="0" dirty="0" err="1">
                <a:solidFill>
                  <a:srgbClr val="001D35"/>
                </a:solidFill>
                <a:effectLst/>
              </a:rPr>
              <a:t>memiliki</a:t>
            </a:r>
            <a:r>
              <a:rPr lang="en-US" sz="2400" b="0" i="0" dirty="0">
                <a:solidFill>
                  <a:srgbClr val="001D35"/>
                </a:solidFill>
                <a:effectLst/>
              </a:rPr>
              <a:t> </a:t>
            </a:r>
            <a:r>
              <a:rPr lang="en-US" sz="2400" b="0" i="0" dirty="0" err="1">
                <a:solidFill>
                  <a:srgbClr val="001D35"/>
                </a:solidFill>
                <a:effectLst/>
              </a:rPr>
              <a:t>tujuan</a:t>
            </a:r>
            <a:r>
              <a:rPr lang="en-US" sz="2400" b="0" i="0" dirty="0">
                <a:solidFill>
                  <a:srgbClr val="001D35"/>
                </a:solidFill>
                <a:effectLst/>
              </a:rPr>
              <a:t> yang </a:t>
            </a:r>
            <a:r>
              <a:rPr lang="en-US" sz="2400" b="0" i="0" dirty="0" err="1">
                <a:solidFill>
                  <a:srgbClr val="001D35"/>
                </a:solidFill>
                <a:effectLst/>
              </a:rPr>
              <a:t>jelas</a:t>
            </a:r>
            <a:r>
              <a:rPr lang="en-US" sz="2400" b="0" i="0" dirty="0">
                <a:solidFill>
                  <a:srgbClr val="001D35"/>
                </a:solidFill>
                <a:effectLst/>
              </a:rPr>
              <a:t>, </a:t>
            </a:r>
            <a:r>
              <a:rPr lang="en-US" sz="2400" b="0" i="0" dirty="0" err="1">
                <a:solidFill>
                  <a:srgbClr val="001D35"/>
                </a:solidFill>
                <a:effectLst/>
              </a:rPr>
              <a:t>yaitu</a:t>
            </a:r>
            <a:r>
              <a:rPr lang="en-US" sz="2400" b="0" i="0" dirty="0">
                <a:solidFill>
                  <a:srgbClr val="001D35"/>
                </a:solidFill>
                <a:effectLst/>
              </a:rPr>
              <a:t> </a:t>
            </a:r>
            <a:r>
              <a:rPr lang="en-US" sz="2400" b="0" i="0" dirty="0" err="1">
                <a:solidFill>
                  <a:srgbClr val="001D35"/>
                </a:solidFill>
                <a:effectLst/>
              </a:rPr>
              <a:t>memberikan</a:t>
            </a:r>
            <a:r>
              <a:rPr lang="en-US" sz="2400" b="0" i="0" dirty="0">
                <a:solidFill>
                  <a:srgbClr val="001D35"/>
                </a:solidFill>
                <a:effectLst/>
              </a:rPr>
              <a:t> </a:t>
            </a:r>
            <a:r>
              <a:rPr lang="en-US" sz="2400" b="0" i="0" dirty="0" err="1">
                <a:solidFill>
                  <a:srgbClr val="001D35"/>
                </a:solidFill>
                <a:effectLst/>
              </a:rPr>
              <a:t>kehidupan</a:t>
            </a:r>
            <a:r>
              <a:rPr lang="en-US" sz="2400" b="0" i="0" dirty="0">
                <a:solidFill>
                  <a:srgbClr val="001D35"/>
                </a:solidFill>
                <a:effectLst/>
              </a:rPr>
              <a:t> yang </a:t>
            </a:r>
            <a:r>
              <a:rPr lang="en-US" sz="2400" b="0" i="0" dirty="0" err="1">
                <a:solidFill>
                  <a:srgbClr val="001D35"/>
                </a:solidFill>
                <a:effectLst/>
              </a:rPr>
              <a:t>lebih</a:t>
            </a:r>
            <a:r>
              <a:rPr lang="en-US" sz="2400" b="0" i="0" dirty="0">
                <a:solidFill>
                  <a:srgbClr val="001D35"/>
                </a:solidFill>
                <a:effectLst/>
              </a:rPr>
              <a:t> </a:t>
            </a:r>
            <a:r>
              <a:rPr lang="en-US" sz="2400" b="0" i="0" dirty="0" err="1">
                <a:solidFill>
                  <a:srgbClr val="001D35"/>
                </a:solidFill>
                <a:effectLst/>
              </a:rPr>
              <a:t>baik</a:t>
            </a:r>
            <a:r>
              <a:rPr lang="en-US" sz="2400" b="0" i="0" dirty="0">
                <a:solidFill>
                  <a:srgbClr val="001D35"/>
                </a:solidFill>
                <a:effectLst/>
              </a:rPr>
              <a:t> </a:t>
            </a:r>
            <a:r>
              <a:rPr lang="en-US" sz="2400" b="0" i="0" dirty="0" err="1">
                <a:solidFill>
                  <a:srgbClr val="001D35"/>
                </a:solidFill>
                <a:effectLst/>
              </a:rPr>
              <a:t>untuk</a:t>
            </a:r>
            <a:r>
              <a:rPr lang="en-US" sz="2400" b="0" i="0" dirty="0">
                <a:solidFill>
                  <a:srgbClr val="001D35"/>
                </a:solidFill>
                <a:effectLst/>
              </a:rPr>
              <a:t> </a:t>
            </a:r>
            <a:r>
              <a:rPr lang="en-US" sz="2400" b="0" i="0" dirty="0" err="1">
                <a:solidFill>
                  <a:srgbClr val="001D35"/>
                </a:solidFill>
                <a:effectLst/>
              </a:rPr>
              <a:t>dirinya</a:t>
            </a:r>
            <a:r>
              <a:rPr lang="en-US" sz="2400" b="0" i="0" dirty="0">
                <a:solidFill>
                  <a:srgbClr val="001D35"/>
                </a:solidFill>
                <a:effectLst/>
              </a:rPr>
              <a:t> dan </a:t>
            </a:r>
            <a:r>
              <a:rPr lang="en-US" sz="2400" b="0" i="0" dirty="0" err="1">
                <a:solidFill>
                  <a:srgbClr val="001D35"/>
                </a:solidFill>
                <a:effectLst/>
              </a:rPr>
              <a:t>putranya</a:t>
            </a:r>
            <a:r>
              <a:rPr lang="en-US" sz="2400" b="0" i="0" dirty="0">
                <a:solidFill>
                  <a:srgbClr val="001D35"/>
                </a:solidFill>
                <a:effectLst/>
              </a:rPr>
              <a:t>. </a:t>
            </a:r>
            <a:r>
              <a:rPr lang="en-US" sz="2400" b="0" i="0" dirty="0" err="1">
                <a:solidFill>
                  <a:srgbClr val="001D35"/>
                </a:solidFill>
                <a:effectLst/>
              </a:rPr>
              <a:t>Belajar</a:t>
            </a:r>
            <a:r>
              <a:rPr lang="en-US" sz="2400" b="0" i="0" dirty="0">
                <a:solidFill>
                  <a:srgbClr val="001D35"/>
                </a:solidFill>
                <a:effectLst/>
              </a:rPr>
              <a:t> </a:t>
            </a:r>
            <a:r>
              <a:rPr lang="en-US" sz="2400" b="0" i="0" dirty="0" err="1">
                <a:solidFill>
                  <a:srgbClr val="001D35"/>
                </a:solidFill>
                <a:effectLst/>
              </a:rPr>
              <a:t>dari</a:t>
            </a:r>
            <a:r>
              <a:rPr lang="en-US" sz="2400" b="0" i="0" dirty="0">
                <a:solidFill>
                  <a:srgbClr val="001D35"/>
                </a:solidFill>
                <a:effectLst/>
              </a:rPr>
              <a:t> </a:t>
            </a:r>
            <a:r>
              <a:rPr lang="en-US" sz="2400" b="0" i="0" dirty="0" err="1">
                <a:solidFill>
                  <a:srgbClr val="001D35"/>
                </a:solidFill>
                <a:effectLst/>
              </a:rPr>
              <a:t>kesalahan</a:t>
            </a:r>
            <a:r>
              <a:rPr lang="en-US" sz="2400" b="0" i="0" dirty="0">
                <a:solidFill>
                  <a:srgbClr val="001D35"/>
                </a:solidFill>
                <a:effectLst/>
              </a:rPr>
              <a:t> dan </a:t>
            </a:r>
            <a:r>
              <a:rPr lang="en-US" sz="2400" b="0" i="0" dirty="0" err="1">
                <a:solidFill>
                  <a:srgbClr val="001D35"/>
                </a:solidFill>
                <a:effectLst/>
              </a:rPr>
              <a:t>belajar</a:t>
            </a:r>
            <a:r>
              <a:rPr lang="en-US" sz="2400" b="0" i="0" dirty="0">
                <a:solidFill>
                  <a:srgbClr val="001D35"/>
                </a:solidFill>
                <a:effectLst/>
              </a:rPr>
              <a:t> </a:t>
            </a:r>
            <a:r>
              <a:rPr lang="en-US" sz="2400" b="0" i="0" dirty="0" err="1">
                <a:solidFill>
                  <a:srgbClr val="001D35"/>
                </a:solidFill>
                <a:effectLst/>
              </a:rPr>
              <a:t>dari</a:t>
            </a:r>
            <a:r>
              <a:rPr lang="en-US" sz="2400" b="0" i="0" dirty="0">
                <a:solidFill>
                  <a:srgbClr val="001D35"/>
                </a:solidFill>
                <a:effectLst/>
              </a:rPr>
              <a:t> </a:t>
            </a:r>
            <a:r>
              <a:rPr lang="en-US" sz="2400" b="0" i="0" dirty="0" err="1">
                <a:solidFill>
                  <a:srgbClr val="001D35"/>
                </a:solidFill>
                <a:effectLst/>
              </a:rPr>
              <a:t>setiap</a:t>
            </a:r>
            <a:r>
              <a:rPr lang="en-US" sz="2400" b="0" i="0" dirty="0">
                <a:solidFill>
                  <a:srgbClr val="001D35"/>
                </a:solidFill>
                <a:effectLst/>
              </a:rPr>
              <a:t> </a:t>
            </a:r>
            <a:r>
              <a:rPr lang="en-US" sz="2400" b="0" i="0" dirty="0" err="1">
                <a:solidFill>
                  <a:srgbClr val="001D35"/>
                </a:solidFill>
                <a:effectLst/>
              </a:rPr>
              <a:t>pengalaman</a:t>
            </a:r>
            <a:r>
              <a:rPr lang="en-US" sz="2400" b="0" i="0" dirty="0">
                <a:solidFill>
                  <a:srgbClr val="001D35"/>
                </a:solidFill>
                <a:effectLst/>
              </a:rPr>
              <a:t>, </a:t>
            </a:r>
            <a:r>
              <a:rPr lang="en-US" sz="2400" b="0" i="0" dirty="0" err="1">
                <a:solidFill>
                  <a:srgbClr val="001D35"/>
                </a:solidFill>
                <a:effectLst/>
              </a:rPr>
              <a:t>termasuk</a:t>
            </a:r>
            <a:r>
              <a:rPr lang="en-US" sz="2400" b="0" i="0" dirty="0">
                <a:solidFill>
                  <a:srgbClr val="001D35"/>
                </a:solidFill>
                <a:effectLst/>
              </a:rPr>
              <a:t> </a:t>
            </a:r>
            <a:r>
              <a:rPr lang="en-US" sz="2400" b="0" i="0" dirty="0" err="1">
                <a:solidFill>
                  <a:srgbClr val="001D35"/>
                </a:solidFill>
                <a:effectLst/>
              </a:rPr>
              <a:t>kegagalan</a:t>
            </a:r>
            <a:r>
              <a:rPr lang="en-US" sz="2400" b="0" i="0" dirty="0">
                <a:solidFill>
                  <a:srgbClr val="001D35"/>
                </a:solidFill>
                <a:effectLst/>
              </a:rPr>
              <a:t> yang </a:t>
            </a:r>
            <a:r>
              <a:rPr lang="en-US" sz="2400" b="0" i="0" dirty="0" err="1">
                <a:solidFill>
                  <a:srgbClr val="001D35"/>
                </a:solidFill>
                <a:effectLst/>
              </a:rPr>
              <a:t>ia</a:t>
            </a:r>
            <a:r>
              <a:rPr lang="en-US" sz="2400" b="0" i="0" dirty="0">
                <a:solidFill>
                  <a:srgbClr val="001D35"/>
                </a:solidFill>
                <a:effectLst/>
              </a:rPr>
              <a:t> </a:t>
            </a:r>
            <a:r>
              <a:rPr lang="en-US" sz="2400" b="0" i="0" dirty="0" err="1">
                <a:solidFill>
                  <a:srgbClr val="001D35"/>
                </a:solidFill>
                <a:effectLst/>
              </a:rPr>
              <a:t>alami</a:t>
            </a:r>
            <a:r>
              <a:rPr lang="en-US" sz="2400" dirty="0">
                <a:solidFill>
                  <a:srgbClr val="001D35"/>
                </a:solidFill>
              </a:rPr>
              <a:t> </a:t>
            </a:r>
            <a:r>
              <a:rPr lang="en-US" sz="2400" dirty="0" err="1">
                <a:solidFill>
                  <a:srgbClr val="001D35"/>
                </a:solidFill>
              </a:rPr>
              <a:t>dengan</a:t>
            </a:r>
            <a:r>
              <a:rPr lang="en-US" sz="2400" dirty="0">
                <a:solidFill>
                  <a:srgbClr val="001D35"/>
                </a:solidFill>
              </a:rPr>
              <a:t> </a:t>
            </a:r>
            <a:r>
              <a:rPr lang="en-US" sz="2400" b="0" i="0" dirty="0" err="1">
                <a:solidFill>
                  <a:srgbClr val="001D35"/>
                </a:solidFill>
                <a:effectLst/>
              </a:rPr>
              <a:t>mencari</a:t>
            </a:r>
            <a:r>
              <a:rPr lang="en-US" sz="2400" b="0" i="0" dirty="0">
                <a:solidFill>
                  <a:srgbClr val="001D35"/>
                </a:solidFill>
                <a:effectLst/>
              </a:rPr>
              <a:t> </a:t>
            </a:r>
            <a:r>
              <a:rPr lang="en-US" sz="2400" b="0" i="0" dirty="0" err="1">
                <a:solidFill>
                  <a:srgbClr val="001D35"/>
                </a:solidFill>
                <a:effectLst/>
              </a:rPr>
              <a:t>kesempatan</a:t>
            </a:r>
            <a:r>
              <a:rPr lang="en-US" sz="2400" b="0" i="0" dirty="0">
                <a:solidFill>
                  <a:srgbClr val="001D35"/>
                </a:solidFill>
                <a:effectLst/>
              </a:rPr>
              <a:t> </a:t>
            </a:r>
            <a:r>
              <a:rPr lang="en-US" sz="2400" b="0" i="0" dirty="0" err="1">
                <a:solidFill>
                  <a:srgbClr val="001D35"/>
                </a:solidFill>
                <a:effectLst/>
              </a:rPr>
              <a:t>baru</a:t>
            </a:r>
            <a:r>
              <a:rPr lang="en-US" sz="2400" b="0" i="0" dirty="0">
                <a:solidFill>
                  <a:srgbClr val="001D35"/>
                </a:solidFill>
                <a:effectLst/>
              </a:rPr>
              <a:t>, dan </a:t>
            </a:r>
            <a:r>
              <a:rPr lang="en-US" sz="2400" b="0" i="0" dirty="0" err="1">
                <a:solidFill>
                  <a:srgbClr val="001D35"/>
                </a:solidFill>
                <a:effectLst/>
              </a:rPr>
              <a:t>terus</a:t>
            </a:r>
            <a:r>
              <a:rPr lang="en-US" sz="2400" b="0" i="0" dirty="0">
                <a:solidFill>
                  <a:srgbClr val="001D35"/>
                </a:solidFill>
                <a:effectLst/>
              </a:rPr>
              <a:t> </a:t>
            </a:r>
            <a:r>
              <a:rPr lang="en-US" sz="2400" b="0" i="0" dirty="0" err="1">
                <a:solidFill>
                  <a:srgbClr val="001D35"/>
                </a:solidFill>
                <a:effectLst/>
              </a:rPr>
              <a:t>meningkatkan</a:t>
            </a:r>
            <a:r>
              <a:rPr lang="en-US" sz="2400" b="0" i="0" dirty="0">
                <a:solidFill>
                  <a:srgbClr val="001D35"/>
                </a:solidFill>
                <a:effectLst/>
              </a:rPr>
              <a:t> </a:t>
            </a:r>
            <a:r>
              <a:rPr lang="en-US" sz="2400" b="0" i="0" dirty="0" err="1">
                <a:solidFill>
                  <a:srgbClr val="001D35"/>
                </a:solidFill>
                <a:effectLst/>
              </a:rPr>
              <a:t>kemampuan</a:t>
            </a:r>
            <a:r>
              <a:rPr lang="en-US" sz="2400" b="0" i="0" dirty="0">
                <a:solidFill>
                  <a:srgbClr val="001D35"/>
                </a:solidFill>
                <a:effectLst/>
              </a:rPr>
              <a:t>. </a:t>
            </a:r>
            <a:r>
              <a:rPr lang="en-US" sz="2400" b="0" i="0" dirty="0" err="1">
                <a:solidFill>
                  <a:srgbClr val="001D35"/>
                </a:solidFill>
                <a:effectLst/>
              </a:rPr>
              <a:t>Ia</a:t>
            </a:r>
            <a:r>
              <a:rPr lang="en-US" sz="2400" b="0" i="0" dirty="0">
                <a:solidFill>
                  <a:srgbClr val="001D35"/>
                </a:solidFill>
                <a:effectLst/>
              </a:rPr>
              <a:t> </a:t>
            </a:r>
            <a:r>
              <a:rPr lang="en-US" sz="2400" b="0" i="0" dirty="0" err="1">
                <a:solidFill>
                  <a:srgbClr val="001D35"/>
                </a:solidFill>
                <a:effectLst/>
              </a:rPr>
              <a:t>tidak</a:t>
            </a:r>
            <a:r>
              <a:rPr lang="en-US" sz="2400" b="0" i="0" dirty="0">
                <a:solidFill>
                  <a:srgbClr val="001D35"/>
                </a:solidFill>
                <a:effectLst/>
              </a:rPr>
              <a:t> </a:t>
            </a:r>
            <a:r>
              <a:rPr lang="en-US" sz="2400" b="0" i="0" dirty="0" err="1">
                <a:solidFill>
                  <a:srgbClr val="001D35"/>
                </a:solidFill>
                <a:effectLst/>
              </a:rPr>
              <a:t>hanya</a:t>
            </a:r>
            <a:r>
              <a:rPr lang="en-US" sz="2400" b="0" i="0" dirty="0">
                <a:solidFill>
                  <a:srgbClr val="001D35"/>
                </a:solidFill>
                <a:effectLst/>
              </a:rPr>
              <a:t> </a:t>
            </a:r>
            <a:r>
              <a:rPr lang="en-US" sz="2400" b="0" i="0" dirty="0" err="1">
                <a:solidFill>
                  <a:srgbClr val="001D35"/>
                </a:solidFill>
                <a:effectLst/>
              </a:rPr>
              <a:t>fokus</a:t>
            </a:r>
            <a:r>
              <a:rPr lang="en-US" sz="2400" b="0" i="0" dirty="0">
                <a:solidFill>
                  <a:srgbClr val="001D35"/>
                </a:solidFill>
                <a:effectLst/>
              </a:rPr>
              <a:t> pada </a:t>
            </a:r>
            <a:r>
              <a:rPr lang="en-US" sz="2400" b="0" i="0" dirty="0" err="1">
                <a:solidFill>
                  <a:srgbClr val="001D35"/>
                </a:solidFill>
                <a:effectLst/>
              </a:rPr>
              <a:t>hasil</a:t>
            </a:r>
            <a:r>
              <a:rPr lang="en-US" sz="2400" b="0" i="0" dirty="0">
                <a:solidFill>
                  <a:srgbClr val="001D35"/>
                </a:solidFill>
                <a:effectLst/>
              </a:rPr>
              <a:t> </a:t>
            </a:r>
            <a:r>
              <a:rPr lang="en-US" sz="2400" b="0" i="0" dirty="0" err="1">
                <a:solidFill>
                  <a:srgbClr val="001D35"/>
                </a:solidFill>
                <a:effectLst/>
              </a:rPr>
              <a:t>akhir</a:t>
            </a:r>
            <a:r>
              <a:rPr lang="en-US" sz="2400" b="0" i="0" dirty="0">
                <a:solidFill>
                  <a:srgbClr val="001D35"/>
                </a:solidFill>
                <a:effectLst/>
              </a:rPr>
              <a:t>, </a:t>
            </a:r>
            <a:r>
              <a:rPr lang="en-US" sz="2400" b="0" i="0" dirty="0" err="1">
                <a:solidFill>
                  <a:srgbClr val="001D35"/>
                </a:solidFill>
                <a:effectLst/>
              </a:rPr>
              <a:t>tetapi</a:t>
            </a:r>
            <a:r>
              <a:rPr lang="en-US" sz="2400" b="0" i="0" dirty="0">
                <a:solidFill>
                  <a:srgbClr val="001D35"/>
                </a:solidFill>
                <a:effectLst/>
              </a:rPr>
              <a:t> juga pada </a:t>
            </a:r>
            <a:r>
              <a:rPr lang="en-US" sz="2400" b="0" i="0" dirty="0" err="1">
                <a:solidFill>
                  <a:srgbClr val="001D35"/>
                </a:solidFill>
                <a:effectLst/>
              </a:rPr>
              <a:t>perjalanan</a:t>
            </a:r>
            <a:r>
              <a:rPr lang="en-US" sz="2400" b="0" i="0" dirty="0">
                <a:solidFill>
                  <a:srgbClr val="001D35"/>
                </a:solidFill>
                <a:effectLst/>
              </a:rPr>
              <a:t> dan </a:t>
            </a:r>
            <a:r>
              <a:rPr lang="en-US" sz="2400" b="0" i="0" dirty="0" err="1">
                <a:solidFill>
                  <a:srgbClr val="001D35"/>
                </a:solidFill>
                <a:effectLst/>
              </a:rPr>
              <a:t>pengalaman</a:t>
            </a:r>
            <a:r>
              <a:rPr lang="en-US" sz="2400" b="0" i="0" dirty="0">
                <a:solidFill>
                  <a:srgbClr val="001D35"/>
                </a:solidFill>
                <a:effectLst/>
              </a:rPr>
              <a:t> yang </a:t>
            </a:r>
            <a:r>
              <a:rPr lang="en-US" sz="2400" b="0" i="0" dirty="0" err="1">
                <a:solidFill>
                  <a:srgbClr val="001D35"/>
                </a:solidFill>
                <a:effectLst/>
              </a:rPr>
              <a:t>Ia</a:t>
            </a:r>
            <a:r>
              <a:rPr lang="en-US" sz="2400" b="0" i="0" dirty="0">
                <a:solidFill>
                  <a:srgbClr val="001D35"/>
                </a:solidFill>
                <a:effectLst/>
              </a:rPr>
              <a:t> </a:t>
            </a:r>
            <a:r>
              <a:rPr lang="en-US" sz="2400" b="0" i="0" dirty="0" err="1">
                <a:solidFill>
                  <a:srgbClr val="001D35"/>
                </a:solidFill>
                <a:effectLst/>
              </a:rPr>
              <a:t>dapatkan</a:t>
            </a:r>
            <a:r>
              <a:rPr lang="en-US" sz="2400" b="0" i="0" dirty="0">
                <a:solidFill>
                  <a:srgbClr val="001D35"/>
                </a:solidFill>
                <a:effectLst/>
              </a:rPr>
              <a:t>. </a:t>
            </a:r>
            <a:r>
              <a:rPr lang="en-US" sz="2400" b="0" i="0" dirty="0" err="1">
                <a:solidFill>
                  <a:srgbClr val="001D35"/>
                </a:solidFill>
                <a:effectLst/>
              </a:rPr>
              <a:t>Ia</a:t>
            </a:r>
            <a:r>
              <a:rPr lang="en-US" sz="2400" b="0" i="0" dirty="0">
                <a:solidFill>
                  <a:srgbClr val="001D35"/>
                </a:solidFill>
                <a:effectLst/>
              </a:rPr>
              <a:t> </a:t>
            </a:r>
            <a:r>
              <a:rPr lang="en-US" sz="2400" b="0" i="0" dirty="0" err="1">
                <a:solidFill>
                  <a:srgbClr val="001D35"/>
                </a:solidFill>
                <a:effectLst/>
              </a:rPr>
              <a:t>menunjukkan</a:t>
            </a:r>
            <a:r>
              <a:rPr lang="en-US" sz="2400" b="0" i="0" dirty="0">
                <a:solidFill>
                  <a:srgbClr val="001D35"/>
                </a:solidFill>
                <a:effectLst/>
              </a:rPr>
              <a:t> </a:t>
            </a:r>
            <a:r>
              <a:rPr lang="en-US" sz="2400" b="0" i="0" dirty="0" err="1">
                <a:solidFill>
                  <a:srgbClr val="001D35"/>
                </a:solidFill>
                <a:effectLst/>
              </a:rPr>
              <a:t>keberanian</a:t>
            </a:r>
            <a:r>
              <a:rPr lang="en-US" sz="2400" b="0" i="0" dirty="0">
                <a:solidFill>
                  <a:srgbClr val="001D35"/>
                </a:solidFill>
                <a:effectLst/>
              </a:rPr>
              <a:t> </a:t>
            </a:r>
            <a:r>
              <a:rPr lang="en-US" sz="2400" b="0" i="0" dirty="0" err="1">
                <a:solidFill>
                  <a:srgbClr val="001D35"/>
                </a:solidFill>
                <a:effectLst/>
              </a:rPr>
              <a:t>dalam</a:t>
            </a:r>
            <a:r>
              <a:rPr lang="en-US" sz="2400" b="0" i="0" dirty="0">
                <a:solidFill>
                  <a:srgbClr val="001D35"/>
                </a:solidFill>
                <a:effectLst/>
              </a:rPr>
              <a:t> </a:t>
            </a:r>
            <a:r>
              <a:rPr lang="en-US" sz="2400" b="0" i="0" dirty="0" err="1">
                <a:solidFill>
                  <a:srgbClr val="001D35"/>
                </a:solidFill>
                <a:effectLst/>
              </a:rPr>
              <a:t>menghadapi</a:t>
            </a:r>
            <a:r>
              <a:rPr lang="en-US" sz="2400" b="0" i="0" dirty="0">
                <a:solidFill>
                  <a:srgbClr val="001D35"/>
                </a:solidFill>
                <a:effectLst/>
              </a:rPr>
              <a:t> </a:t>
            </a:r>
            <a:r>
              <a:rPr lang="en-US" sz="2400" b="0" i="0" dirty="0" err="1">
                <a:solidFill>
                  <a:srgbClr val="001D35"/>
                </a:solidFill>
                <a:effectLst/>
              </a:rPr>
              <a:t>tantangan</a:t>
            </a:r>
            <a:r>
              <a:rPr lang="en-US" sz="2400" b="0" i="0" dirty="0">
                <a:solidFill>
                  <a:srgbClr val="001D35"/>
                </a:solidFill>
                <a:effectLst/>
              </a:rPr>
              <a:t> dan </a:t>
            </a:r>
            <a:r>
              <a:rPr lang="en-US" sz="2400" b="0" i="0" dirty="0" err="1">
                <a:solidFill>
                  <a:srgbClr val="001D35"/>
                </a:solidFill>
                <a:effectLst/>
              </a:rPr>
              <a:t>kesulitan</a:t>
            </a:r>
            <a:r>
              <a:rPr lang="en-US" sz="2400" b="0" i="0" dirty="0">
                <a:solidFill>
                  <a:srgbClr val="001D35"/>
                </a:solidFill>
                <a:effectLst/>
              </a:rPr>
              <a:t>. </a:t>
            </a:r>
            <a:r>
              <a:rPr lang="en-US" sz="2400" b="0" i="0" dirty="0" err="1">
                <a:solidFill>
                  <a:srgbClr val="001D35"/>
                </a:solidFill>
                <a:effectLst/>
              </a:rPr>
              <a:t>Ia</a:t>
            </a:r>
            <a:r>
              <a:rPr lang="en-US" sz="2400" b="0" i="0" dirty="0">
                <a:solidFill>
                  <a:srgbClr val="001D35"/>
                </a:solidFill>
                <a:effectLst/>
              </a:rPr>
              <a:t> </a:t>
            </a:r>
            <a:r>
              <a:rPr lang="en-US" sz="2400" b="0" i="0" dirty="0" err="1">
                <a:solidFill>
                  <a:srgbClr val="001D35"/>
                </a:solidFill>
                <a:effectLst/>
              </a:rPr>
              <a:t>menunjukkan</a:t>
            </a:r>
            <a:r>
              <a:rPr lang="en-US" sz="2400" b="0" i="0" dirty="0">
                <a:solidFill>
                  <a:srgbClr val="001D35"/>
                </a:solidFill>
                <a:effectLst/>
              </a:rPr>
              <a:t> </a:t>
            </a:r>
            <a:r>
              <a:rPr lang="en-US" sz="2400" b="0" i="0" dirty="0" err="1">
                <a:solidFill>
                  <a:srgbClr val="001D35"/>
                </a:solidFill>
                <a:effectLst/>
              </a:rPr>
              <a:t>bahwa</a:t>
            </a:r>
            <a:r>
              <a:rPr lang="en-US" sz="2400" b="0" i="0" dirty="0">
                <a:solidFill>
                  <a:srgbClr val="001D35"/>
                </a:solidFill>
                <a:effectLst/>
              </a:rPr>
              <a:t> </a:t>
            </a:r>
            <a:r>
              <a:rPr lang="en-US" sz="2400" b="0" i="0" dirty="0" err="1">
                <a:solidFill>
                  <a:srgbClr val="001D35"/>
                </a:solidFill>
                <a:effectLst/>
              </a:rPr>
              <a:t>dengan</a:t>
            </a:r>
            <a:r>
              <a:rPr lang="en-US" sz="2400" b="0" i="0" dirty="0">
                <a:solidFill>
                  <a:srgbClr val="001D35"/>
                </a:solidFill>
                <a:effectLst/>
              </a:rPr>
              <a:t> </a:t>
            </a:r>
            <a:r>
              <a:rPr lang="en-US" sz="2400" b="0" i="0" dirty="0" err="1">
                <a:solidFill>
                  <a:srgbClr val="001D35"/>
                </a:solidFill>
                <a:effectLst/>
              </a:rPr>
              <a:t>kerja</a:t>
            </a:r>
            <a:r>
              <a:rPr lang="en-US" sz="2400" b="0" i="0" dirty="0">
                <a:solidFill>
                  <a:srgbClr val="001D35"/>
                </a:solidFill>
                <a:effectLst/>
              </a:rPr>
              <a:t> </a:t>
            </a:r>
            <a:r>
              <a:rPr lang="en-US" sz="2400" b="0" i="0" dirty="0" err="1">
                <a:solidFill>
                  <a:srgbClr val="001D35"/>
                </a:solidFill>
                <a:effectLst/>
              </a:rPr>
              <a:t>keras</a:t>
            </a:r>
            <a:r>
              <a:rPr lang="en-US" sz="2400" b="0" i="0" dirty="0">
                <a:solidFill>
                  <a:srgbClr val="001D35"/>
                </a:solidFill>
                <a:effectLst/>
              </a:rPr>
              <a:t>, </a:t>
            </a:r>
            <a:r>
              <a:rPr lang="en-US" sz="2400" b="0" i="0" dirty="0" err="1">
                <a:solidFill>
                  <a:srgbClr val="001D35"/>
                </a:solidFill>
                <a:effectLst/>
              </a:rPr>
              <a:t>ketekunan</a:t>
            </a:r>
            <a:r>
              <a:rPr lang="en-US" sz="2400" b="0" i="0" dirty="0">
                <a:solidFill>
                  <a:srgbClr val="001D35"/>
                </a:solidFill>
                <a:effectLst/>
              </a:rPr>
              <a:t>, dan </a:t>
            </a:r>
            <a:r>
              <a:rPr lang="en-US" sz="2400" b="0" i="0" dirty="0" err="1">
                <a:solidFill>
                  <a:srgbClr val="001D35"/>
                </a:solidFill>
                <a:effectLst/>
              </a:rPr>
              <a:t>semangat</a:t>
            </a:r>
            <a:r>
              <a:rPr lang="en-US" sz="2400" b="0" i="0" dirty="0">
                <a:solidFill>
                  <a:srgbClr val="001D35"/>
                </a:solidFill>
                <a:effectLst/>
              </a:rPr>
              <a:t> yang </a:t>
            </a:r>
            <a:r>
              <a:rPr lang="en-US" sz="2400" b="0" i="0" dirty="0" err="1">
                <a:solidFill>
                  <a:srgbClr val="001D35"/>
                </a:solidFill>
                <a:effectLst/>
              </a:rPr>
              <a:t>kuat</a:t>
            </a:r>
            <a:r>
              <a:rPr lang="en-US" sz="2400" b="0" i="0" dirty="0">
                <a:solidFill>
                  <a:srgbClr val="001D35"/>
                </a:solidFill>
                <a:effectLst/>
              </a:rPr>
              <a:t>, </a:t>
            </a:r>
            <a:r>
              <a:rPr lang="en-US" sz="2400" b="0" i="0" dirty="0" err="1">
                <a:solidFill>
                  <a:srgbClr val="001D35"/>
                </a:solidFill>
                <a:effectLst/>
              </a:rPr>
              <a:t>seseorang</a:t>
            </a:r>
            <a:r>
              <a:rPr lang="en-US" sz="2400" b="0" i="0" dirty="0">
                <a:solidFill>
                  <a:srgbClr val="001D35"/>
                </a:solidFill>
                <a:effectLst/>
              </a:rPr>
              <a:t> </a:t>
            </a:r>
            <a:r>
              <a:rPr lang="en-US" sz="2400" b="0" i="0" dirty="0" err="1">
                <a:solidFill>
                  <a:srgbClr val="001D35"/>
                </a:solidFill>
                <a:effectLst/>
              </a:rPr>
              <a:t>dapat</a:t>
            </a:r>
            <a:r>
              <a:rPr lang="en-US" sz="2400" b="0" i="0" dirty="0">
                <a:solidFill>
                  <a:srgbClr val="001D35"/>
                </a:solidFill>
                <a:effectLst/>
              </a:rPr>
              <a:t> </a:t>
            </a:r>
            <a:r>
              <a:rPr lang="en-US" sz="2400" b="0" i="0" dirty="0" err="1">
                <a:solidFill>
                  <a:srgbClr val="001D35"/>
                </a:solidFill>
                <a:effectLst/>
              </a:rPr>
              <a:t>mencapai</a:t>
            </a:r>
            <a:r>
              <a:rPr lang="en-US" sz="2400" b="0" i="0" dirty="0">
                <a:solidFill>
                  <a:srgbClr val="001D35"/>
                </a:solidFill>
                <a:effectLst/>
              </a:rPr>
              <a:t> </a:t>
            </a:r>
            <a:r>
              <a:rPr lang="en-US" sz="2400" b="0" i="0" dirty="0" err="1">
                <a:solidFill>
                  <a:srgbClr val="001D35"/>
                </a:solidFill>
                <a:effectLst/>
              </a:rPr>
              <a:t>tujuan</a:t>
            </a:r>
            <a:r>
              <a:rPr lang="en-US" sz="2400" b="0" i="0" dirty="0">
                <a:solidFill>
                  <a:srgbClr val="001D35"/>
                </a:solidFill>
                <a:effectLst/>
              </a:rPr>
              <a:t> dan </a:t>
            </a:r>
            <a:r>
              <a:rPr lang="en-US" sz="2400" b="0" i="0" dirty="0" err="1">
                <a:solidFill>
                  <a:srgbClr val="001D35"/>
                </a:solidFill>
                <a:effectLst/>
              </a:rPr>
              <a:t>meraih</a:t>
            </a:r>
            <a:r>
              <a:rPr lang="en-US" sz="2400" b="0" i="0" dirty="0">
                <a:solidFill>
                  <a:srgbClr val="001D35"/>
                </a:solidFill>
                <a:effectLst/>
              </a:rPr>
              <a:t> </a:t>
            </a:r>
            <a:r>
              <a:rPr lang="en-US" sz="2400" b="0" i="0" dirty="0" err="1">
                <a:solidFill>
                  <a:srgbClr val="001D35"/>
                </a:solidFill>
                <a:effectLst/>
              </a:rPr>
              <a:t>kesuksesan</a:t>
            </a:r>
            <a:r>
              <a:rPr lang="en-US" sz="2400" b="0" i="0" dirty="0">
                <a:solidFill>
                  <a:srgbClr val="001D35"/>
                </a:solidFill>
                <a:effectLst/>
              </a:rPr>
              <a:t>.</a:t>
            </a:r>
            <a:br>
              <a:rPr lang="en-US" sz="2400" b="0" i="0" dirty="0">
                <a:solidFill>
                  <a:srgbClr val="001D35"/>
                </a:solidFill>
                <a:effectLst/>
              </a:rPr>
            </a:br>
            <a:br>
              <a:rPr lang="en-US" sz="2400" b="0" i="0" dirty="0">
                <a:solidFill>
                  <a:srgbClr val="001D35"/>
                </a:solidFill>
                <a:effectLst/>
                <a:latin typeface="Google Sans"/>
              </a:rPr>
            </a:br>
            <a:br>
              <a:rPr lang="en-US" sz="2400" b="0" i="0" dirty="0">
                <a:solidFill>
                  <a:srgbClr val="001D35"/>
                </a:solidFill>
                <a:effectLst/>
                <a:latin typeface="Google Sans"/>
              </a:rPr>
            </a:br>
            <a:br>
              <a:rPr lang="en-US" sz="2400" b="0" i="0" dirty="0">
                <a:solidFill>
                  <a:srgbClr val="001D35"/>
                </a:solidFill>
                <a:effectLst/>
                <a:latin typeface="Google Sans"/>
              </a:rPr>
            </a:br>
            <a:endParaRPr lang="id-ID" sz="2400" dirty="0"/>
          </a:p>
        </p:txBody>
      </p:sp>
      <p:pic>
        <p:nvPicPr>
          <p:cNvPr id="5" name="Gambar 4">
            <a:extLst>
              <a:ext uri="{FF2B5EF4-FFF2-40B4-BE49-F238E27FC236}">
                <a16:creationId xmlns:a16="http://schemas.microsoft.com/office/drawing/2014/main" id="{4B0D5B73-EE41-59B7-E57F-428296E77A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75" y="4179889"/>
            <a:ext cx="2867025" cy="22383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248351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5954390B-3872-205F-277D-0F7143F7D01B}"/>
              </a:ext>
            </a:extLst>
          </p:cNvPr>
          <p:cNvSpPr>
            <a:spLocks noGrp="1"/>
          </p:cNvSpPr>
          <p:nvPr>
            <p:ph type="title"/>
          </p:nvPr>
        </p:nvSpPr>
        <p:spPr>
          <a:xfrm>
            <a:off x="3637682" y="720162"/>
            <a:ext cx="7012002" cy="859400"/>
          </a:xfrm>
        </p:spPr>
        <p:txBody>
          <a:bodyPr/>
          <a:lstStyle/>
          <a:p>
            <a:r>
              <a:rPr lang="en-US" dirty="0" err="1">
                <a:solidFill>
                  <a:schemeClr val="tx2">
                    <a:lumMod val="50000"/>
                  </a:schemeClr>
                </a:solidFill>
                <a:latin typeface="+mn-lt"/>
                <a:ea typeface="Roboto" panose="02000000000000000000" pitchFamily="2" charset="0"/>
                <a:cs typeface="Roboto" panose="02000000000000000000" pitchFamily="2" charset="0"/>
              </a:rPr>
              <a:t>Pendekatan</a:t>
            </a:r>
            <a:r>
              <a:rPr lang="en-US" dirty="0">
                <a:solidFill>
                  <a:schemeClr val="tx2">
                    <a:lumMod val="50000"/>
                  </a:schemeClr>
                </a:solidFill>
                <a:latin typeface="+mn-lt"/>
                <a:ea typeface="Roboto" panose="02000000000000000000" pitchFamily="2" charset="0"/>
                <a:cs typeface="Roboto" panose="02000000000000000000" pitchFamily="2" charset="0"/>
              </a:rPr>
              <a:t> </a:t>
            </a:r>
            <a:r>
              <a:rPr lang="id-ID" dirty="0">
                <a:solidFill>
                  <a:schemeClr val="tx2">
                    <a:lumMod val="50000"/>
                  </a:schemeClr>
                </a:solidFill>
                <a:latin typeface="+mn-lt"/>
                <a:ea typeface="Roboto" panose="02000000000000000000" pitchFamily="2" charset="0"/>
                <a:cs typeface="Roboto" panose="02000000000000000000" pitchFamily="2" charset="0"/>
              </a:rPr>
              <a:t>Mental Model</a:t>
            </a:r>
          </a:p>
        </p:txBody>
      </p:sp>
      <p:pic>
        <p:nvPicPr>
          <p:cNvPr id="5" name="Tampungan Konten 4">
            <a:extLst>
              <a:ext uri="{FF2B5EF4-FFF2-40B4-BE49-F238E27FC236}">
                <a16:creationId xmlns:a16="http://schemas.microsoft.com/office/drawing/2014/main" id="{E6F7000F-13FA-2F87-EF57-161A3BAE21F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26658" y="4454526"/>
            <a:ext cx="2459417" cy="2167302"/>
          </a:xfrm>
          <a:prstGeom prst="rect">
            <a:avLst/>
          </a:prstGeom>
          <a:ln>
            <a:noFill/>
          </a:ln>
          <a:effectLst>
            <a:outerShdw blurRad="190500" algn="tl" rotWithShape="0">
              <a:srgbClr val="000000">
                <a:alpha val="70000"/>
              </a:srgbClr>
            </a:outerShdw>
          </a:effectLst>
        </p:spPr>
      </p:pic>
      <p:sp useBgFill="1">
        <p:nvSpPr>
          <p:cNvPr id="6" name="Tampungan Konten 2">
            <a:extLst>
              <a:ext uri="{FF2B5EF4-FFF2-40B4-BE49-F238E27FC236}">
                <a16:creationId xmlns:a16="http://schemas.microsoft.com/office/drawing/2014/main" id="{0522C6B1-111D-97E5-DCEA-0043707DC25B}"/>
              </a:ext>
            </a:extLst>
          </p:cNvPr>
          <p:cNvSpPr txBox="1">
            <a:spLocks/>
          </p:cNvSpPr>
          <p:nvPr/>
        </p:nvSpPr>
        <p:spPr>
          <a:xfrm>
            <a:off x="3230096" y="1579562"/>
            <a:ext cx="7159774" cy="338105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b="0" i="0" dirty="0">
                <a:solidFill>
                  <a:srgbClr val="001D35"/>
                </a:solidFill>
                <a:effectLst/>
              </a:rPr>
              <a:t>Film “The Pursuit of </a:t>
            </a:r>
            <a:r>
              <a:rPr lang="en-US" b="0" i="0" dirty="0" err="1">
                <a:solidFill>
                  <a:srgbClr val="001D35"/>
                </a:solidFill>
                <a:effectLst/>
              </a:rPr>
              <a:t>Happyness</a:t>
            </a:r>
            <a:r>
              <a:rPr lang="en-US" b="0" i="0" dirty="0">
                <a:solidFill>
                  <a:srgbClr val="001D35"/>
                </a:solidFill>
                <a:effectLst/>
              </a:rPr>
              <a:t>" </a:t>
            </a:r>
            <a:r>
              <a:rPr lang="en-US" b="0" i="0" dirty="0" err="1">
                <a:solidFill>
                  <a:srgbClr val="001D35"/>
                </a:solidFill>
                <a:effectLst/>
              </a:rPr>
              <a:t>menawarkan</a:t>
            </a:r>
            <a:r>
              <a:rPr lang="en-US" b="0" i="0" dirty="0">
                <a:solidFill>
                  <a:srgbClr val="001D35"/>
                </a:solidFill>
                <a:effectLst/>
              </a:rPr>
              <a:t> </a:t>
            </a:r>
            <a:r>
              <a:rPr lang="en-US" b="0" i="0" dirty="0" err="1">
                <a:solidFill>
                  <a:srgbClr val="001D35"/>
                </a:solidFill>
                <a:effectLst/>
              </a:rPr>
              <a:t>pendekatan</a:t>
            </a:r>
            <a:r>
              <a:rPr lang="en-US" b="0" i="0" dirty="0">
                <a:solidFill>
                  <a:srgbClr val="001D35"/>
                </a:solidFill>
                <a:effectLst/>
              </a:rPr>
              <a:t> mental model yang </a:t>
            </a:r>
            <a:r>
              <a:rPr lang="en-US" b="0" i="0" dirty="0" err="1">
                <a:solidFill>
                  <a:srgbClr val="001D35"/>
                </a:solidFill>
                <a:effectLst/>
              </a:rPr>
              <a:t>menekankan</a:t>
            </a:r>
            <a:r>
              <a:rPr lang="en-US" b="0" i="0" dirty="0">
                <a:solidFill>
                  <a:srgbClr val="001D35"/>
                </a:solidFill>
                <a:effectLst/>
              </a:rPr>
              <a:t> </a:t>
            </a:r>
            <a:r>
              <a:rPr lang="en-US" b="0" i="0" dirty="0" err="1">
                <a:solidFill>
                  <a:srgbClr val="001D35"/>
                </a:solidFill>
                <a:effectLst/>
              </a:rPr>
              <a:t>ketahanan</a:t>
            </a:r>
            <a:r>
              <a:rPr lang="en-US" b="0" i="0" dirty="0">
                <a:solidFill>
                  <a:srgbClr val="001D35"/>
                </a:solidFill>
                <a:effectLst/>
              </a:rPr>
              <a:t>, </a:t>
            </a:r>
            <a:r>
              <a:rPr lang="en-US" b="0" i="0" dirty="0" err="1">
                <a:solidFill>
                  <a:srgbClr val="001D35"/>
                </a:solidFill>
                <a:effectLst/>
              </a:rPr>
              <a:t>optimisme</a:t>
            </a:r>
            <a:r>
              <a:rPr lang="en-US" b="0" i="0" dirty="0">
                <a:solidFill>
                  <a:srgbClr val="001D35"/>
                </a:solidFill>
                <a:effectLst/>
              </a:rPr>
              <a:t>, </a:t>
            </a:r>
            <a:r>
              <a:rPr lang="en-US" b="0" i="0" dirty="0" err="1">
                <a:solidFill>
                  <a:srgbClr val="001D35"/>
                </a:solidFill>
                <a:effectLst/>
              </a:rPr>
              <a:t>kemampuan</a:t>
            </a:r>
            <a:r>
              <a:rPr lang="en-US" b="0" i="0" dirty="0">
                <a:solidFill>
                  <a:srgbClr val="001D35"/>
                </a:solidFill>
                <a:effectLst/>
              </a:rPr>
              <a:t> </a:t>
            </a:r>
            <a:r>
              <a:rPr lang="en-US" b="0" i="0" dirty="0" err="1">
                <a:solidFill>
                  <a:srgbClr val="001D35"/>
                </a:solidFill>
                <a:effectLst/>
              </a:rPr>
              <a:t>untuk</a:t>
            </a:r>
            <a:r>
              <a:rPr lang="en-US" b="0" i="0" dirty="0">
                <a:solidFill>
                  <a:srgbClr val="001D35"/>
                </a:solidFill>
                <a:effectLst/>
              </a:rPr>
              <a:t> </a:t>
            </a:r>
            <a:r>
              <a:rPr lang="en-US" b="0" i="0" dirty="0" err="1">
                <a:solidFill>
                  <a:srgbClr val="001D35"/>
                </a:solidFill>
                <a:effectLst/>
              </a:rPr>
              <a:t>belajar</a:t>
            </a:r>
            <a:r>
              <a:rPr lang="en-US" b="0" i="0" dirty="0">
                <a:solidFill>
                  <a:srgbClr val="001D35"/>
                </a:solidFill>
                <a:effectLst/>
              </a:rPr>
              <a:t> dan </a:t>
            </a:r>
            <a:r>
              <a:rPr lang="en-US" b="0" i="0" dirty="0" err="1">
                <a:solidFill>
                  <a:srgbClr val="001D35"/>
                </a:solidFill>
                <a:effectLst/>
              </a:rPr>
              <a:t>pentingnya</a:t>
            </a:r>
            <a:r>
              <a:rPr lang="en-US" b="0" i="0" dirty="0">
                <a:solidFill>
                  <a:srgbClr val="001D35"/>
                </a:solidFill>
                <a:effectLst/>
              </a:rPr>
              <a:t> </a:t>
            </a:r>
            <a:r>
              <a:rPr lang="en-US" b="0" i="0" dirty="0" err="1">
                <a:solidFill>
                  <a:srgbClr val="001D35"/>
                </a:solidFill>
                <a:effectLst/>
              </a:rPr>
              <a:t>mengejar</a:t>
            </a:r>
            <a:r>
              <a:rPr lang="en-US" b="0" i="0" dirty="0">
                <a:solidFill>
                  <a:srgbClr val="001D35"/>
                </a:solidFill>
                <a:effectLst/>
              </a:rPr>
              <a:t> </a:t>
            </a:r>
            <a:r>
              <a:rPr lang="en-US" b="0" i="0" dirty="0" err="1">
                <a:solidFill>
                  <a:srgbClr val="001D35"/>
                </a:solidFill>
                <a:effectLst/>
              </a:rPr>
              <a:t>impian</a:t>
            </a:r>
            <a:r>
              <a:rPr lang="en-US" b="0" i="0" dirty="0">
                <a:solidFill>
                  <a:srgbClr val="001D35"/>
                </a:solidFill>
                <a:effectLst/>
              </a:rPr>
              <a:t> </a:t>
            </a:r>
            <a:r>
              <a:rPr lang="en-US" b="0" i="0" dirty="0" err="1">
                <a:solidFill>
                  <a:srgbClr val="001D35"/>
                </a:solidFill>
                <a:effectLst/>
              </a:rPr>
              <a:t>meskipun</a:t>
            </a:r>
            <a:r>
              <a:rPr lang="en-US" b="0" i="0" dirty="0">
                <a:solidFill>
                  <a:srgbClr val="001D35"/>
                </a:solidFill>
                <a:effectLst/>
              </a:rPr>
              <a:t> </a:t>
            </a:r>
            <a:r>
              <a:rPr lang="en-US" b="0" i="0" dirty="0" err="1">
                <a:solidFill>
                  <a:srgbClr val="001D35"/>
                </a:solidFill>
                <a:effectLst/>
              </a:rPr>
              <a:t>menghadapi</a:t>
            </a:r>
            <a:r>
              <a:rPr lang="en-US" b="0" i="0" dirty="0">
                <a:solidFill>
                  <a:srgbClr val="001D35"/>
                </a:solidFill>
                <a:effectLst/>
              </a:rPr>
              <a:t> </a:t>
            </a:r>
            <a:r>
              <a:rPr lang="en-US" b="0" i="0" dirty="0" err="1">
                <a:solidFill>
                  <a:srgbClr val="001D35"/>
                </a:solidFill>
                <a:effectLst/>
              </a:rPr>
              <a:t>kesulitan</a:t>
            </a:r>
            <a:r>
              <a:rPr lang="en-US" b="0" i="0" dirty="0">
                <a:solidFill>
                  <a:srgbClr val="001D35"/>
                </a:solidFill>
                <a:effectLst/>
              </a:rPr>
              <a:t>. Chris Gardner, </a:t>
            </a:r>
            <a:r>
              <a:rPr lang="en-US" b="0" i="0" dirty="0" err="1">
                <a:solidFill>
                  <a:srgbClr val="001D35"/>
                </a:solidFill>
                <a:effectLst/>
              </a:rPr>
              <a:t>menunjukkan</a:t>
            </a:r>
            <a:r>
              <a:rPr lang="en-US" b="0" i="0" dirty="0">
                <a:solidFill>
                  <a:srgbClr val="001D35"/>
                </a:solidFill>
                <a:effectLst/>
              </a:rPr>
              <a:t> </a:t>
            </a:r>
            <a:r>
              <a:rPr lang="en-US" b="0" i="0" dirty="0" err="1">
                <a:solidFill>
                  <a:srgbClr val="001D35"/>
                </a:solidFill>
                <a:effectLst/>
              </a:rPr>
              <a:t>bagaimana</a:t>
            </a:r>
            <a:r>
              <a:rPr lang="en-US" b="0" i="0" dirty="0">
                <a:solidFill>
                  <a:srgbClr val="001D35"/>
                </a:solidFill>
                <a:effectLst/>
              </a:rPr>
              <a:t> </a:t>
            </a:r>
            <a:r>
              <a:rPr lang="en-US" b="0" i="0" dirty="0" err="1">
                <a:solidFill>
                  <a:srgbClr val="001D35"/>
                </a:solidFill>
                <a:effectLst/>
              </a:rPr>
              <a:t>kegigihan</a:t>
            </a:r>
            <a:r>
              <a:rPr lang="en-US" b="0" i="0" dirty="0">
                <a:solidFill>
                  <a:srgbClr val="001D35"/>
                </a:solidFill>
                <a:effectLst/>
              </a:rPr>
              <a:t>, </a:t>
            </a:r>
            <a:r>
              <a:rPr lang="en-US" b="0" i="0" dirty="0" err="1">
                <a:solidFill>
                  <a:srgbClr val="001D35"/>
                </a:solidFill>
                <a:effectLst/>
              </a:rPr>
              <a:t>kerja</a:t>
            </a:r>
            <a:r>
              <a:rPr lang="en-US" b="0" i="0" dirty="0">
                <a:solidFill>
                  <a:srgbClr val="001D35"/>
                </a:solidFill>
                <a:effectLst/>
              </a:rPr>
              <a:t> </a:t>
            </a:r>
            <a:r>
              <a:rPr lang="en-US" b="0" i="0" dirty="0" err="1">
                <a:solidFill>
                  <a:srgbClr val="001D35"/>
                </a:solidFill>
                <a:effectLst/>
              </a:rPr>
              <a:t>sama</a:t>
            </a:r>
            <a:r>
              <a:rPr lang="en-US" b="0" i="0" dirty="0">
                <a:solidFill>
                  <a:srgbClr val="001D35"/>
                </a:solidFill>
                <a:effectLst/>
              </a:rPr>
              <a:t>, </a:t>
            </a:r>
            <a:r>
              <a:rPr lang="en-US" b="0" i="0" dirty="0" err="1">
                <a:solidFill>
                  <a:srgbClr val="001D35"/>
                </a:solidFill>
                <a:effectLst/>
              </a:rPr>
              <a:t>ketekunan</a:t>
            </a:r>
            <a:r>
              <a:rPr lang="en-US" b="0" i="0" dirty="0">
                <a:solidFill>
                  <a:srgbClr val="001D35"/>
                </a:solidFill>
                <a:effectLst/>
              </a:rPr>
              <a:t>, </a:t>
            </a:r>
            <a:r>
              <a:rPr lang="en-US" b="0" i="0" dirty="0" err="1">
                <a:solidFill>
                  <a:srgbClr val="001D35"/>
                </a:solidFill>
                <a:effectLst/>
              </a:rPr>
              <a:t>tanggung</a:t>
            </a:r>
            <a:r>
              <a:rPr lang="en-US" b="0" i="0" dirty="0">
                <a:solidFill>
                  <a:srgbClr val="001D35"/>
                </a:solidFill>
                <a:effectLst/>
              </a:rPr>
              <a:t> </a:t>
            </a:r>
            <a:r>
              <a:rPr lang="en-US" b="0" i="0" dirty="0" err="1">
                <a:solidFill>
                  <a:srgbClr val="001D35"/>
                </a:solidFill>
                <a:effectLst/>
              </a:rPr>
              <a:t>jawab</a:t>
            </a:r>
            <a:r>
              <a:rPr lang="en-US" b="0" i="0" dirty="0">
                <a:solidFill>
                  <a:srgbClr val="001D35"/>
                </a:solidFill>
                <a:effectLst/>
              </a:rPr>
              <a:t> dan </a:t>
            </a:r>
            <a:r>
              <a:rPr lang="en-US" b="0" i="0" dirty="0" err="1">
                <a:solidFill>
                  <a:srgbClr val="001D35"/>
                </a:solidFill>
                <a:effectLst/>
              </a:rPr>
              <a:t>percaya</a:t>
            </a:r>
            <a:r>
              <a:rPr lang="en-US" b="0" i="0" dirty="0">
                <a:solidFill>
                  <a:srgbClr val="001D35"/>
                </a:solidFill>
                <a:effectLst/>
              </a:rPr>
              <a:t> </a:t>
            </a:r>
            <a:r>
              <a:rPr lang="en-US" b="0" i="0" dirty="0" err="1">
                <a:solidFill>
                  <a:srgbClr val="001D35"/>
                </a:solidFill>
                <a:effectLst/>
              </a:rPr>
              <a:t>diri</a:t>
            </a:r>
            <a:r>
              <a:rPr lang="en-US" b="0" i="0" dirty="0">
                <a:solidFill>
                  <a:srgbClr val="001D35"/>
                </a:solidFill>
                <a:effectLst/>
              </a:rPr>
              <a:t> </a:t>
            </a:r>
            <a:r>
              <a:rPr lang="en-US" b="0" i="0" dirty="0" err="1">
                <a:solidFill>
                  <a:srgbClr val="001D35"/>
                </a:solidFill>
                <a:effectLst/>
              </a:rPr>
              <a:t>dapat</a:t>
            </a:r>
            <a:r>
              <a:rPr lang="en-US" b="0" i="0" dirty="0">
                <a:solidFill>
                  <a:srgbClr val="001D35"/>
                </a:solidFill>
                <a:effectLst/>
              </a:rPr>
              <a:t> </a:t>
            </a:r>
            <a:r>
              <a:rPr lang="en-US" b="0" i="0" dirty="0" err="1">
                <a:solidFill>
                  <a:srgbClr val="001D35"/>
                </a:solidFill>
                <a:effectLst/>
              </a:rPr>
              <a:t>membawa</a:t>
            </a:r>
            <a:r>
              <a:rPr lang="en-US" b="0" i="0" dirty="0">
                <a:solidFill>
                  <a:srgbClr val="001D35"/>
                </a:solidFill>
                <a:effectLst/>
              </a:rPr>
              <a:t> pada </a:t>
            </a:r>
            <a:r>
              <a:rPr lang="en-US" b="0" i="0" dirty="0" err="1">
                <a:solidFill>
                  <a:srgbClr val="001D35"/>
                </a:solidFill>
                <a:effectLst/>
              </a:rPr>
              <a:t>kesuksesan</a:t>
            </a:r>
            <a:r>
              <a:rPr lang="en-US" dirty="0">
                <a:solidFill>
                  <a:srgbClr val="001D35"/>
                </a:solidFill>
              </a:rPr>
              <a:t> dan </a:t>
            </a:r>
            <a:r>
              <a:rPr lang="en-US" dirty="0" err="1">
                <a:solidFill>
                  <a:srgbClr val="001D35"/>
                </a:solidFill>
              </a:rPr>
              <a:t>mengubah</a:t>
            </a:r>
            <a:r>
              <a:rPr lang="en-US" dirty="0">
                <a:solidFill>
                  <a:srgbClr val="001D35"/>
                </a:solidFill>
              </a:rPr>
              <a:t> </a:t>
            </a:r>
            <a:r>
              <a:rPr lang="en-US" dirty="0" err="1">
                <a:solidFill>
                  <a:srgbClr val="001D35"/>
                </a:solidFill>
              </a:rPr>
              <a:t>hidupnya</a:t>
            </a:r>
            <a:r>
              <a:rPr lang="en-US" dirty="0">
                <a:solidFill>
                  <a:srgbClr val="001D35"/>
                </a:solidFill>
              </a:rPr>
              <a:t> </a:t>
            </a:r>
            <a:r>
              <a:rPr lang="en-US" dirty="0" err="1">
                <a:solidFill>
                  <a:srgbClr val="001D35"/>
                </a:solidFill>
              </a:rPr>
              <a:t>melalui</a:t>
            </a:r>
            <a:r>
              <a:rPr lang="en-US" dirty="0">
                <a:solidFill>
                  <a:srgbClr val="001D35"/>
                </a:solidFill>
              </a:rPr>
              <a:t> </a:t>
            </a:r>
            <a:r>
              <a:rPr lang="en-US" dirty="0" err="1">
                <a:solidFill>
                  <a:srgbClr val="001D35"/>
                </a:solidFill>
              </a:rPr>
              <a:t>usaha</a:t>
            </a:r>
            <a:r>
              <a:rPr lang="en-US" dirty="0">
                <a:solidFill>
                  <a:srgbClr val="001D35"/>
                </a:solidFill>
              </a:rPr>
              <a:t> dan </a:t>
            </a:r>
            <a:r>
              <a:rPr lang="en-US" dirty="0" err="1">
                <a:solidFill>
                  <a:srgbClr val="001D35"/>
                </a:solidFill>
              </a:rPr>
              <a:t>dedikasi</a:t>
            </a:r>
            <a:r>
              <a:rPr lang="en-US" dirty="0">
                <a:solidFill>
                  <a:srgbClr val="001D35"/>
                </a:solidFill>
              </a:rPr>
              <a:t> yang </a:t>
            </a:r>
            <a:r>
              <a:rPr lang="en-US" dirty="0" err="1">
                <a:solidFill>
                  <a:srgbClr val="001D35"/>
                </a:solidFill>
              </a:rPr>
              <a:t>tinggi</a:t>
            </a:r>
            <a:r>
              <a:rPr lang="en-US" dirty="0">
                <a:solidFill>
                  <a:srgbClr val="001D35"/>
                </a:solidFill>
              </a:rPr>
              <a:t> </a:t>
            </a:r>
            <a:r>
              <a:rPr lang="en-US" dirty="0" err="1">
                <a:solidFill>
                  <a:srgbClr val="001D35"/>
                </a:solidFill>
              </a:rPr>
              <a:t>meskipun</a:t>
            </a:r>
            <a:r>
              <a:rPr lang="en-US" dirty="0">
                <a:solidFill>
                  <a:srgbClr val="001D35"/>
                </a:solidFill>
              </a:rPr>
              <a:t> </a:t>
            </a:r>
            <a:r>
              <a:rPr lang="en-US" dirty="0" err="1">
                <a:solidFill>
                  <a:srgbClr val="001D35"/>
                </a:solidFill>
              </a:rPr>
              <a:t>menghadapi</a:t>
            </a:r>
            <a:r>
              <a:rPr lang="en-US" dirty="0">
                <a:solidFill>
                  <a:srgbClr val="001D35"/>
                </a:solidFill>
              </a:rPr>
              <a:t> </a:t>
            </a:r>
            <a:r>
              <a:rPr lang="en-US" dirty="0" err="1">
                <a:solidFill>
                  <a:srgbClr val="001D35"/>
                </a:solidFill>
              </a:rPr>
              <a:t>kemiskinan</a:t>
            </a:r>
            <a:r>
              <a:rPr lang="en-US" dirty="0">
                <a:solidFill>
                  <a:srgbClr val="001D35"/>
                </a:solidFill>
              </a:rPr>
              <a:t> dan </a:t>
            </a:r>
            <a:r>
              <a:rPr lang="en-US" dirty="0" err="1">
                <a:solidFill>
                  <a:srgbClr val="001D35"/>
                </a:solidFill>
              </a:rPr>
              <a:t>kesulitan</a:t>
            </a:r>
            <a:endParaRPr lang="en-US" b="0" i="0" dirty="0">
              <a:solidFill>
                <a:srgbClr val="001D35"/>
              </a:solidFill>
              <a:effectLst/>
            </a:endParaRPr>
          </a:p>
        </p:txBody>
      </p:sp>
      <p:pic>
        <p:nvPicPr>
          <p:cNvPr id="4" name="Gambar 3">
            <a:extLst>
              <a:ext uri="{FF2B5EF4-FFF2-40B4-BE49-F238E27FC236}">
                <a16:creationId xmlns:a16="http://schemas.microsoft.com/office/drawing/2014/main" id="{002050A6-AEF0-BF3D-510B-2E013AAD95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9470259" y="-200969"/>
            <a:ext cx="2358851" cy="2358851"/>
          </a:xfrm>
          <a:prstGeom prst="rect">
            <a:avLst/>
          </a:prstGeom>
        </p:spPr>
      </p:pic>
    </p:spTree>
    <p:extLst>
      <p:ext uri="{BB962C8B-B14F-4D97-AF65-F5344CB8AC3E}">
        <p14:creationId xmlns:p14="http://schemas.microsoft.com/office/powerpoint/2010/main" val="2830613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1000"/>
          </a:stretch>
        </a:blipFill>
        <a:effectLst/>
      </p:bgPr>
    </p:bg>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EDC2754F-79AE-A71B-AF82-6A3B3FAF5CD8}"/>
              </a:ext>
            </a:extLst>
          </p:cNvPr>
          <p:cNvSpPr>
            <a:spLocks noGrp="1"/>
          </p:cNvSpPr>
          <p:nvPr>
            <p:ph type="title"/>
          </p:nvPr>
        </p:nvSpPr>
        <p:spPr>
          <a:xfrm>
            <a:off x="3198542" y="1010731"/>
            <a:ext cx="7801715" cy="1325563"/>
          </a:xfrm>
        </p:spPr>
        <p:txBody>
          <a:bodyPr/>
          <a:lstStyle/>
          <a:p>
            <a:r>
              <a:rPr lang="en-US" dirty="0" err="1">
                <a:latin typeface="+mn-lt"/>
                <a:ea typeface="Roboto" panose="02000000000000000000" pitchFamily="2" charset="0"/>
                <a:cs typeface="Roboto" panose="02000000000000000000" pitchFamily="2" charset="0"/>
              </a:rPr>
              <a:t>Pendekatan</a:t>
            </a:r>
            <a:r>
              <a:rPr lang="en-US" dirty="0">
                <a:latin typeface="+mn-lt"/>
                <a:ea typeface="Roboto" panose="02000000000000000000" pitchFamily="2" charset="0"/>
                <a:cs typeface="Roboto" panose="02000000000000000000" pitchFamily="2" charset="0"/>
              </a:rPr>
              <a:t> </a:t>
            </a:r>
            <a:r>
              <a:rPr lang="id-ID" dirty="0">
                <a:latin typeface="+mn-lt"/>
                <a:ea typeface="Roboto" panose="02000000000000000000" pitchFamily="2" charset="0"/>
                <a:cs typeface="Roboto" panose="02000000000000000000" pitchFamily="2" charset="0"/>
              </a:rPr>
              <a:t>Share Vision </a:t>
            </a:r>
          </a:p>
        </p:txBody>
      </p:sp>
      <p:pic>
        <p:nvPicPr>
          <p:cNvPr id="5" name="Tampungan Konten 4">
            <a:extLst>
              <a:ext uri="{FF2B5EF4-FFF2-40B4-BE49-F238E27FC236}">
                <a16:creationId xmlns:a16="http://schemas.microsoft.com/office/drawing/2014/main" id="{32FE5DBD-2996-F271-ECF0-A5DCA7989A6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612903" flipH="1">
            <a:off x="8659892" y="212091"/>
            <a:ext cx="3019425" cy="2012950"/>
          </a:xfrm>
          <a:prstGeom prst="ellipse">
            <a:avLst/>
          </a:prstGeom>
          <a:ln>
            <a:noFill/>
          </a:ln>
          <a:effectLst>
            <a:softEdge rad="112500"/>
          </a:effectLst>
        </p:spPr>
      </p:pic>
      <p:sp useBgFill="1">
        <p:nvSpPr>
          <p:cNvPr id="6" name="Tampungan Konten 2">
            <a:extLst>
              <a:ext uri="{FF2B5EF4-FFF2-40B4-BE49-F238E27FC236}">
                <a16:creationId xmlns:a16="http://schemas.microsoft.com/office/drawing/2014/main" id="{0DA09DF6-94A1-5E51-D756-A2167A71BAF0}"/>
              </a:ext>
            </a:extLst>
          </p:cNvPr>
          <p:cNvSpPr txBox="1">
            <a:spLocks/>
          </p:cNvSpPr>
          <p:nvPr/>
        </p:nvSpPr>
        <p:spPr>
          <a:xfrm>
            <a:off x="2435711" y="2469555"/>
            <a:ext cx="8961904" cy="29924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b="0" i="0" dirty="0">
                <a:effectLst/>
              </a:rPr>
              <a:t>Film </a:t>
            </a:r>
            <a:r>
              <a:rPr lang="en-US" b="0" i="0" dirty="0" err="1">
                <a:effectLst/>
              </a:rPr>
              <a:t>ini</a:t>
            </a:r>
            <a:r>
              <a:rPr lang="en-US" b="0" i="0" dirty="0">
                <a:effectLst/>
              </a:rPr>
              <a:t> </a:t>
            </a:r>
            <a:r>
              <a:rPr lang="en-US" b="0" i="0" dirty="0" err="1">
                <a:effectLst/>
              </a:rPr>
              <a:t>menyoroti</a:t>
            </a:r>
            <a:r>
              <a:rPr lang="en-US" b="0" i="0" dirty="0">
                <a:effectLst/>
              </a:rPr>
              <a:t> </a:t>
            </a:r>
            <a:r>
              <a:rPr lang="en-US" b="0" i="0" dirty="0" err="1">
                <a:effectLst/>
              </a:rPr>
              <a:t>bagaimana</a:t>
            </a:r>
            <a:r>
              <a:rPr lang="en-US" b="0" i="0" dirty="0">
                <a:effectLst/>
              </a:rPr>
              <a:t> Chris Gardner, </a:t>
            </a:r>
            <a:r>
              <a:rPr lang="en-US" b="0" i="0" dirty="0" err="1">
                <a:effectLst/>
              </a:rPr>
              <a:t>seorang</a:t>
            </a:r>
            <a:r>
              <a:rPr lang="en-US" b="0" i="0" dirty="0">
                <a:effectLst/>
              </a:rPr>
              <a:t> ayah </a:t>
            </a:r>
            <a:r>
              <a:rPr lang="en-US" b="0" i="0" dirty="0" err="1">
                <a:effectLst/>
              </a:rPr>
              <a:t>tunggal</a:t>
            </a:r>
            <a:r>
              <a:rPr lang="en-US" b="0" i="0" dirty="0">
                <a:effectLst/>
              </a:rPr>
              <a:t> yang </a:t>
            </a:r>
            <a:r>
              <a:rPr lang="en-US" b="0" i="0" dirty="0" err="1">
                <a:effectLst/>
              </a:rPr>
              <a:t>menghadapi</a:t>
            </a:r>
            <a:r>
              <a:rPr lang="en-US" b="0" i="0" dirty="0">
                <a:effectLst/>
              </a:rPr>
              <a:t> </a:t>
            </a:r>
            <a:r>
              <a:rPr lang="en-US" b="0" i="0" dirty="0" err="1">
                <a:effectLst/>
              </a:rPr>
              <a:t>kesulitan</a:t>
            </a:r>
            <a:r>
              <a:rPr lang="en-US" b="0" i="0" dirty="0">
                <a:effectLst/>
              </a:rPr>
              <a:t> </a:t>
            </a:r>
            <a:r>
              <a:rPr lang="en-US" b="0" i="0" dirty="0" err="1">
                <a:effectLst/>
              </a:rPr>
              <a:t>finansial</a:t>
            </a:r>
            <a:r>
              <a:rPr lang="en-US" b="0" i="0" dirty="0">
                <a:effectLst/>
              </a:rPr>
              <a:t> dan </a:t>
            </a:r>
            <a:r>
              <a:rPr lang="en-US" b="0" i="0" dirty="0" err="1">
                <a:effectLst/>
              </a:rPr>
              <a:t>sosial</a:t>
            </a:r>
            <a:r>
              <a:rPr lang="en-US" b="0" i="0" dirty="0">
                <a:effectLst/>
              </a:rPr>
              <a:t>, </a:t>
            </a:r>
            <a:r>
              <a:rPr lang="en-US" b="0" i="0" dirty="0" err="1">
                <a:effectLst/>
              </a:rPr>
              <a:t>tetap</a:t>
            </a:r>
            <a:r>
              <a:rPr lang="en-US" b="0" i="0" dirty="0">
                <a:effectLst/>
              </a:rPr>
              <a:t> </a:t>
            </a:r>
            <a:r>
              <a:rPr lang="en-US" b="0" i="0" dirty="0" err="1">
                <a:effectLst/>
              </a:rPr>
              <a:t>memiliki</a:t>
            </a:r>
            <a:r>
              <a:rPr lang="en-US" b="0" i="0" dirty="0">
                <a:effectLst/>
              </a:rPr>
              <a:t> </a:t>
            </a:r>
            <a:r>
              <a:rPr lang="en-US" b="0" i="0" dirty="0" err="1">
                <a:effectLst/>
              </a:rPr>
              <a:t>visi</a:t>
            </a:r>
            <a:r>
              <a:rPr lang="en-US" b="0" i="0" dirty="0">
                <a:effectLst/>
              </a:rPr>
              <a:t> yang </a:t>
            </a:r>
            <a:r>
              <a:rPr lang="en-US" b="0" i="0" dirty="0" err="1">
                <a:effectLst/>
              </a:rPr>
              <a:t>kuat</a:t>
            </a:r>
            <a:r>
              <a:rPr lang="en-US" b="0" i="0" dirty="0">
                <a:effectLst/>
              </a:rPr>
              <a:t> </a:t>
            </a:r>
            <a:r>
              <a:rPr lang="en-US" b="0" i="0" dirty="0" err="1">
                <a:effectLst/>
              </a:rPr>
              <a:t>untuk</a:t>
            </a:r>
            <a:r>
              <a:rPr lang="en-US" b="0" i="0" dirty="0">
                <a:effectLst/>
              </a:rPr>
              <a:t> masa </a:t>
            </a:r>
            <a:r>
              <a:rPr lang="en-US" b="0" i="0" dirty="0" err="1">
                <a:effectLst/>
              </a:rPr>
              <a:t>depan</a:t>
            </a:r>
            <a:r>
              <a:rPr lang="en-US" b="0" i="0" dirty="0">
                <a:effectLst/>
              </a:rPr>
              <a:t> yang </a:t>
            </a:r>
            <a:r>
              <a:rPr lang="en-US" b="0" i="0" dirty="0" err="1">
                <a:effectLst/>
              </a:rPr>
              <a:t>lebih</a:t>
            </a:r>
            <a:r>
              <a:rPr lang="en-US" b="0" i="0" dirty="0">
                <a:effectLst/>
              </a:rPr>
              <a:t> </a:t>
            </a:r>
            <a:r>
              <a:rPr lang="en-US" b="0" i="0" dirty="0" err="1">
                <a:effectLst/>
              </a:rPr>
              <a:t>baik</a:t>
            </a:r>
            <a:r>
              <a:rPr lang="en-US" b="0" i="0" dirty="0">
                <a:effectLst/>
              </a:rPr>
              <a:t> </a:t>
            </a:r>
            <a:r>
              <a:rPr lang="en-US" b="0" i="0" dirty="0" err="1">
                <a:effectLst/>
              </a:rPr>
              <a:t>bagi</a:t>
            </a:r>
            <a:r>
              <a:rPr lang="en-US" b="0" i="0" dirty="0">
                <a:effectLst/>
              </a:rPr>
              <a:t> </a:t>
            </a:r>
            <a:r>
              <a:rPr lang="en-US" b="0" i="0" dirty="0" err="1">
                <a:effectLst/>
              </a:rPr>
              <a:t>dirinya</a:t>
            </a:r>
            <a:r>
              <a:rPr lang="en-US" b="0" i="0" dirty="0">
                <a:effectLst/>
              </a:rPr>
              <a:t> dan </a:t>
            </a:r>
            <a:r>
              <a:rPr lang="en-US" b="0" i="0" dirty="0" err="1">
                <a:effectLst/>
              </a:rPr>
              <a:t>putranya</a:t>
            </a:r>
            <a:r>
              <a:rPr lang="en-US" b="0" i="0" dirty="0">
                <a:effectLst/>
              </a:rPr>
              <a:t>. Chris </a:t>
            </a:r>
            <a:r>
              <a:rPr lang="en-US" b="0" i="0" dirty="0" err="1">
                <a:effectLst/>
              </a:rPr>
              <a:t>tidak</a:t>
            </a:r>
            <a:r>
              <a:rPr lang="en-US" b="0" i="0" dirty="0">
                <a:effectLst/>
              </a:rPr>
              <a:t> </a:t>
            </a:r>
            <a:r>
              <a:rPr lang="en-US" b="0" i="0" dirty="0" err="1">
                <a:effectLst/>
              </a:rPr>
              <a:t>menyerah</a:t>
            </a:r>
            <a:r>
              <a:rPr lang="en-US" b="0" i="0" dirty="0">
                <a:effectLst/>
              </a:rPr>
              <a:t> </a:t>
            </a:r>
            <a:r>
              <a:rPr lang="en-US" b="0" i="0" dirty="0" err="1">
                <a:effectLst/>
              </a:rPr>
              <a:t>meskipun</a:t>
            </a:r>
            <a:r>
              <a:rPr lang="en-US" b="0" i="0" dirty="0">
                <a:effectLst/>
              </a:rPr>
              <a:t> </a:t>
            </a:r>
            <a:r>
              <a:rPr lang="en-US" b="0" i="0" dirty="0" err="1">
                <a:effectLst/>
              </a:rPr>
              <a:t>banyak</a:t>
            </a:r>
            <a:r>
              <a:rPr lang="en-US" b="0" i="0" dirty="0">
                <a:effectLst/>
              </a:rPr>
              <a:t> </a:t>
            </a:r>
            <a:r>
              <a:rPr lang="en-US" b="0" i="0" dirty="0" err="1">
                <a:effectLst/>
              </a:rPr>
              <a:t>rintangan</a:t>
            </a:r>
            <a:r>
              <a:rPr lang="en-US" b="0" i="0" dirty="0">
                <a:effectLst/>
              </a:rPr>
              <a:t> dan </a:t>
            </a:r>
            <a:r>
              <a:rPr lang="en-US" b="0" i="0" dirty="0" err="1">
                <a:effectLst/>
              </a:rPr>
              <a:t>penolakan</a:t>
            </a:r>
            <a:r>
              <a:rPr lang="en-US" b="0" i="0" dirty="0">
                <a:effectLst/>
              </a:rPr>
              <a:t>. </a:t>
            </a:r>
            <a:r>
              <a:rPr lang="en-US" b="0" i="0" dirty="0" err="1">
                <a:effectLst/>
              </a:rPr>
              <a:t>Ia</a:t>
            </a:r>
            <a:r>
              <a:rPr lang="en-US" b="0" i="0" dirty="0">
                <a:effectLst/>
              </a:rPr>
              <a:t> </a:t>
            </a:r>
            <a:r>
              <a:rPr lang="en-US" b="0" i="0" dirty="0" err="1">
                <a:effectLst/>
              </a:rPr>
              <a:t>terus</a:t>
            </a:r>
            <a:r>
              <a:rPr lang="en-US" b="0" i="0" dirty="0">
                <a:effectLst/>
              </a:rPr>
              <a:t> </a:t>
            </a:r>
            <a:r>
              <a:rPr lang="en-US" b="0" i="0" dirty="0" err="1">
                <a:effectLst/>
              </a:rPr>
              <a:t>berusaha</a:t>
            </a:r>
            <a:r>
              <a:rPr lang="en-US" b="0" i="0" dirty="0">
                <a:effectLst/>
              </a:rPr>
              <a:t>, </a:t>
            </a:r>
            <a:r>
              <a:rPr lang="en-US" b="0" i="0" dirty="0" err="1">
                <a:effectLst/>
              </a:rPr>
              <a:t>berjuang</a:t>
            </a:r>
            <a:r>
              <a:rPr lang="en-US" b="0" i="0" dirty="0">
                <a:effectLst/>
              </a:rPr>
              <a:t> </a:t>
            </a:r>
            <a:r>
              <a:rPr lang="en-US" b="0" i="0" dirty="0" err="1">
                <a:effectLst/>
              </a:rPr>
              <a:t>untuk</a:t>
            </a:r>
            <a:r>
              <a:rPr lang="en-US" b="0" i="0" dirty="0">
                <a:effectLst/>
              </a:rPr>
              <a:t> </a:t>
            </a:r>
            <a:r>
              <a:rPr lang="en-US" b="0" i="0" dirty="0" err="1">
                <a:effectLst/>
              </a:rPr>
              <a:t>meraih</a:t>
            </a:r>
            <a:r>
              <a:rPr lang="en-US" b="0" i="0" dirty="0">
                <a:effectLst/>
              </a:rPr>
              <a:t> </a:t>
            </a:r>
            <a:r>
              <a:rPr lang="en-US" b="0" i="0" dirty="0" err="1">
                <a:effectLst/>
              </a:rPr>
              <a:t>tujuan</a:t>
            </a:r>
            <a:r>
              <a:rPr lang="en-US" b="0" i="0" dirty="0">
                <a:effectLst/>
              </a:rPr>
              <a:t>, dan </a:t>
            </a:r>
            <a:r>
              <a:rPr lang="en-US" b="0" i="0" dirty="0" err="1">
                <a:effectLst/>
              </a:rPr>
              <a:t>menunjukkan</a:t>
            </a:r>
            <a:r>
              <a:rPr lang="en-US" b="0" i="0" dirty="0">
                <a:effectLst/>
              </a:rPr>
              <a:t> </a:t>
            </a:r>
            <a:r>
              <a:rPr lang="en-US" b="0" i="0" dirty="0" err="1">
                <a:effectLst/>
              </a:rPr>
              <a:t>keberanian</a:t>
            </a:r>
            <a:r>
              <a:rPr lang="en-US" b="0" i="0" dirty="0">
                <a:effectLst/>
              </a:rPr>
              <a:t> </a:t>
            </a:r>
            <a:r>
              <a:rPr lang="en-US" b="0" i="0" dirty="0" err="1">
                <a:effectLst/>
              </a:rPr>
              <a:t>dalam</a:t>
            </a:r>
            <a:r>
              <a:rPr lang="en-US" b="0" i="0" dirty="0">
                <a:effectLst/>
              </a:rPr>
              <a:t> </a:t>
            </a:r>
            <a:r>
              <a:rPr lang="en-US" b="0" i="0" dirty="0" err="1">
                <a:effectLst/>
              </a:rPr>
              <a:t>menghadapi</a:t>
            </a:r>
            <a:r>
              <a:rPr lang="en-US" b="0" i="0" dirty="0">
                <a:effectLst/>
              </a:rPr>
              <a:t> </a:t>
            </a:r>
            <a:r>
              <a:rPr lang="en-US" b="0" i="0" dirty="0" err="1">
                <a:effectLst/>
              </a:rPr>
              <a:t>tantangan</a:t>
            </a:r>
            <a:r>
              <a:rPr lang="en-US" dirty="0"/>
              <a:t> </a:t>
            </a:r>
            <a:r>
              <a:rPr lang="en-US" dirty="0" err="1"/>
              <a:t>sehingga</a:t>
            </a:r>
            <a:r>
              <a:rPr lang="en-US" dirty="0"/>
              <a:t> </a:t>
            </a:r>
            <a:r>
              <a:rPr lang="en-US" dirty="0" err="1"/>
              <a:t>menjadi</a:t>
            </a:r>
            <a:r>
              <a:rPr lang="en-US" dirty="0"/>
              <a:t> </a:t>
            </a:r>
            <a:r>
              <a:rPr lang="en-US" dirty="0" err="1"/>
              <a:t>motivasi</a:t>
            </a:r>
            <a:r>
              <a:rPr lang="en-US" dirty="0"/>
              <a:t> </a:t>
            </a:r>
            <a:r>
              <a:rPr lang="en-US" dirty="0" err="1"/>
              <a:t>mereka</a:t>
            </a:r>
            <a:r>
              <a:rPr lang="en-US" dirty="0"/>
              <a:t> </a:t>
            </a:r>
            <a:r>
              <a:rPr lang="en-US" dirty="0" err="1"/>
              <a:t>berdua</a:t>
            </a:r>
            <a:r>
              <a:rPr lang="en-US" dirty="0"/>
              <a:t> </a:t>
            </a:r>
            <a:r>
              <a:rPr lang="en-US" dirty="0" err="1"/>
              <a:t>untuk</a:t>
            </a:r>
            <a:r>
              <a:rPr lang="en-US" dirty="0"/>
              <a:t> </a:t>
            </a:r>
            <a:r>
              <a:rPr lang="en-US" dirty="0" err="1"/>
              <a:t>bertahan</a:t>
            </a:r>
            <a:r>
              <a:rPr lang="en-US" dirty="0"/>
              <a:t>.</a:t>
            </a:r>
            <a:endParaRPr lang="id-ID" dirty="0"/>
          </a:p>
        </p:txBody>
      </p:sp>
      <p:pic>
        <p:nvPicPr>
          <p:cNvPr id="4" name="Gambar 3">
            <a:extLst>
              <a:ext uri="{FF2B5EF4-FFF2-40B4-BE49-F238E27FC236}">
                <a16:creationId xmlns:a16="http://schemas.microsoft.com/office/drawing/2014/main" id="{FC2CB64A-790A-6E2A-EF8D-A6997332B0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5243070">
            <a:off x="495621" y="4253329"/>
            <a:ext cx="2417330" cy="2417330"/>
          </a:xfrm>
          <a:prstGeom prst="rect">
            <a:avLst/>
          </a:prstGeom>
        </p:spPr>
      </p:pic>
    </p:spTree>
    <p:extLst>
      <p:ext uri="{BB962C8B-B14F-4D97-AF65-F5344CB8AC3E}">
        <p14:creationId xmlns:p14="http://schemas.microsoft.com/office/powerpoint/2010/main" val="1050974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FA93D31F-FB1B-1BFA-A6F1-B1B7B6909DD6}"/>
              </a:ext>
            </a:extLst>
          </p:cNvPr>
          <p:cNvSpPr>
            <a:spLocks noGrp="1"/>
          </p:cNvSpPr>
          <p:nvPr>
            <p:ph type="title"/>
          </p:nvPr>
        </p:nvSpPr>
        <p:spPr>
          <a:xfrm>
            <a:off x="1074420" y="1234413"/>
            <a:ext cx="10218419" cy="711200"/>
          </a:xfrm>
        </p:spPr>
        <p:txBody>
          <a:bodyPr>
            <a:normAutofit fontScale="90000"/>
          </a:bodyPr>
          <a:lstStyle/>
          <a:p>
            <a:r>
              <a:rPr lang="en-US" dirty="0" err="1">
                <a:latin typeface="+mn-lt"/>
                <a:ea typeface="Roboto" panose="02000000000000000000" pitchFamily="2" charset="0"/>
                <a:cs typeface="Roboto" panose="02000000000000000000" pitchFamily="2" charset="0"/>
              </a:rPr>
              <a:t>Pendekatan</a:t>
            </a:r>
            <a:r>
              <a:rPr lang="en-US" dirty="0">
                <a:latin typeface="+mn-lt"/>
                <a:ea typeface="Roboto" panose="02000000000000000000" pitchFamily="2" charset="0"/>
                <a:cs typeface="Roboto" panose="02000000000000000000" pitchFamily="2" charset="0"/>
              </a:rPr>
              <a:t> </a:t>
            </a:r>
            <a:r>
              <a:rPr lang="id-ID" dirty="0">
                <a:latin typeface="+mn-lt"/>
                <a:ea typeface="Roboto" panose="02000000000000000000" pitchFamily="2" charset="0"/>
                <a:cs typeface="Roboto" panose="02000000000000000000" pitchFamily="2" charset="0"/>
              </a:rPr>
              <a:t>Team Learning and System Thinking</a:t>
            </a:r>
          </a:p>
        </p:txBody>
      </p:sp>
      <p:pic>
        <p:nvPicPr>
          <p:cNvPr id="5" name="Tampungan Konten 4">
            <a:extLst>
              <a:ext uri="{FF2B5EF4-FFF2-40B4-BE49-F238E27FC236}">
                <a16:creationId xmlns:a16="http://schemas.microsoft.com/office/drawing/2014/main" id="{25B17431-3533-DEB8-D9D6-226E24084DE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20930311">
            <a:off x="10359179" y="5617571"/>
            <a:ext cx="1867320" cy="1396755"/>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useBgFill="1">
        <p:nvSpPr>
          <p:cNvPr id="6" name="Tampungan Konten 2">
            <a:extLst>
              <a:ext uri="{FF2B5EF4-FFF2-40B4-BE49-F238E27FC236}">
                <a16:creationId xmlns:a16="http://schemas.microsoft.com/office/drawing/2014/main" id="{AC26C5EE-64B5-AC75-82FC-E0CB450FE270}"/>
              </a:ext>
            </a:extLst>
          </p:cNvPr>
          <p:cNvSpPr txBox="1">
            <a:spLocks/>
          </p:cNvSpPr>
          <p:nvPr/>
        </p:nvSpPr>
        <p:spPr>
          <a:xfrm>
            <a:off x="1391771" y="2045970"/>
            <a:ext cx="9466729" cy="30411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dirty="0" err="1"/>
              <a:t>K</a:t>
            </a:r>
            <a:r>
              <a:rPr lang="en-US" b="0" i="0" dirty="0" err="1">
                <a:effectLst/>
                <a:latin typeface="+mn-lt"/>
              </a:rPr>
              <a:t>onsep</a:t>
            </a:r>
            <a:r>
              <a:rPr lang="en-US" b="0" i="0" dirty="0">
                <a:effectLst/>
                <a:latin typeface="+mn-lt"/>
              </a:rPr>
              <a:t> team learning </a:t>
            </a:r>
            <a:r>
              <a:rPr lang="en-US" b="0" i="0" dirty="0" err="1">
                <a:effectLst/>
                <a:latin typeface="+mn-lt"/>
              </a:rPr>
              <a:t>hadir</a:t>
            </a:r>
            <a:r>
              <a:rPr lang="en-US" b="0" i="0" dirty="0">
                <a:effectLst/>
                <a:latin typeface="+mn-lt"/>
              </a:rPr>
              <a:t> </a:t>
            </a:r>
            <a:r>
              <a:rPr lang="en-US" b="0" i="0" dirty="0" err="1">
                <a:effectLst/>
                <a:latin typeface="+mn-lt"/>
              </a:rPr>
              <a:t>dalam</a:t>
            </a:r>
            <a:r>
              <a:rPr lang="en-US" b="0" i="0" dirty="0">
                <a:effectLst/>
                <a:latin typeface="+mn-lt"/>
              </a:rPr>
              <a:t> </a:t>
            </a:r>
            <a:r>
              <a:rPr lang="en-US" b="0" i="0" dirty="0" err="1">
                <a:effectLst/>
                <a:latin typeface="+mn-lt"/>
              </a:rPr>
              <a:t>interaksi</a:t>
            </a:r>
            <a:r>
              <a:rPr lang="en-US" b="0" i="0" dirty="0">
                <a:effectLst/>
                <a:latin typeface="+mn-lt"/>
              </a:rPr>
              <a:t> Chris </a:t>
            </a:r>
            <a:r>
              <a:rPr lang="en-US" b="0" i="0" dirty="0" err="1">
                <a:effectLst/>
                <a:latin typeface="+mn-lt"/>
              </a:rPr>
              <a:t>dengan</a:t>
            </a:r>
            <a:r>
              <a:rPr lang="en-US" b="0" i="0" dirty="0">
                <a:effectLst/>
                <a:latin typeface="+mn-lt"/>
              </a:rPr>
              <a:t> </a:t>
            </a:r>
            <a:r>
              <a:rPr lang="en-US" b="0" i="0" dirty="0" err="1">
                <a:effectLst/>
                <a:latin typeface="+mn-lt"/>
              </a:rPr>
              <a:t>lingkungannya</a:t>
            </a:r>
            <a:r>
              <a:rPr lang="en-US" b="0" i="0" dirty="0">
                <a:effectLst/>
                <a:latin typeface="+mn-lt"/>
              </a:rPr>
              <a:t> yang </a:t>
            </a:r>
            <a:r>
              <a:rPr lang="en-US" b="0" i="0" dirty="0" err="1">
                <a:effectLst/>
                <a:latin typeface="+mn-lt"/>
              </a:rPr>
              <a:t>memengaruhi</a:t>
            </a:r>
            <a:r>
              <a:rPr lang="en-US" b="0" i="0" dirty="0">
                <a:effectLst/>
                <a:latin typeface="+mn-lt"/>
              </a:rPr>
              <a:t> proses </a:t>
            </a:r>
            <a:r>
              <a:rPr lang="en-US" b="0" i="0" dirty="0" err="1">
                <a:effectLst/>
                <a:latin typeface="+mn-lt"/>
              </a:rPr>
              <a:t>belajarnya</a:t>
            </a:r>
            <a:r>
              <a:rPr lang="en-US" b="0" i="0" dirty="0">
                <a:effectLst/>
                <a:latin typeface="+mn-lt"/>
              </a:rPr>
              <a:t>. Chris </a:t>
            </a:r>
            <a:r>
              <a:rPr lang="en-US" b="0" i="0" dirty="0" err="1">
                <a:effectLst/>
                <a:latin typeface="+mn-lt"/>
              </a:rPr>
              <a:t>belajar</a:t>
            </a:r>
            <a:r>
              <a:rPr lang="en-US" b="0" i="0" dirty="0">
                <a:effectLst/>
                <a:latin typeface="+mn-lt"/>
              </a:rPr>
              <a:t> </a:t>
            </a:r>
            <a:r>
              <a:rPr lang="en-US" b="0" i="0" dirty="0" err="1">
                <a:effectLst/>
                <a:latin typeface="+mn-lt"/>
              </a:rPr>
              <a:t>dari</a:t>
            </a:r>
            <a:r>
              <a:rPr lang="en-US" b="0" i="0" dirty="0">
                <a:effectLst/>
                <a:latin typeface="+mn-lt"/>
              </a:rPr>
              <a:t> para </a:t>
            </a:r>
            <a:r>
              <a:rPr lang="en-US" b="0" i="0" dirty="0" err="1">
                <a:effectLst/>
                <a:latin typeface="+mn-lt"/>
              </a:rPr>
              <a:t>pialang</a:t>
            </a:r>
            <a:r>
              <a:rPr lang="en-US" b="0" i="0" dirty="0">
                <a:effectLst/>
                <a:latin typeface="+mn-lt"/>
              </a:rPr>
              <a:t> </a:t>
            </a:r>
            <a:r>
              <a:rPr lang="en-US" b="0" i="0" dirty="0" err="1">
                <a:effectLst/>
                <a:latin typeface="+mn-lt"/>
              </a:rPr>
              <a:t>saham</a:t>
            </a:r>
            <a:r>
              <a:rPr lang="en-US" b="0" i="0" dirty="0">
                <a:effectLst/>
                <a:latin typeface="+mn-lt"/>
              </a:rPr>
              <a:t> </a:t>
            </a:r>
            <a:r>
              <a:rPr lang="en-US" b="0" i="0" dirty="0" err="1">
                <a:effectLst/>
                <a:latin typeface="+mn-lt"/>
              </a:rPr>
              <a:t>dengan</a:t>
            </a:r>
            <a:r>
              <a:rPr lang="en-US" b="0" i="0" dirty="0">
                <a:effectLst/>
                <a:latin typeface="+mn-lt"/>
              </a:rPr>
              <a:t> </a:t>
            </a:r>
            <a:r>
              <a:rPr lang="en-US" b="0" i="0" dirty="0" err="1">
                <a:effectLst/>
                <a:latin typeface="+mn-lt"/>
              </a:rPr>
              <a:t>berbagai</a:t>
            </a:r>
            <a:r>
              <a:rPr lang="en-US" b="0" i="0" dirty="0">
                <a:effectLst/>
                <a:latin typeface="+mn-lt"/>
              </a:rPr>
              <a:t> </a:t>
            </a:r>
            <a:r>
              <a:rPr lang="en-US" b="0" i="0" dirty="0" err="1">
                <a:effectLst/>
                <a:latin typeface="+mn-lt"/>
              </a:rPr>
              <a:t>pengetahuan</a:t>
            </a:r>
            <a:r>
              <a:rPr lang="en-US" b="0" i="0" dirty="0">
                <a:effectLst/>
                <a:latin typeface="+mn-lt"/>
              </a:rPr>
              <a:t> dan </a:t>
            </a:r>
            <a:r>
              <a:rPr lang="en-US" b="0" i="0" dirty="0" err="1">
                <a:effectLst/>
                <a:latin typeface="+mn-lt"/>
              </a:rPr>
              <a:t>saling</a:t>
            </a:r>
            <a:r>
              <a:rPr lang="en-US" b="0" i="0" dirty="0">
                <a:effectLst/>
                <a:latin typeface="+mn-lt"/>
              </a:rPr>
              <a:t> </a:t>
            </a:r>
            <a:r>
              <a:rPr lang="en-US" b="0" i="0" dirty="0" err="1">
                <a:effectLst/>
                <a:latin typeface="+mn-lt"/>
              </a:rPr>
              <a:t>mendukung</a:t>
            </a:r>
            <a:r>
              <a:rPr lang="en-US" b="0" i="0" dirty="0">
                <a:effectLst/>
                <a:latin typeface="+mn-lt"/>
              </a:rPr>
              <a:t> </a:t>
            </a:r>
            <a:r>
              <a:rPr lang="en-US" b="0" i="0" dirty="0" err="1">
                <a:effectLst/>
                <a:latin typeface="+mn-lt"/>
              </a:rPr>
              <a:t>satu</a:t>
            </a:r>
            <a:r>
              <a:rPr lang="en-US" b="0" i="0" dirty="0">
                <a:effectLst/>
                <a:latin typeface="+mn-lt"/>
              </a:rPr>
              <a:t> </a:t>
            </a:r>
            <a:r>
              <a:rPr lang="en-US" b="0" i="0" dirty="0" err="1">
                <a:effectLst/>
                <a:latin typeface="+mn-lt"/>
              </a:rPr>
              <a:t>sama</a:t>
            </a:r>
            <a:r>
              <a:rPr lang="en-US" b="0" i="0" dirty="0">
                <a:effectLst/>
                <a:latin typeface="+mn-lt"/>
              </a:rPr>
              <a:t> lain. </a:t>
            </a:r>
            <a:r>
              <a:rPr lang="en-US" b="0" i="0" dirty="0" err="1">
                <a:effectLst/>
                <a:latin typeface="+mn-lt"/>
              </a:rPr>
              <a:t>Sementara</a:t>
            </a:r>
            <a:r>
              <a:rPr lang="en-US" b="0" i="0" dirty="0">
                <a:effectLst/>
                <a:latin typeface="+mn-lt"/>
              </a:rPr>
              <a:t> </a:t>
            </a:r>
            <a:r>
              <a:rPr lang="en-US" b="0" i="0" dirty="0" err="1">
                <a:effectLst/>
                <a:latin typeface="+mn-lt"/>
              </a:rPr>
              <a:t>itu</a:t>
            </a:r>
            <a:r>
              <a:rPr lang="en-US" b="0" i="0" dirty="0">
                <a:effectLst/>
                <a:latin typeface="+mn-lt"/>
              </a:rPr>
              <a:t>, system thinking </a:t>
            </a:r>
            <a:r>
              <a:rPr lang="en-US" b="0" i="0" dirty="0" err="1">
                <a:effectLst/>
                <a:latin typeface="+mn-lt"/>
              </a:rPr>
              <a:t>tercermin</a:t>
            </a:r>
            <a:r>
              <a:rPr lang="en-US" b="0" i="0" dirty="0">
                <a:effectLst/>
                <a:latin typeface="+mn-lt"/>
              </a:rPr>
              <a:t> </a:t>
            </a:r>
            <a:r>
              <a:rPr lang="en-US" b="0" i="0" dirty="0" err="1">
                <a:effectLst/>
                <a:latin typeface="+mn-lt"/>
              </a:rPr>
              <a:t>dalam</a:t>
            </a:r>
            <a:r>
              <a:rPr lang="en-US" b="0" i="0" dirty="0">
                <a:effectLst/>
                <a:latin typeface="+mn-lt"/>
              </a:rPr>
              <a:t> </a:t>
            </a:r>
            <a:r>
              <a:rPr lang="en-US" b="0" i="0" dirty="0" err="1">
                <a:effectLst/>
                <a:latin typeface="+mn-lt"/>
              </a:rPr>
              <a:t>cara</a:t>
            </a:r>
            <a:r>
              <a:rPr lang="en-US" b="0" i="0" dirty="0">
                <a:effectLst/>
                <a:latin typeface="+mn-lt"/>
              </a:rPr>
              <a:t> Chris </a:t>
            </a:r>
            <a:r>
              <a:rPr lang="en-US" b="0" i="0" dirty="0" err="1">
                <a:effectLst/>
                <a:latin typeface="+mn-lt"/>
              </a:rPr>
              <a:t>menghadapi</a:t>
            </a:r>
            <a:r>
              <a:rPr lang="en-US" b="0" i="0" dirty="0">
                <a:effectLst/>
                <a:latin typeface="+mn-lt"/>
              </a:rPr>
              <a:t> </a:t>
            </a:r>
            <a:r>
              <a:rPr lang="en-US" b="0" i="0" dirty="0" err="1">
                <a:effectLst/>
                <a:latin typeface="+mn-lt"/>
              </a:rPr>
              <a:t>tantangan</a:t>
            </a:r>
            <a:r>
              <a:rPr lang="en-US" b="0" i="0" dirty="0">
                <a:effectLst/>
                <a:latin typeface="+mn-lt"/>
              </a:rPr>
              <a:t> </a:t>
            </a:r>
            <a:r>
              <a:rPr lang="en-US" b="0" i="0" dirty="0" err="1">
                <a:effectLst/>
                <a:latin typeface="+mn-lt"/>
              </a:rPr>
              <a:t>hidupnya</a:t>
            </a:r>
            <a:r>
              <a:rPr lang="en-US" b="0" i="0" dirty="0">
                <a:effectLst/>
                <a:latin typeface="+mn-lt"/>
              </a:rPr>
              <a:t>, di mana </a:t>
            </a:r>
            <a:r>
              <a:rPr lang="en-US" b="0" i="0" dirty="0" err="1">
                <a:effectLst/>
                <a:latin typeface="+mn-lt"/>
              </a:rPr>
              <a:t>ia</a:t>
            </a:r>
            <a:r>
              <a:rPr lang="en-US" b="0" i="0" dirty="0">
                <a:effectLst/>
                <a:latin typeface="+mn-lt"/>
              </a:rPr>
              <a:t> </a:t>
            </a:r>
            <a:r>
              <a:rPr lang="en-US" b="0" i="0" dirty="0" err="1">
                <a:effectLst/>
                <a:latin typeface="+mn-lt"/>
              </a:rPr>
              <a:t>secara</a:t>
            </a:r>
            <a:r>
              <a:rPr lang="en-US" b="0" i="0" dirty="0">
                <a:effectLst/>
                <a:latin typeface="+mn-lt"/>
              </a:rPr>
              <a:t> </a:t>
            </a:r>
            <a:r>
              <a:rPr lang="en-US" b="0" i="0" dirty="0" err="1">
                <a:effectLst/>
                <a:latin typeface="+mn-lt"/>
              </a:rPr>
              <a:t>bertahap</a:t>
            </a:r>
            <a:r>
              <a:rPr lang="en-US" b="0" i="0" dirty="0">
                <a:effectLst/>
                <a:latin typeface="+mn-lt"/>
              </a:rPr>
              <a:t> </a:t>
            </a:r>
            <a:r>
              <a:rPr lang="en-US" b="0" i="0" dirty="0" err="1">
                <a:effectLst/>
                <a:latin typeface="+mn-lt"/>
              </a:rPr>
              <a:t>belajar</a:t>
            </a:r>
            <a:r>
              <a:rPr lang="en-US" b="0" i="0" dirty="0">
                <a:effectLst/>
                <a:latin typeface="+mn-lt"/>
              </a:rPr>
              <a:t> </a:t>
            </a:r>
            <a:r>
              <a:rPr lang="en-US" b="0" i="0" dirty="0" err="1">
                <a:effectLst/>
                <a:latin typeface="+mn-lt"/>
              </a:rPr>
              <a:t>untuk</a:t>
            </a:r>
            <a:r>
              <a:rPr lang="en-US" b="0" i="0" dirty="0">
                <a:effectLst/>
                <a:latin typeface="+mn-lt"/>
              </a:rPr>
              <a:t> </a:t>
            </a:r>
            <a:r>
              <a:rPr lang="en-US" b="0" i="0" dirty="0" err="1">
                <a:effectLst/>
                <a:latin typeface="+mn-lt"/>
              </a:rPr>
              <a:t>memahami</a:t>
            </a:r>
            <a:r>
              <a:rPr lang="en-US" b="0" i="0" dirty="0">
                <a:effectLst/>
                <a:latin typeface="+mn-lt"/>
              </a:rPr>
              <a:t> </a:t>
            </a:r>
            <a:r>
              <a:rPr lang="en-US" b="0" i="0" dirty="0" err="1">
                <a:effectLst/>
                <a:latin typeface="+mn-lt"/>
              </a:rPr>
              <a:t>hubungan</a:t>
            </a:r>
            <a:r>
              <a:rPr lang="en-US" b="0" i="0" dirty="0">
                <a:effectLst/>
                <a:latin typeface="+mn-lt"/>
              </a:rPr>
              <a:t> </a:t>
            </a:r>
            <a:r>
              <a:rPr lang="en-US" b="0" i="0" dirty="0" err="1">
                <a:effectLst/>
                <a:latin typeface="+mn-lt"/>
              </a:rPr>
              <a:t>sebab-akibat</a:t>
            </a:r>
            <a:r>
              <a:rPr lang="en-US" b="0" i="0" dirty="0">
                <a:effectLst/>
                <a:latin typeface="+mn-lt"/>
              </a:rPr>
              <a:t>, </a:t>
            </a:r>
            <a:r>
              <a:rPr lang="en-US" b="0" i="0" dirty="0" err="1">
                <a:effectLst/>
                <a:latin typeface="+mn-lt"/>
              </a:rPr>
              <a:t>mengidentifikasi</a:t>
            </a:r>
            <a:r>
              <a:rPr lang="en-US" b="0" i="0" dirty="0">
                <a:effectLst/>
                <a:latin typeface="+mn-lt"/>
              </a:rPr>
              <a:t> </a:t>
            </a:r>
            <a:r>
              <a:rPr lang="en-US" b="0" i="0" dirty="0" err="1">
                <a:effectLst/>
                <a:latin typeface="+mn-lt"/>
              </a:rPr>
              <a:t>peluang</a:t>
            </a:r>
            <a:r>
              <a:rPr lang="en-US" b="0" i="0" dirty="0">
                <a:effectLst/>
                <a:latin typeface="+mn-lt"/>
              </a:rPr>
              <a:t> </a:t>
            </a:r>
            <a:r>
              <a:rPr lang="en-US" b="0" i="0" dirty="0" err="1">
                <a:effectLst/>
                <a:latin typeface="+mn-lt"/>
              </a:rPr>
              <a:t>strategis</a:t>
            </a:r>
            <a:r>
              <a:rPr lang="en-US" b="0" i="0" dirty="0">
                <a:effectLst/>
                <a:latin typeface="+mn-lt"/>
              </a:rPr>
              <a:t>, dan </a:t>
            </a:r>
            <a:r>
              <a:rPr lang="en-US" b="0" i="0" dirty="0" err="1">
                <a:effectLst/>
                <a:latin typeface="+mn-lt"/>
              </a:rPr>
              <a:t>beradaptasi</a:t>
            </a:r>
            <a:r>
              <a:rPr lang="en-US" b="0" i="0" dirty="0">
                <a:effectLst/>
                <a:latin typeface="+mn-lt"/>
              </a:rPr>
              <a:t> </a:t>
            </a:r>
            <a:r>
              <a:rPr lang="en-US" b="0" i="0" dirty="0" err="1">
                <a:effectLst/>
                <a:latin typeface="+mn-lt"/>
              </a:rPr>
              <a:t>dengan</a:t>
            </a:r>
            <a:r>
              <a:rPr lang="en-US" b="0" i="0" dirty="0">
                <a:effectLst/>
                <a:latin typeface="+mn-lt"/>
              </a:rPr>
              <a:t> </a:t>
            </a:r>
            <a:r>
              <a:rPr lang="en-US" b="0" i="0" dirty="0" err="1">
                <a:effectLst/>
                <a:latin typeface="+mn-lt"/>
              </a:rPr>
              <a:t>perubahan</a:t>
            </a:r>
            <a:r>
              <a:rPr lang="en-US" b="0" i="0" dirty="0">
                <a:effectLst/>
                <a:latin typeface="+mn-lt"/>
              </a:rPr>
              <a:t> </a:t>
            </a:r>
            <a:r>
              <a:rPr lang="en-US" b="0" i="0" dirty="0" err="1">
                <a:effectLst/>
                <a:latin typeface="+mn-lt"/>
              </a:rPr>
              <a:t>dalam</a:t>
            </a:r>
            <a:r>
              <a:rPr lang="en-US" b="0" i="0" dirty="0">
                <a:effectLst/>
                <a:latin typeface="+mn-lt"/>
              </a:rPr>
              <a:t> </a:t>
            </a:r>
            <a:r>
              <a:rPr lang="en-US" b="0" i="0" dirty="0" err="1">
                <a:effectLst/>
                <a:latin typeface="+mn-lt"/>
              </a:rPr>
              <a:t>sistem</a:t>
            </a:r>
            <a:r>
              <a:rPr lang="en-US" b="0" i="0" dirty="0">
                <a:effectLst/>
                <a:latin typeface="+mn-lt"/>
              </a:rPr>
              <a:t> </a:t>
            </a:r>
            <a:r>
              <a:rPr lang="en-US" b="0" i="0" dirty="0" err="1">
                <a:effectLst/>
                <a:latin typeface="+mn-lt"/>
              </a:rPr>
              <a:t>kehidupannya</a:t>
            </a:r>
            <a:r>
              <a:rPr lang="en-US" b="0" i="0" dirty="0">
                <a:effectLst/>
                <a:latin typeface="+mn-lt"/>
              </a:rPr>
              <a:t> demi </a:t>
            </a:r>
            <a:r>
              <a:rPr lang="en-US" b="0" i="0" dirty="0" err="1">
                <a:effectLst/>
                <a:latin typeface="+mn-lt"/>
              </a:rPr>
              <a:t>mencapai</a:t>
            </a:r>
            <a:r>
              <a:rPr lang="en-US" b="0" i="0" dirty="0">
                <a:effectLst/>
                <a:latin typeface="+mn-lt"/>
              </a:rPr>
              <a:t> </a:t>
            </a:r>
            <a:r>
              <a:rPr lang="en-US" b="0" i="0" dirty="0" err="1">
                <a:effectLst/>
                <a:latin typeface="+mn-lt"/>
              </a:rPr>
              <a:t>kebahagiaan</a:t>
            </a:r>
            <a:r>
              <a:rPr lang="en-US" b="0" i="0" dirty="0">
                <a:effectLst/>
                <a:latin typeface="+mn-lt"/>
              </a:rPr>
              <a:t> dan </a:t>
            </a:r>
            <a:r>
              <a:rPr lang="en-US" b="0" i="0" dirty="0" err="1">
                <a:effectLst/>
                <a:latin typeface="+mn-lt"/>
              </a:rPr>
              <a:t>kesuksesan</a:t>
            </a:r>
            <a:r>
              <a:rPr lang="en-US" dirty="0"/>
              <a:t> </a:t>
            </a:r>
            <a:r>
              <a:rPr lang="en-US" dirty="0" err="1"/>
              <a:t>walaupun</a:t>
            </a:r>
            <a:r>
              <a:rPr lang="en-US" dirty="0"/>
              <a:t> </a:t>
            </a:r>
            <a:r>
              <a:rPr lang="en-US" dirty="0" err="1"/>
              <a:t>kesulitan</a:t>
            </a:r>
            <a:r>
              <a:rPr lang="en-US" dirty="0"/>
              <a:t> yang </a:t>
            </a:r>
            <a:r>
              <a:rPr lang="en-US" dirty="0" err="1"/>
              <a:t>dia</a:t>
            </a:r>
            <a:r>
              <a:rPr lang="en-US" dirty="0"/>
              <a:t> </a:t>
            </a:r>
            <a:r>
              <a:rPr lang="en-US" dirty="0" err="1"/>
              <a:t>hadapi</a:t>
            </a:r>
            <a:r>
              <a:rPr lang="en-US" dirty="0"/>
              <a:t> </a:t>
            </a:r>
            <a:r>
              <a:rPr lang="en-US" dirty="0" err="1"/>
              <a:t>adalah</a:t>
            </a:r>
            <a:r>
              <a:rPr lang="en-US" dirty="0"/>
              <a:t> </a:t>
            </a:r>
            <a:r>
              <a:rPr lang="en-US" dirty="0" err="1"/>
              <a:t>bagian</a:t>
            </a:r>
            <a:r>
              <a:rPr lang="en-US" dirty="0"/>
              <a:t> </a:t>
            </a:r>
            <a:r>
              <a:rPr lang="en-US" dirty="0" err="1"/>
              <a:t>dari</a:t>
            </a:r>
            <a:r>
              <a:rPr lang="en-US" dirty="0"/>
              <a:t> </a:t>
            </a:r>
            <a:r>
              <a:rPr lang="en-US" dirty="0" err="1"/>
              <a:t>siklus</a:t>
            </a:r>
            <a:r>
              <a:rPr lang="en-US" dirty="0"/>
              <a:t> </a:t>
            </a:r>
            <a:r>
              <a:rPr lang="en-US" dirty="0" err="1"/>
              <a:t>kemiskinan</a:t>
            </a:r>
            <a:r>
              <a:rPr lang="en-US" dirty="0"/>
              <a:t>.</a:t>
            </a:r>
          </a:p>
        </p:txBody>
      </p:sp>
      <p:pic>
        <p:nvPicPr>
          <p:cNvPr id="8" name="Gambar 7">
            <a:extLst>
              <a:ext uri="{FF2B5EF4-FFF2-40B4-BE49-F238E27FC236}">
                <a16:creationId xmlns:a16="http://schemas.microsoft.com/office/drawing/2014/main" id="{952B1B33-DCD6-28E6-418A-85A00E4A17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289852" y="-284064"/>
            <a:ext cx="1982677" cy="1862890"/>
          </a:xfrm>
          <a:prstGeom prst="rect">
            <a:avLst/>
          </a:prstGeom>
        </p:spPr>
      </p:pic>
    </p:spTree>
    <p:extLst>
      <p:ext uri="{BB962C8B-B14F-4D97-AF65-F5344CB8AC3E}">
        <p14:creationId xmlns:p14="http://schemas.microsoft.com/office/powerpoint/2010/main" val="3003471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6A5682BC-2B95-E01E-E0FF-0C3F4EEDEE76}"/>
              </a:ext>
            </a:extLst>
          </p:cNvPr>
          <p:cNvSpPr>
            <a:spLocks noGrp="1"/>
          </p:cNvSpPr>
          <p:nvPr>
            <p:ph type="title"/>
          </p:nvPr>
        </p:nvSpPr>
        <p:spPr>
          <a:xfrm>
            <a:off x="634364" y="460377"/>
            <a:ext cx="5153026" cy="615948"/>
          </a:xfrm>
        </p:spPr>
        <p:txBody>
          <a:bodyPr>
            <a:noAutofit/>
          </a:bodyPr>
          <a:lstStyle/>
          <a:p>
            <a:pPr algn="ctr"/>
            <a:r>
              <a:rPr lang="id-ID" sz="3600" b="1" dirty="0">
                <a:latin typeface="+mn-lt"/>
                <a:ea typeface="Roboto" panose="02000000000000000000" pitchFamily="2" charset="0"/>
                <a:cs typeface="Roboto" panose="02000000000000000000" pitchFamily="2" charset="0"/>
              </a:rPr>
              <a:t>Conclution</a:t>
            </a:r>
            <a:r>
              <a:rPr lang="en-US" sz="3600" b="1" dirty="0">
                <a:latin typeface="+mn-lt"/>
                <a:ea typeface="Roboto" panose="02000000000000000000" pitchFamily="2" charset="0"/>
                <a:cs typeface="Roboto" panose="02000000000000000000" pitchFamily="2" charset="0"/>
              </a:rPr>
              <a:t> </a:t>
            </a:r>
            <a:r>
              <a:rPr lang="id-ID" sz="3600" b="1" dirty="0">
                <a:latin typeface="+mn-lt"/>
                <a:ea typeface="Roboto" panose="02000000000000000000" pitchFamily="2" charset="0"/>
                <a:cs typeface="Roboto" panose="02000000000000000000" pitchFamily="2" charset="0"/>
              </a:rPr>
              <a:t>(Kesimpulan)</a:t>
            </a:r>
          </a:p>
        </p:txBody>
      </p:sp>
      <p:pic>
        <p:nvPicPr>
          <p:cNvPr id="5" name="Tampungan Konten 4">
            <a:extLst>
              <a:ext uri="{FF2B5EF4-FFF2-40B4-BE49-F238E27FC236}">
                <a16:creationId xmlns:a16="http://schemas.microsoft.com/office/drawing/2014/main" id="{8999CEF0-B5CE-346E-BB74-E2F634F4CD2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flipH="1">
            <a:off x="219074" y="5419725"/>
            <a:ext cx="1979839" cy="1114425"/>
          </a:xfrm>
        </p:spPr>
      </p:pic>
      <p:sp useBgFill="1">
        <p:nvSpPr>
          <p:cNvPr id="6" name="Tampungan Konten 2">
            <a:extLst>
              <a:ext uri="{FF2B5EF4-FFF2-40B4-BE49-F238E27FC236}">
                <a16:creationId xmlns:a16="http://schemas.microsoft.com/office/drawing/2014/main" id="{8F003F17-CE25-B878-3C3C-830493AE62D3}"/>
              </a:ext>
            </a:extLst>
          </p:cNvPr>
          <p:cNvSpPr txBox="1">
            <a:spLocks/>
          </p:cNvSpPr>
          <p:nvPr/>
        </p:nvSpPr>
        <p:spPr>
          <a:xfrm>
            <a:off x="923140" y="1416526"/>
            <a:ext cx="10000129" cy="33162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id-ID" sz="2000" dirty="0">
                <a:latin typeface="Roboto" panose="02000000000000000000" pitchFamily="2" charset="0"/>
                <a:ea typeface="Roboto" panose="02000000000000000000" pitchFamily="2" charset="0"/>
                <a:cs typeface="Roboto" panose="02000000000000000000" pitchFamily="2" charset="0"/>
              </a:rPr>
              <a:t>1. </a:t>
            </a:r>
            <a:r>
              <a:rPr lang="en-US" sz="2000" dirty="0">
                <a:latin typeface="Roboto" panose="02000000000000000000" pitchFamily="2" charset="0"/>
                <a:ea typeface="Roboto" panose="02000000000000000000" pitchFamily="2" charset="0"/>
                <a:cs typeface="Roboto" panose="02000000000000000000" pitchFamily="2" charset="0"/>
              </a:rPr>
              <a:t> </a:t>
            </a:r>
            <a:r>
              <a:rPr lang="id-ID" sz="2400" dirty="0">
                <a:ea typeface="Roboto" panose="02000000000000000000" pitchFamily="2" charset="0"/>
                <a:cs typeface="Roboto" panose="02000000000000000000" pitchFamily="2" charset="0"/>
              </a:rPr>
              <a:t>Kesabaran dan ketekunan dapat membantu seseorang mencapai tujuannya.</a:t>
            </a:r>
          </a:p>
          <a:p>
            <a:pPr marL="0" indent="0" algn="just">
              <a:buFont typeface="Arial" panose="020B0604020202020204" pitchFamily="34" charset="0"/>
              <a:buNone/>
            </a:pPr>
            <a:r>
              <a:rPr lang="id-ID" sz="2400" dirty="0">
                <a:ea typeface="Roboto" panose="02000000000000000000" pitchFamily="2" charset="0"/>
                <a:cs typeface="Roboto" panose="02000000000000000000" pitchFamily="2" charset="0"/>
              </a:rPr>
              <a:t>2. </a:t>
            </a:r>
            <a:r>
              <a:rPr lang="en-US" sz="2400" dirty="0">
                <a:ea typeface="Roboto" panose="02000000000000000000" pitchFamily="2" charset="0"/>
                <a:cs typeface="Roboto" panose="02000000000000000000" pitchFamily="2" charset="0"/>
              </a:rPr>
              <a:t> </a:t>
            </a:r>
            <a:r>
              <a:rPr lang="id-ID" sz="2400" dirty="0">
                <a:ea typeface="Roboto" panose="02000000000000000000" pitchFamily="2" charset="0"/>
                <a:cs typeface="Roboto" panose="02000000000000000000" pitchFamily="2" charset="0"/>
              </a:rPr>
              <a:t>Pentingnya memiliki tujuan yang jelas dan berusaha untuk mencapainya.</a:t>
            </a:r>
          </a:p>
          <a:p>
            <a:pPr marL="0" indent="0" algn="just">
              <a:buFont typeface="Arial" panose="020B0604020202020204" pitchFamily="34" charset="0"/>
              <a:buNone/>
            </a:pPr>
            <a:r>
              <a:rPr lang="id-ID" sz="2400" dirty="0">
                <a:ea typeface="Roboto" panose="02000000000000000000" pitchFamily="2" charset="0"/>
                <a:cs typeface="Roboto" panose="02000000000000000000" pitchFamily="2" charset="0"/>
              </a:rPr>
              <a:t>3. </a:t>
            </a:r>
            <a:r>
              <a:rPr lang="en-US" sz="2400" dirty="0">
                <a:ea typeface="Roboto" panose="02000000000000000000" pitchFamily="2" charset="0"/>
                <a:cs typeface="Roboto" panose="02000000000000000000" pitchFamily="2" charset="0"/>
              </a:rPr>
              <a:t> </a:t>
            </a:r>
            <a:r>
              <a:rPr lang="id-ID" sz="2400" dirty="0">
                <a:ea typeface="Roboto" panose="02000000000000000000" pitchFamily="2" charset="0"/>
                <a:cs typeface="Roboto" panose="02000000000000000000" pitchFamily="2" charset="0"/>
              </a:rPr>
              <a:t>Kesulitan dan kegagalan adalah bagian dari proses menuju kesuksesan.</a:t>
            </a:r>
          </a:p>
          <a:p>
            <a:pPr marL="0" indent="0" algn="just">
              <a:buFont typeface="Arial" panose="020B0604020202020204" pitchFamily="34" charset="0"/>
              <a:buNone/>
            </a:pPr>
            <a:r>
              <a:rPr lang="id-ID" sz="2400" dirty="0">
                <a:ea typeface="Roboto" panose="02000000000000000000" pitchFamily="2" charset="0"/>
                <a:cs typeface="Roboto" panose="02000000000000000000" pitchFamily="2" charset="0"/>
              </a:rPr>
              <a:t>4.</a:t>
            </a:r>
            <a:r>
              <a:rPr lang="en-US" sz="2400" dirty="0">
                <a:ea typeface="Roboto" panose="02000000000000000000" pitchFamily="2" charset="0"/>
                <a:cs typeface="Roboto" panose="02000000000000000000" pitchFamily="2" charset="0"/>
              </a:rPr>
              <a:t> </a:t>
            </a:r>
            <a:r>
              <a:rPr lang="id-ID" sz="2400" dirty="0">
                <a:ea typeface="Roboto" panose="02000000000000000000" pitchFamily="2" charset="0"/>
                <a:cs typeface="Roboto" panose="02000000000000000000" pitchFamily="2" charset="0"/>
              </a:rPr>
              <a:t>Pentingnya memiliki dukungan dari orang-orang terdekat, seperti keluarga dan </a:t>
            </a:r>
            <a:r>
              <a:rPr lang="en-US" sz="2400" dirty="0">
                <a:ea typeface="Roboto" panose="02000000000000000000" pitchFamily="2" charset="0"/>
                <a:cs typeface="Roboto" panose="02000000000000000000" pitchFamily="2" charset="0"/>
              </a:rPr>
              <a:t>  </a:t>
            </a:r>
            <a:r>
              <a:rPr lang="id-ID" sz="2400" dirty="0">
                <a:ea typeface="Roboto" panose="02000000000000000000" pitchFamily="2" charset="0"/>
                <a:cs typeface="Roboto" panose="02000000000000000000" pitchFamily="2" charset="0"/>
              </a:rPr>
              <a:t>teman.</a:t>
            </a:r>
          </a:p>
          <a:p>
            <a:pPr marL="0" indent="0" algn="just">
              <a:buFont typeface="Arial" panose="020B0604020202020204" pitchFamily="34" charset="0"/>
              <a:buNone/>
            </a:pPr>
            <a:r>
              <a:rPr lang="id-ID" sz="2400" dirty="0">
                <a:ea typeface="Roboto" panose="02000000000000000000" pitchFamily="2" charset="0"/>
                <a:cs typeface="Roboto" panose="02000000000000000000" pitchFamily="2" charset="0"/>
              </a:rPr>
              <a:t>5. Kesadaran akan pentingnya memperjuangkan kebahagiaan dan kesuksesan bagi diri sendiri dan orang lain.</a:t>
            </a:r>
          </a:p>
          <a:p>
            <a:pPr marL="0" indent="0" algn="just">
              <a:buFont typeface="Arial" panose="020B0604020202020204" pitchFamily="34" charset="0"/>
              <a:buNone/>
            </a:pPr>
            <a:r>
              <a:rPr lang="id-ID" sz="2400" dirty="0">
                <a:ea typeface="Roboto" panose="02000000000000000000" pitchFamily="2" charset="0"/>
                <a:cs typeface="Roboto" panose="02000000000000000000" pitchFamily="2" charset="0"/>
              </a:rPr>
              <a:t>Secara keseluruhan, film ini mengajarkan tentang pentingnya ketekunan, kesabaran, dan memiliki tujuan yang jelas dalam mencapai kesuksesan dan kebahagiaan.</a:t>
            </a:r>
          </a:p>
        </p:txBody>
      </p:sp>
    </p:spTree>
    <p:extLst>
      <p:ext uri="{BB962C8B-B14F-4D97-AF65-F5344CB8AC3E}">
        <p14:creationId xmlns:p14="http://schemas.microsoft.com/office/powerpoint/2010/main" val="342325146"/>
      </p:ext>
    </p:extLst>
  </p:cSld>
  <p:clrMapOvr>
    <a:masterClrMapping/>
  </p:clrMapOvr>
</p:sld>
</file>

<file path=ppt/theme/theme1.xml><?xml version="1.0" encoding="utf-8"?>
<a:theme xmlns:a="http://schemas.openxmlformats.org/drawingml/2006/main" name="Tem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470</TotalTime>
  <Words>753</Words>
  <Application>Microsoft Office PowerPoint</Application>
  <PresentationFormat>Widescreen</PresentationFormat>
  <Paragraphs>28</Paragraphs>
  <Slides>10</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Bahnschrift Condensed</vt:lpstr>
      <vt:lpstr>Calibri</vt:lpstr>
      <vt:lpstr>Calibri Light</vt:lpstr>
      <vt:lpstr>Google Sans</vt:lpstr>
      <vt:lpstr>Roboto</vt:lpstr>
      <vt:lpstr>Tema Office</vt:lpstr>
      <vt:lpstr>REVIEW FILM</vt:lpstr>
      <vt:lpstr>PowerPoint Presentation</vt:lpstr>
      <vt:lpstr>Karakter Utama film THE PURSUIT OF HAPPYNESS  *Will Smith yang memerankan Chris Gardner, seorang ayah tunggal yang penuh kasih sayang berjuang untuk menghidupi dirinya dan putranya, Christopher.  Ia menghadapi berbagai kesulitan, namun tetap gigih dan pantang menyerah demi meraih kebahagiaan dan masa depan yang lebih baik untuk dirinya dan putranya. * Thandie Newton yang memerankan Linda Gardner, seorang istri dan ibu yang berjuang untuk mengatasi kesulitan hidup namun akhirnya menyerah dan meninggalkan suami dan putranya. * Jaden Smith yang memerankan Christopher Gardner Jr, seorang anak yang cerdas dan hidup bersama ayahnya menghadapi kesulitan hidup. </vt:lpstr>
      <vt:lpstr>Analisis film THE PURSUIT OF HAPPYNESS dari Aspek Manajemen Sumber Daya Manusia  : Dengan ketekunan, kerja keras, kegigihan dan percaya pada diri sendiri kita dapat mencapai impian kita. Film ini menunjukkan bagaimana Aspek Manajemen SDM (Rekrutmen dan Seleksi, Pelatihan yang efektif, Manajemen Stress dan Kesimbangan Hidup yang seimbang, Motivasi yang tinggi dan Etika kerja yang baik) dapat membantu seseorang mengatasi tantangan dan mencapai tujuannya.</vt:lpstr>
      <vt:lpstr>Pendekatan Personal Mastery</vt:lpstr>
      <vt:lpstr>Pendekatan Mental Model</vt:lpstr>
      <vt:lpstr>Pendekatan Share Vision </vt:lpstr>
      <vt:lpstr>Pendekatan Team Learning and System Thinking</vt:lpstr>
      <vt:lpstr>Conclution (Kesimpulan)</vt:lpstr>
      <vt:lpstr>TERIMA KASIH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REVIEW FILM</dc:title>
  <dc:creator>Jenna Maghfira</dc:creator>
  <cp:lastModifiedBy>indah pribadi putri</cp:lastModifiedBy>
  <cp:revision>14</cp:revision>
  <dcterms:created xsi:type="dcterms:W3CDTF">2025-03-25T05:19:57Z</dcterms:created>
  <dcterms:modified xsi:type="dcterms:W3CDTF">2025-04-14T04:40:55Z</dcterms:modified>
</cp:coreProperties>
</file>