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6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2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3/16/2025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ppk.kemenkeu.go.id/%20in/post/paket-aplikasi-atla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Pengenalan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tentang</a:t>
            </a:r>
            <a:r>
              <a:rPr lang="en-US" dirty="0">
                <a:solidFill>
                  <a:srgbClr val="FFFF00"/>
                </a:solidFill>
              </a:rPr>
              <a:t> ATLAS (Audit Tools and Link Archive  System)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95993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RIEKA RAMADHANIYAH</a:t>
            </a:r>
          </a:p>
          <a:p>
            <a:r>
              <a:rPr lang="en-US" dirty="0" smtClean="0"/>
              <a:t>PRODI AKUNTANSI – IBI DARMAJAYA</a:t>
            </a:r>
          </a:p>
          <a:p>
            <a:r>
              <a:rPr lang="en-US" dirty="0" smtClean="0"/>
              <a:t>2025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130" y="248997"/>
            <a:ext cx="1200150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59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12" y="720143"/>
            <a:ext cx="10571998" cy="970450"/>
          </a:xfrm>
        </p:spPr>
        <p:txBody>
          <a:bodyPr/>
          <a:lstStyle/>
          <a:p>
            <a:r>
              <a:rPr lang="en-US" dirty="0"/>
              <a:t>ATLAS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substantif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ATLAS </a:t>
            </a:r>
            <a:r>
              <a:rPr lang="en-US" dirty="0" err="1"/>
              <a:t>didesain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, proses,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audit.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substantif</a:t>
            </a:r>
            <a:r>
              <a:rPr lang="en-US" dirty="0"/>
              <a:t>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auditor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audit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format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substantif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587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rogram </a:t>
            </a:r>
            <a:r>
              <a:rPr lang="en-US" dirty="0"/>
              <a:t>audit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Internal Control Questionnaire (IQC) </a:t>
            </a:r>
            <a:r>
              <a:rPr lang="en-US" dirty="0" err="1"/>
              <a:t>pada</a:t>
            </a:r>
            <a:r>
              <a:rPr lang="en-US" dirty="0"/>
              <a:t> ATLAS?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5197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ATLAS </a:t>
            </a:r>
            <a:r>
              <a:rPr lang="en-US" dirty="0" err="1"/>
              <a:t>indeks</a:t>
            </a:r>
            <a:r>
              <a:rPr lang="en-US" dirty="0"/>
              <a:t> A250 Control Risk, </a:t>
            </a:r>
            <a:r>
              <a:rPr lang="en-US" dirty="0" err="1"/>
              <a:t>formulir</a:t>
            </a:r>
            <a:r>
              <a:rPr lang="en-US" dirty="0"/>
              <a:t> ICQ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auditor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ringkasan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internal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(</a:t>
            </a:r>
            <a:r>
              <a:rPr lang="en-US" dirty="0" err="1"/>
              <a:t>indeks</a:t>
            </a:r>
            <a:r>
              <a:rPr lang="en-US" dirty="0"/>
              <a:t> A250.1 Control Risk – Entity Level </a:t>
            </a:r>
            <a:r>
              <a:rPr lang="en-US" dirty="0" err="1"/>
              <a:t>dan</a:t>
            </a:r>
            <a:r>
              <a:rPr lang="en-US" dirty="0"/>
              <a:t> A250.1.A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Internal),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(A250.1.B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(A250.2 </a:t>
            </a:r>
            <a:r>
              <a:rPr lang="en-US" dirty="0" err="1"/>
              <a:t>s.d.</a:t>
            </a:r>
            <a:r>
              <a:rPr lang="en-US" dirty="0"/>
              <a:t> A250.12).</a:t>
            </a:r>
          </a:p>
          <a:p>
            <a:pPr algn="just"/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auditor.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, ICQ,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proses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,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, </a:t>
            </a:r>
            <a:r>
              <a:rPr lang="en-US" dirty="0" err="1"/>
              <a:t>reperforming</a:t>
            </a:r>
            <a:r>
              <a:rPr lang="en-US" dirty="0"/>
              <a:t>,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internal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mengombinasikan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auditor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keandalan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internal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SA 330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Respons</a:t>
            </a:r>
            <a:r>
              <a:rPr lang="en-US" dirty="0"/>
              <a:t> Auditor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yang </a:t>
            </a:r>
            <a:r>
              <a:rPr lang="en-US" dirty="0" err="1"/>
              <a:t>Dinilai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403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Silahkan</a:t>
            </a:r>
            <a:r>
              <a:rPr lang="en-US" dirty="0" smtClean="0"/>
              <a:t> download </a:t>
            </a:r>
            <a:r>
              <a:rPr lang="en-US" dirty="0" err="1" smtClean="0"/>
              <a:t>apilkasinya</a:t>
            </a:r>
            <a:endParaRPr lang="en-US" dirty="0" smtClean="0"/>
          </a:p>
          <a:p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panduannya</a:t>
            </a:r>
            <a:endParaRPr lang="en-US" dirty="0" smtClean="0"/>
          </a:p>
          <a:p>
            <a:r>
              <a:rPr lang="en-US" dirty="0" smtClean="0"/>
              <a:t>Kita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buka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ATLAS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36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ATLAS (Audit Tools and Linked Archived System)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perangkat</a:t>
            </a:r>
            <a:r>
              <a:rPr lang="en-US" sz="2400" dirty="0"/>
              <a:t> </a:t>
            </a:r>
            <a:r>
              <a:rPr lang="en-US" sz="2400" dirty="0" err="1"/>
              <a:t>lunak</a:t>
            </a:r>
            <a:r>
              <a:rPr lang="en-US" sz="2400" dirty="0"/>
              <a:t> yang </a:t>
            </a:r>
            <a:r>
              <a:rPr lang="en-US" sz="2400" dirty="0" err="1"/>
              <a:t>dikembangkan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Pembinaan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(PPPK) </a:t>
            </a:r>
            <a:r>
              <a:rPr lang="en-US" sz="2400" dirty="0" err="1"/>
              <a:t>dan</a:t>
            </a:r>
            <a:r>
              <a:rPr lang="en-US" sz="2400" dirty="0"/>
              <a:t> IAPI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auditor </a:t>
            </a:r>
            <a:r>
              <a:rPr lang="en-US" sz="2400" dirty="0" err="1"/>
              <a:t>dalam</a:t>
            </a:r>
            <a:r>
              <a:rPr lang="en-US" sz="2400" dirty="0"/>
              <a:t> proses audit, </a:t>
            </a:r>
            <a:r>
              <a:rPr lang="en-US" sz="2400" dirty="0" err="1"/>
              <a:t>terutama</a:t>
            </a:r>
            <a:r>
              <a:rPr lang="en-US" sz="2400" dirty="0"/>
              <a:t> audit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dokumentasi</a:t>
            </a:r>
            <a:r>
              <a:rPr lang="en-US" sz="2400" dirty="0"/>
              <a:t> </a:t>
            </a:r>
            <a:r>
              <a:rPr lang="en-US" sz="2400" dirty="0" err="1"/>
              <a:t>kertas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yang </a:t>
            </a:r>
            <a:r>
              <a:rPr lang="en-US" sz="2400" dirty="0" err="1"/>
              <a:t>terintegrasi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efisien</a:t>
            </a:r>
            <a:r>
              <a:rPr lang="en-US" sz="2400" dirty="0"/>
              <a:t>. 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835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102" y="253644"/>
            <a:ext cx="9594262" cy="6411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64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268" y="300250"/>
            <a:ext cx="11204264" cy="630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1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224" y="313898"/>
            <a:ext cx="11600879" cy="618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540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55934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ATLAS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perkakas</a:t>
            </a:r>
            <a:r>
              <a:rPr lang="en-US" dirty="0"/>
              <a:t> audit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audit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.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penyiapan</a:t>
            </a:r>
            <a:r>
              <a:rPr lang="en-US" dirty="0"/>
              <a:t> </a:t>
            </a:r>
            <a:r>
              <a:rPr lang="en-US" dirty="0" err="1"/>
              <a:t>dokumentasi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terintegrasi</a:t>
            </a:r>
            <a:r>
              <a:rPr lang="en-US" dirty="0"/>
              <a:t>,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pra-perikatan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. ATLAS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kepatuhan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Audit –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Akuntan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(SA-SPAP). </a:t>
            </a:r>
            <a:endParaRPr lang="en-US" dirty="0" smtClean="0"/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audit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ATLAS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audit </a:t>
            </a:r>
            <a:r>
              <a:rPr lang="en-US" dirty="0" err="1"/>
              <a:t>berbasis</a:t>
            </a:r>
            <a:r>
              <a:rPr lang="en-US" dirty="0"/>
              <a:t> International Standards on Auditing (ISA)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4 </a:t>
            </a:r>
            <a:r>
              <a:rPr lang="en-US" dirty="0" err="1"/>
              <a:t>tahapan</a:t>
            </a:r>
            <a:r>
              <a:rPr lang="en-US" dirty="0"/>
              <a:t> audit:</a:t>
            </a:r>
          </a:p>
          <a:p>
            <a:pPr marL="804863">
              <a:buAutoNum type="alphaLcPeriod"/>
            </a:pP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 </a:t>
            </a:r>
            <a:r>
              <a:rPr lang="en-US" dirty="0" err="1"/>
              <a:t>klien</a:t>
            </a:r>
            <a:r>
              <a:rPr lang="en-US" dirty="0"/>
              <a:t> (</a:t>
            </a:r>
            <a:r>
              <a:rPr lang="en-US" dirty="0" smtClean="0"/>
              <a:t>pre-engagement)</a:t>
            </a:r>
          </a:p>
          <a:p>
            <a:pPr marL="804863">
              <a:buAutoNum type="alphaLcPeriod"/>
            </a:pP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/>
              <a:t>risiko</a:t>
            </a:r>
            <a:r>
              <a:rPr lang="en-US" dirty="0"/>
              <a:t> (risk </a:t>
            </a:r>
            <a:r>
              <a:rPr lang="en-US" dirty="0" smtClean="0"/>
              <a:t>assessment)</a:t>
            </a:r>
          </a:p>
          <a:p>
            <a:pPr marL="804863">
              <a:buAutoNum type="alphaLcPeriod"/>
            </a:pPr>
            <a:r>
              <a:rPr lang="en-US" dirty="0" err="1" smtClean="0"/>
              <a:t>Respons</a:t>
            </a:r>
            <a:r>
              <a:rPr lang="en-US" dirty="0" smtClean="0"/>
              <a:t> </a:t>
            </a:r>
            <a:r>
              <a:rPr lang="en-US" dirty="0" err="1"/>
              <a:t>risiko</a:t>
            </a:r>
            <a:r>
              <a:rPr lang="en-US" dirty="0"/>
              <a:t> (risk </a:t>
            </a:r>
            <a:r>
              <a:rPr lang="en-US" dirty="0" smtClean="0"/>
              <a:t>response)</a:t>
            </a:r>
          </a:p>
          <a:p>
            <a:pPr marL="804863">
              <a:buAutoNum type="alphaLcPeriod"/>
            </a:pP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/>
              <a:t>(reporting)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3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Aplikasi</a:t>
            </a:r>
            <a:r>
              <a:rPr lang="en-US" dirty="0"/>
              <a:t> ATLAS di </a:t>
            </a:r>
            <a:r>
              <a:rPr lang="en-US" dirty="0" err="1"/>
              <a:t>situs</a:t>
            </a:r>
            <a:r>
              <a:rPr lang="en-US" dirty="0"/>
              <a:t> web PPPK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 </a:t>
            </a:r>
            <a:r>
              <a:rPr lang="en-US" dirty="0">
                <a:hlinkClick r:id="rId2"/>
              </a:rPr>
              <a:t>https://pppk.kemenkeu.go.id/ </a:t>
            </a:r>
            <a:r>
              <a:rPr lang="en-US" dirty="0" smtClean="0">
                <a:hlinkClick r:id="rId2"/>
              </a:rPr>
              <a:t>in/post/</a:t>
            </a:r>
            <a:r>
              <a:rPr lang="en-US" dirty="0" err="1" smtClean="0">
                <a:hlinkClick r:id="rId2"/>
              </a:rPr>
              <a:t>paket</a:t>
            </a:r>
            <a:r>
              <a:rPr lang="en-US" dirty="0" smtClean="0">
                <a:hlinkClick r:id="rId2"/>
              </a:rPr>
              <a:t>-</a:t>
            </a:r>
            <a:r>
              <a:rPr lang="en-US" dirty="0" err="1" smtClean="0">
                <a:hlinkClick r:id="rId2"/>
              </a:rPr>
              <a:t>aplikasi</a:t>
            </a:r>
            <a:r>
              <a:rPr lang="en-US" dirty="0" smtClean="0">
                <a:hlinkClick r:id="rId2"/>
              </a:rPr>
              <a:t>-atlas</a:t>
            </a:r>
            <a:r>
              <a:rPr lang="en-US" dirty="0" smtClean="0"/>
              <a:t> </a:t>
            </a:r>
          </a:p>
          <a:p>
            <a:r>
              <a:rPr lang="sv-SE" dirty="0"/>
              <a:t>P</a:t>
            </a:r>
            <a:r>
              <a:rPr lang="sv-SE" dirty="0" smtClean="0"/>
              <a:t>anduan </a:t>
            </a:r>
            <a:r>
              <a:rPr lang="sv-SE" dirty="0"/>
              <a:t>penggunaan aplikasi ATLAS di situs web PPPK pada alamat </a:t>
            </a:r>
            <a:r>
              <a:rPr lang="sv-SE" dirty="0">
                <a:hlinkClick r:id="rId2"/>
              </a:rPr>
              <a:t>https://pppk.kemenkeu.go.id/ in/post/buku-panduan-atlas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88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12" y="802030"/>
            <a:ext cx="10571998" cy="970450"/>
          </a:xfrm>
        </p:spPr>
        <p:txBody>
          <a:bodyPr/>
          <a:lstStyle/>
          <a:p>
            <a:r>
              <a:rPr lang="fi-FI" dirty="0"/>
              <a:t>Aplikasi ATLAS perlu melampirkan kertas kerja 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142698"/>
            <a:ext cx="10554574" cy="288358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ATLAS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dokumentasi</a:t>
            </a:r>
            <a:r>
              <a:rPr lang="en-US" dirty="0"/>
              <a:t> audit. </a:t>
            </a:r>
            <a:r>
              <a:rPr lang="en-US" dirty="0" err="1"/>
              <a:t>Pada</a:t>
            </a:r>
            <a:r>
              <a:rPr lang="en-US" dirty="0"/>
              <a:t> ATLAS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audit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audit. </a:t>
            </a:r>
            <a:r>
              <a:rPr lang="en-US" dirty="0" err="1"/>
              <a:t>Kemudian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menempuh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audit,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mendokumentasikan</a:t>
            </a:r>
            <a:r>
              <a:rPr lang="en-US" dirty="0"/>
              <a:t> </a:t>
            </a:r>
            <a:r>
              <a:rPr lang="en-US" dirty="0" err="1" smtClean="0"/>
              <a:t>prosedur-prosedur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disyaratkan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Audit 230 </a:t>
            </a:r>
            <a:r>
              <a:rPr lang="en-US" dirty="0" err="1"/>
              <a:t>Dokumentasi</a:t>
            </a:r>
            <a:r>
              <a:rPr lang="en-US" dirty="0"/>
              <a:t> Audit, </a:t>
            </a:r>
            <a:r>
              <a:rPr lang="en-US" dirty="0" err="1"/>
              <a:t>paragraf</a:t>
            </a:r>
            <a:r>
              <a:rPr lang="en-US" dirty="0"/>
              <a:t> 8 </a:t>
            </a:r>
            <a:r>
              <a:rPr lang="en-US" dirty="0" err="1"/>
              <a:t>dan</a:t>
            </a:r>
            <a:r>
              <a:rPr lang="en-US" dirty="0"/>
              <a:t> 9.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843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Aplikasi </a:t>
            </a:r>
            <a:r>
              <a:rPr lang="fi-FI" dirty="0"/>
              <a:t>ATLAS perlu melampirkan kertas kerja lain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14991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pernilaian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10000"/>
              </a:lnSpc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form A230.6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. </a:t>
            </a:r>
            <a:r>
              <a:rPr lang="en-US" dirty="0" err="1"/>
              <a:t>Kemudian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melengkapi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audit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halhal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 </a:t>
            </a:r>
            <a:r>
              <a:rPr lang="en-US" dirty="0" err="1" smtClean="0"/>
              <a:t>Selanjutnya</a:t>
            </a:r>
            <a:r>
              <a:rPr lang="en-US" dirty="0"/>
              <a:t>, </a:t>
            </a:r>
            <a:r>
              <a:rPr lang="en-US" dirty="0" err="1"/>
              <a:t>pengujian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didokumentasikan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10000"/>
              </a:lnSpc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begitu</a:t>
            </a:r>
            <a:r>
              <a:rPr lang="en-US" dirty="0"/>
              <a:t>, auditor </a:t>
            </a:r>
            <a:r>
              <a:rPr lang="en-US" dirty="0" err="1"/>
              <a:t>berpengalaman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audit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audit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Terakhir</a:t>
            </a:r>
            <a:r>
              <a:rPr lang="en-US" dirty="0"/>
              <a:t>, </a:t>
            </a:r>
            <a:r>
              <a:rPr lang="en-US" dirty="0" err="1"/>
              <a:t>Sobat</a:t>
            </a:r>
            <a:r>
              <a:rPr lang="en-US" dirty="0"/>
              <a:t> </a:t>
            </a:r>
            <a:r>
              <a:rPr lang="en-US" dirty="0" err="1"/>
              <a:t>Proksi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rujukan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melampirkan</a:t>
            </a:r>
            <a:r>
              <a:rPr lang="en-US" dirty="0"/>
              <a:t> </a:t>
            </a:r>
            <a:r>
              <a:rPr lang="en-US" dirty="0" err="1"/>
              <a:t>tautan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rujukan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“LAMPIRAN KERTAS KERJA”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form A230.6.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2100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908</TotalTime>
  <Words>587</Words>
  <Application>Microsoft Office PowerPoint</Application>
  <PresentationFormat>Widescreen</PresentationFormat>
  <Paragraphs>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2</vt:lpstr>
      <vt:lpstr>Quotable</vt:lpstr>
      <vt:lpstr>Pengenalan tentang ATLAS (Audit Tools and Link Archive  System)</vt:lpstr>
      <vt:lpstr>Pendahuluan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Aplikasi ATLAS perlu melampirkan kertas kerja lain</vt:lpstr>
      <vt:lpstr>Aplikasi ATLAS perlu melampirkan kertas kerja lain</vt:lpstr>
      <vt:lpstr>ATLAS menyediakan fitur yang dapat melakukan pengujian substantif?</vt:lpstr>
      <vt:lpstr>Program audit dan prosedur Internal Control Questionnaire (IQC) pada ATLAS? 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KEUANGAN BERBASIS TEKNOLOGI</dc:title>
  <dc:creator>Microsoft account</dc:creator>
  <cp:lastModifiedBy>Microsoft account</cp:lastModifiedBy>
  <cp:revision>16</cp:revision>
  <dcterms:created xsi:type="dcterms:W3CDTF">2025-03-08T07:39:59Z</dcterms:created>
  <dcterms:modified xsi:type="dcterms:W3CDTF">2025-03-16T07:05:27Z</dcterms:modified>
</cp:coreProperties>
</file>