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</p:sldMasterIdLst>
  <p:notesMasterIdLst>
    <p:notesMasterId r:id="rId29"/>
  </p:notesMasterIdLst>
  <p:sldIdLst>
    <p:sldId id="257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2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5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874B6-7FD0-48EC-B9B6-6A922FADFE8F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7709D-7FF6-4BFC-8071-F493CFD492E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319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19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08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800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888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1910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91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0248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2235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582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001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376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9726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3331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3505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8951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4946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8339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8398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3938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485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351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425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6142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158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717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5387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4481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693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302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482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342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347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608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190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5978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16A505C-181E-4A23-B9F8-F8AAA745E430}" type="datetimeFigureOut">
              <a:rPr lang="en-ID" smtClean="0"/>
              <a:t>31/05/2025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5C9473-7A02-4FB4-9F0F-2944DF2D929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7165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87127-EB66-4D3D-B642-9C0F9ABBA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1" y="220196"/>
            <a:ext cx="2341067" cy="23410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C9A472-091A-4D18-A777-1D4834A10D14}"/>
              </a:ext>
            </a:extLst>
          </p:cNvPr>
          <p:cNvSpPr txBox="1"/>
          <p:nvPr/>
        </p:nvSpPr>
        <p:spPr>
          <a:xfrm>
            <a:off x="3985589" y="489957"/>
            <a:ext cx="767509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STRATEGIC HUMAN RESOURCE MANAGEMENT</a:t>
            </a:r>
          </a:p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(MANAJEMEN SUMBER DAYA MANUSIA STRATEGIC)</a:t>
            </a:r>
            <a:endParaRPr lang="en-ID" sz="2800" dirty="0"/>
          </a:p>
        </p:txBody>
      </p:sp>
      <p:sp>
        <p:nvSpPr>
          <p:cNvPr id="31" name="Rectangle 115">
            <a:extLst>
              <a:ext uri="{FF2B5EF4-FFF2-40B4-BE49-F238E27FC236}">
                <a16:creationId xmlns:a16="http://schemas.microsoft.com/office/drawing/2014/main" id="{0B606C4F-7307-402B-B264-D0DBEE5D715D}"/>
              </a:ext>
            </a:extLst>
          </p:cNvPr>
          <p:cNvSpPr txBox="1">
            <a:spLocks noChangeArrowheads="1"/>
          </p:cNvSpPr>
          <p:nvPr/>
        </p:nvSpPr>
        <p:spPr>
          <a:xfrm>
            <a:off x="7823136" y="6119375"/>
            <a:ext cx="3931129" cy="47942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altLang="en-US" sz="2000" kern="0" dirty="0">
                <a:latin typeface="Arial Rounded MT Bold" pitchFamily="34" charset="0"/>
              </a:rPr>
              <a:t>Dr. KHAIDARMANSYAH</a:t>
            </a:r>
            <a:endParaRPr lang="es-ES" altLang="en-US" sz="2000" kern="0" dirty="0">
              <a:latin typeface="Arial Rounded MT Bol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380258-30EF-4882-92D4-A3CFB18D91A3}"/>
              </a:ext>
            </a:extLst>
          </p:cNvPr>
          <p:cNvSpPr txBox="1"/>
          <p:nvPr/>
        </p:nvSpPr>
        <p:spPr>
          <a:xfrm>
            <a:off x="2022612" y="3870889"/>
            <a:ext cx="57546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</a:rPr>
              <a:t>PERTEMUAN XI</a:t>
            </a:r>
            <a:endParaRPr lang="en-ID" sz="3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5BA16D-8D62-4C8E-B008-004E1F540279}"/>
              </a:ext>
            </a:extLst>
          </p:cNvPr>
          <p:cNvSpPr txBox="1"/>
          <p:nvPr/>
        </p:nvSpPr>
        <p:spPr>
          <a:xfrm>
            <a:off x="677178" y="4744292"/>
            <a:ext cx="8908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EMPLOYEE ENGAGEMENT</a:t>
            </a:r>
            <a:endParaRPr lang="en-ID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747B966-003A-443E-94B8-D6A3F6A33781}"/>
              </a:ext>
            </a:extLst>
          </p:cNvPr>
          <p:cNvCxnSpPr/>
          <p:nvPr/>
        </p:nvCxnSpPr>
        <p:spPr>
          <a:xfrm>
            <a:off x="974341" y="4547997"/>
            <a:ext cx="71580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602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62306-4B12-4D4D-9613-B1D0888D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92" y="206942"/>
            <a:ext cx="11819823" cy="64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0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0DABCA-BA18-4673-8982-4DB4D7748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" y="144379"/>
            <a:ext cx="11848699" cy="658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86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3F5E6D-D488-41CF-A4BD-5F4555166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91440"/>
            <a:ext cx="11468501" cy="661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60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A274CA-C396-4069-B5F9-201A4AF55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4" y="178066"/>
            <a:ext cx="11550315" cy="64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0DA710-A7B2-4B7A-BB21-F1BBC7D7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63629"/>
            <a:ext cx="11338559" cy="64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24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5C09CD-25EB-4615-9DB6-15A4C5F57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63" y="129130"/>
            <a:ext cx="11762073" cy="65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8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5D9E8C-16AB-49AC-AE4C-08A5431B8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4" y="181990"/>
            <a:ext cx="11714920" cy="65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9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E8249C-000E-4B35-BACC-3C4B82AC3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06" y="217805"/>
            <a:ext cx="11425187" cy="64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66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4570A8-12C2-43B4-9C31-BB99373C1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46" y="243976"/>
            <a:ext cx="11699507" cy="657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64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57FB6D-2767-406B-A66D-A581EC21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6" y="154066"/>
            <a:ext cx="11646568" cy="65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15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4E0667-23BF-4C99-A4FA-93D4D6FAD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67377"/>
            <a:ext cx="11656194" cy="6634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CEF61-5295-4679-8274-1A0457408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847" y="4336181"/>
            <a:ext cx="2911453" cy="2200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A315E1-7BC7-471F-8D81-662E17FDD69F}"/>
              </a:ext>
            </a:extLst>
          </p:cNvPr>
          <p:cNvSpPr txBox="1"/>
          <p:nvPr/>
        </p:nvSpPr>
        <p:spPr>
          <a:xfrm>
            <a:off x="5082138" y="3046159"/>
            <a:ext cx="26758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What is an</a:t>
            </a:r>
            <a:endParaRPr lang="en-ID" sz="3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598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7CDD49-A200-4CF3-80BD-51D42E8CC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" y="180821"/>
            <a:ext cx="11551420" cy="649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89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E18749-4BC9-4FD9-9E93-B138341B7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3" y="153202"/>
            <a:ext cx="11526253" cy="64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18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BA890-D67C-4D93-B4E2-6EA56B225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2" y="203877"/>
            <a:ext cx="11742019" cy="64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6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EBC85E-46ED-46F8-B78E-DBCD390C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4" y="164923"/>
            <a:ext cx="11600707" cy="65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21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BA2118-F637-4171-BA88-9DB6D0BC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4" y="274769"/>
            <a:ext cx="11617691" cy="639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1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C6683D-5E4C-4B9D-BFA8-FD10E8C54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7" y="172099"/>
            <a:ext cx="11641755" cy="65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59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A08833-2D6C-4A1D-BAC0-585CBE98E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" y="0"/>
            <a:ext cx="1206782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E7B18-0797-4DBF-9872-12F1F69D0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992" y="5557693"/>
            <a:ext cx="3500229" cy="9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0E3606-279B-4C1E-AB65-18E4E5629D9E}"/>
              </a:ext>
            </a:extLst>
          </p:cNvPr>
          <p:cNvSpPr txBox="1"/>
          <p:nvPr/>
        </p:nvSpPr>
        <p:spPr>
          <a:xfrm>
            <a:off x="505377" y="535900"/>
            <a:ext cx="871562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2600" b="0" i="1" dirty="0">
                <a:solidFill>
                  <a:srgbClr val="0C0C0C"/>
                </a:solidFill>
                <a:effectLst/>
                <a:latin typeface="Rubik"/>
              </a:rPr>
              <a:t>Employee engagement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 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merupakan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istilah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dalam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bidang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 </a:t>
            </a:r>
            <a:r>
              <a:rPr lang="en-ID" sz="2600" b="0" i="1" dirty="0">
                <a:solidFill>
                  <a:srgbClr val="0C0C0C"/>
                </a:solidFill>
                <a:effectLst/>
                <a:latin typeface="Rubik"/>
              </a:rPr>
              <a:t>Human Resources 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yang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diambil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dari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Bahasa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Inggris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2600" dirty="0" err="1">
                <a:solidFill>
                  <a:srgbClr val="0C0C0C"/>
                </a:solidFill>
                <a:latin typeface="Rubik"/>
              </a:rPr>
              <a:t>A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pabila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diterjemahkan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secara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harfiah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artinya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keterikatan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karyawan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Secara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pelaksanaanya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, </a:t>
            </a:r>
            <a:r>
              <a:rPr lang="en-ID" sz="2600" b="0" i="1" dirty="0">
                <a:solidFill>
                  <a:srgbClr val="0C0C0C"/>
                </a:solidFill>
                <a:effectLst/>
                <a:latin typeface="Rubik"/>
              </a:rPr>
              <a:t>employee engagement 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adalah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ukuran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seberapa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terikatnya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karyawan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dengan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pekerjaan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,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perusahaan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, dan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tujuan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 </a:t>
            </a:r>
            <a:r>
              <a:rPr lang="en-ID" sz="2600" b="0" i="0" dirty="0" err="1">
                <a:solidFill>
                  <a:srgbClr val="0C0C0C"/>
                </a:solidFill>
                <a:effectLst/>
                <a:latin typeface="Rubik"/>
              </a:rPr>
              <a:t>organisasi</a:t>
            </a:r>
            <a:r>
              <a:rPr lang="en-ID" sz="2600" b="0" i="0" dirty="0">
                <a:solidFill>
                  <a:srgbClr val="0C0C0C"/>
                </a:solidFill>
                <a:effectLst/>
                <a:latin typeface="Rubik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3A057-8D13-4E14-AF7A-C2C5FC192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608" y="3212532"/>
            <a:ext cx="3149015" cy="3149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7821A-5BF0-47EA-A8DC-B6591195B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99" y="3907798"/>
            <a:ext cx="5635691" cy="286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AA9C2-D578-4F77-ACE3-67A54B1F9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" y="327258"/>
            <a:ext cx="11632131" cy="632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8776B-D52C-440B-A82A-136B96536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105878"/>
            <a:ext cx="11675444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56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6CB792-D031-4C07-8EAA-83F2FE268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134754"/>
            <a:ext cx="11454064" cy="651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3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5AF29-C25B-4B0F-8B2D-4EA3D0CF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7" y="129940"/>
            <a:ext cx="11454063" cy="650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6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733DC-A2DA-41FD-926C-1D13C115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4" y="187693"/>
            <a:ext cx="11901638" cy="64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70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6178BA-390D-40C8-8344-3C2959ED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11829448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9326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1267</TotalTime>
  <Words>62</Words>
  <Application>Microsoft Office PowerPoint</Application>
  <PresentationFormat>Widescreen</PresentationFormat>
  <Paragraphs>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 Rounded MT Bold</vt:lpstr>
      <vt:lpstr>Calibri</vt:lpstr>
      <vt:lpstr>Century Gothic</vt:lpstr>
      <vt:lpstr>Rubik</vt:lpstr>
      <vt:lpstr>Wingdings</vt:lpstr>
      <vt:lpstr>Wingdings 3</vt:lpstr>
      <vt:lpstr>Slice</vt:lpstr>
      <vt:lpstr>1_Slice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khaidar mansyah</dc:creator>
  <cp:lastModifiedBy>USER</cp:lastModifiedBy>
  <cp:revision>208</cp:revision>
  <dcterms:created xsi:type="dcterms:W3CDTF">2025-04-10T12:54:54Z</dcterms:created>
  <dcterms:modified xsi:type="dcterms:W3CDTF">2025-05-31T04:02:58Z</dcterms:modified>
</cp:coreProperties>
</file>