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9F1C5C-CE02-4C06-BC7F-54DA07538595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4_2" csCatId="accent4" phldr="1"/>
      <dgm:spPr/>
    </dgm:pt>
    <dgm:pt modelId="{46D3EBF4-D593-420A-918F-92D1F470E5CA}">
      <dgm:prSet phldrT="[Text]"/>
      <dgm:spPr/>
      <dgm:t>
        <a:bodyPr/>
        <a:lstStyle/>
        <a:p>
          <a:r>
            <a:rPr lang="en-US" dirty="0" err="1"/>
            <a:t>Protokol</a:t>
          </a:r>
          <a:r>
            <a:rPr lang="en-US" dirty="0"/>
            <a:t> </a:t>
          </a:r>
          <a:r>
            <a:rPr lang="en-US" dirty="0" err="1"/>
            <a:t>Keamanan</a:t>
          </a:r>
          <a:endParaRPr lang="en-ID" dirty="0"/>
        </a:p>
      </dgm:t>
    </dgm:pt>
    <dgm:pt modelId="{B8F3B521-A571-4DA3-A1DB-9F4F7FF64149}" type="parTrans" cxnId="{22EDA47B-5D70-4DEC-B041-E042FC428FDF}">
      <dgm:prSet/>
      <dgm:spPr/>
      <dgm:t>
        <a:bodyPr/>
        <a:lstStyle/>
        <a:p>
          <a:endParaRPr lang="en-ID"/>
        </a:p>
      </dgm:t>
    </dgm:pt>
    <dgm:pt modelId="{60DBB9E1-A99B-4897-B96C-7803A18CA13C}" type="sibTrans" cxnId="{22EDA47B-5D70-4DEC-B041-E042FC428FDF}">
      <dgm:prSet/>
      <dgm:spPr/>
      <dgm:t>
        <a:bodyPr/>
        <a:lstStyle/>
        <a:p>
          <a:endParaRPr lang="en-ID"/>
        </a:p>
      </dgm:t>
    </dgm:pt>
    <dgm:pt modelId="{CE5F8EC2-3B34-4051-B814-FBEAC9B58A3F}">
      <dgm:prSet phldrT="[Text]"/>
      <dgm:spPr/>
      <dgm:t>
        <a:bodyPr/>
        <a:lstStyle/>
        <a:p>
          <a:r>
            <a:rPr lang="en-US" dirty="0"/>
            <a:t>Firewall </a:t>
          </a:r>
          <a:endParaRPr lang="en-ID" dirty="0"/>
        </a:p>
      </dgm:t>
    </dgm:pt>
    <dgm:pt modelId="{039C89BE-EB17-436B-A73C-E0045F1FCB23}" type="parTrans" cxnId="{36442FEA-82BA-4CD3-A57E-0904ADEF9750}">
      <dgm:prSet/>
      <dgm:spPr/>
      <dgm:t>
        <a:bodyPr/>
        <a:lstStyle/>
        <a:p>
          <a:endParaRPr lang="en-ID"/>
        </a:p>
      </dgm:t>
    </dgm:pt>
    <dgm:pt modelId="{B4710572-60E6-4621-801C-943157F610E6}" type="sibTrans" cxnId="{36442FEA-82BA-4CD3-A57E-0904ADEF9750}">
      <dgm:prSet/>
      <dgm:spPr/>
      <dgm:t>
        <a:bodyPr/>
        <a:lstStyle/>
        <a:p>
          <a:endParaRPr lang="en-ID"/>
        </a:p>
      </dgm:t>
    </dgm:pt>
    <dgm:pt modelId="{B5B4A202-D797-49A5-9B2F-3F9FF9B6D8AD}">
      <dgm:prSet phldrT="[Text]"/>
      <dgm:spPr/>
      <dgm:t>
        <a:bodyPr/>
        <a:lstStyle/>
        <a:p>
          <a:r>
            <a:rPr lang="en-US" dirty="0" err="1"/>
            <a:t>Keamanan</a:t>
          </a:r>
          <a:r>
            <a:rPr lang="en-US" dirty="0"/>
            <a:t> Router</a:t>
          </a:r>
          <a:endParaRPr lang="en-ID" dirty="0"/>
        </a:p>
      </dgm:t>
    </dgm:pt>
    <dgm:pt modelId="{0A0F4576-D7C3-4990-B89A-B68236C84745}" type="parTrans" cxnId="{7EE4FDDD-E936-4388-BEF3-EE0A61A6D7B4}">
      <dgm:prSet/>
      <dgm:spPr/>
      <dgm:t>
        <a:bodyPr/>
        <a:lstStyle/>
        <a:p>
          <a:endParaRPr lang="en-ID"/>
        </a:p>
      </dgm:t>
    </dgm:pt>
    <dgm:pt modelId="{5A016450-6758-4A68-9ED2-2C433BDD81DA}" type="sibTrans" cxnId="{7EE4FDDD-E936-4388-BEF3-EE0A61A6D7B4}">
      <dgm:prSet/>
      <dgm:spPr/>
      <dgm:t>
        <a:bodyPr/>
        <a:lstStyle/>
        <a:p>
          <a:endParaRPr lang="en-ID"/>
        </a:p>
      </dgm:t>
    </dgm:pt>
    <dgm:pt modelId="{C907562F-ACE5-41D0-AB1F-FF9DD35214C6}" type="pres">
      <dgm:prSet presAssocID="{089F1C5C-CE02-4C06-BC7F-54DA07538595}" presName="Name0" presStyleCnt="0">
        <dgm:presLayoutVars>
          <dgm:dir/>
          <dgm:resizeHandles val="exact"/>
        </dgm:presLayoutVars>
      </dgm:prSet>
      <dgm:spPr/>
    </dgm:pt>
    <dgm:pt modelId="{DD9F30DC-333C-4DA6-A5AE-9175FFAD65CA}" type="pres">
      <dgm:prSet presAssocID="{46D3EBF4-D593-420A-918F-92D1F470E5CA}" presName="composite" presStyleCnt="0"/>
      <dgm:spPr/>
    </dgm:pt>
    <dgm:pt modelId="{FD152445-2FAE-40C4-9ED1-4E8B93ACC13B}" type="pres">
      <dgm:prSet presAssocID="{46D3EBF4-D593-420A-918F-92D1F470E5CA}" presName="bgChev" presStyleLbl="node1" presStyleIdx="0" presStyleCnt="3"/>
      <dgm:spPr/>
    </dgm:pt>
    <dgm:pt modelId="{2CC1C929-9A4D-4B9C-A9A4-196E8BA18B98}" type="pres">
      <dgm:prSet presAssocID="{46D3EBF4-D593-420A-918F-92D1F470E5CA}" presName="txNode" presStyleLbl="fgAcc1" presStyleIdx="0" presStyleCnt="3">
        <dgm:presLayoutVars>
          <dgm:bulletEnabled val="1"/>
        </dgm:presLayoutVars>
      </dgm:prSet>
      <dgm:spPr/>
    </dgm:pt>
    <dgm:pt modelId="{7EF82BAF-59D4-465F-8BDC-6DB67FCD2B3E}" type="pres">
      <dgm:prSet presAssocID="{60DBB9E1-A99B-4897-B96C-7803A18CA13C}" presName="compositeSpace" presStyleCnt="0"/>
      <dgm:spPr/>
    </dgm:pt>
    <dgm:pt modelId="{B7A2EB07-1F30-4B05-8188-1A23D5898BF6}" type="pres">
      <dgm:prSet presAssocID="{CE5F8EC2-3B34-4051-B814-FBEAC9B58A3F}" presName="composite" presStyleCnt="0"/>
      <dgm:spPr/>
    </dgm:pt>
    <dgm:pt modelId="{FB1ECC8E-9C67-4F55-86B8-8B528A335AC2}" type="pres">
      <dgm:prSet presAssocID="{CE5F8EC2-3B34-4051-B814-FBEAC9B58A3F}" presName="bgChev" presStyleLbl="node1" presStyleIdx="1" presStyleCnt="3"/>
      <dgm:spPr/>
    </dgm:pt>
    <dgm:pt modelId="{F104436C-5C5E-49DC-A181-505365F84B36}" type="pres">
      <dgm:prSet presAssocID="{CE5F8EC2-3B34-4051-B814-FBEAC9B58A3F}" presName="txNode" presStyleLbl="fgAcc1" presStyleIdx="1" presStyleCnt="3">
        <dgm:presLayoutVars>
          <dgm:bulletEnabled val="1"/>
        </dgm:presLayoutVars>
      </dgm:prSet>
      <dgm:spPr/>
    </dgm:pt>
    <dgm:pt modelId="{43D0B627-5DED-4B26-A114-21AF395E0D11}" type="pres">
      <dgm:prSet presAssocID="{B4710572-60E6-4621-801C-943157F610E6}" presName="compositeSpace" presStyleCnt="0"/>
      <dgm:spPr/>
    </dgm:pt>
    <dgm:pt modelId="{BDE0DCEB-0F08-46D6-98AC-E601DAA636CA}" type="pres">
      <dgm:prSet presAssocID="{B5B4A202-D797-49A5-9B2F-3F9FF9B6D8AD}" presName="composite" presStyleCnt="0"/>
      <dgm:spPr/>
    </dgm:pt>
    <dgm:pt modelId="{A8BCD566-580D-4DFE-ACE4-EC35DB082AAD}" type="pres">
      <dgm:prSet presAssocID="{B5B4A202-D797-49A5-9B2F-3F9FF9B6D8AD}" presName="bgChev" presStyleLbl="node1" presStyleIdx="2" presStyleCnt="3"/>
      <dgm:spPr/>
    </dgm:pt>
    <dgm:pt modelId="{8E191D21-B0D9-4130-BBF5-E6CC672C38E4}" type="pres">
      <dgm:prSet presAssocID="{B5B4A202-D797-49A5-9B2F-3F9FF9B6D8AD}" presName="txNode" presStyleLbl="fgAcc1" presStyleIdx="2" presStyleCnt="3">
        <dgm:presLayoutVars>
          <dgm:bulletEnabled val="1"/>
        </dgm:presLayoutVars>
      </dgm:prSet>
      <dgm:spPr/>
    </dgm:pt>
  </dgm:ptLst>
  <dgm:cxnLst>
    <dgm:cxn modelId="{92B09C0F-2395-48F6-841A-3E21BFF1993D}" type="presOf" srcId="{B5B4A202-D797-49A5-9B2F-3F9FF9B6D8AD}" destId="{8E191D21-B0D9-4130-BBF5-E6CC672C38E4}" srcOrd="0" destOrd="0" presId="urn:microsoft.com/office/officeart/2005/8/layout/chevronAccent+Icon"/>
    <dgm:cxn modelId="{44128F6C-F5CD-44AA-B2A2-D46263299480}" type="presOf" srcId="{46D3EBF4-D593-420A-918F-92D1F470E5CA}" destId="{2CC1C929-9A4D-4B9C-A9A4-196E8BA18B98}" srcOrd="0" destOrd="0" presId="urn:microsoft.com/office/officeart/2005/8/layout/chevronAccent+Icon"/>
    <dgm:cxn modelId="{22EDA47B-5D70-4DEC-B041-E042FC428FDF}" srcId="{089F1C5C-CE02-4C06-BC7F-54DA07538595}" destId="{46D3EBF4-D593-420A-918F-92D1F470E5CA}" srcOrd="0" destOrd="0" parTransId="{B8F3B521-A571-4DA3-A1DB-9F4F7FF64149}" sibTransId="{60DBB9E1-A99B-4897-B96C-7803A18CA13C}"/>
    <dgm:cxn modelId="{5D0E7D8E-12EA-4258-90E5-3A071B0A6ACF}" type="presOf" srcId="{089F1C5C-CE02-4C06-BC7F-54DA07538595}" destId="{C907562F-ACE5-41D0-AB1F-FF9DD35214C6}" srcOrd="0" destOrd="0" presId="urn:microsoft.com/office/officeart/2005/8/layout/chevronAccent+Icon"/>
    <dgm:cxn modelId="{538218DA-5234-46D2-801D-761805061D55}" type="presOf" srcId="{CE5F8EC2-3B34-4051-B814-FBEAC9B58A3F}" destId="{F104436C-5C5E-49DC-A181-505365F84B36}" srcOrd="0" destOrd="0" presId="urn:microsoft.com/office/officeart/2005/8/layout/chevronAccent+Icon"/>
    <dgm:cxn modelId="{7EE4FDDD-E936-4388-BEF3-EE0A61A6D7B4}" srcId="{089F1C5C-CE02-4C06-BC7F-54DA07538595}" destId="{B5B4A202-D797-49A5-9B2F-3F9FF9B6D8AD}" srcOrd="2" destOrd="0" parTransId="{0A0F4576-D7C3-4990-B89A-B68236C84745}" sibTransId="{5A016450-6758-4A68-9ED2-2C433BDD81DA}"/>
    <dgm:cxn modelId="{36442FEA-82BA-4CD3-A57E-0904ADEF9750}" srcId="{089F1C5C-CE02-4C06-BC7F-54DA07538595}" destId="{CE5F8EC2-3B34-4051-B814-FBEAC9B58A3F}" srcOrd="1" destOrd="0" parTransId="{039C89BE-EB17-436B-A73C-E0045F1FCB23}" sibTransId="{B4710572-60E6-4621-801C-943157F610E6}"/>
    <dgm:cxn modelId="{E6E57CA6-6FD4-48DF-AFE3-18DC9A0781F9}" type="presParOf" srcId="{C907562F-ACE5-41D0-AB1F-FF9DD35214C6}" destId="{DD9F30DC-333C-4DA6-A5AE-9175FFAD65CA}" srcOrd="0" destOrd="0" presId="urn:microsoft.com/office/officeart/2005/8/layout/chevronAccent+Icon"/>
    <dgm:cxn modelId="{67A5B61C-2D8A-4A04-B36C-3DF43E8B1275}" type="presParOf" srcId="{DD9F30DC-333C-4DA6-A5AE-9175FFAD65CA}" destId="{FD152445-2FAE-40C4-9ED1-4E8B93ACC13B}" srcOrd="0" destOrd="0" presId="urn:microsoft.com/office/officeart/2005/8/layout/chevronAccent+Icon"/>
    <dgm:cxn modelId="{2CFE304E-B74F-4AEE-88D5-EC18600423C8}" type="presParOf" srcId="{DD9F30DC-333C-4DA6-A5AE-9175FFAD65CA}" destId="{2CC1C929-9A4D-4B9C-A9A4-196E8BA18B98}" srcOrd="1" destOrd="0" presId="urn:microsoft.com/office/officeart/2005/8/layout/chevronAccent+Icon"/>
    <dgm:cxn modelId="{E83138BB-9B2D-4387-B295-EEC1F83F656E}" type="presParOf" srcId="{C907562F-ACE5-41D0-AB1F-FF9DD35214C6}" destId="{7EF82BAF-59D4-465F-8BDC-6DB67FCD2B3E}" srcOrd="1" destOrd="0" presId="urn:microsoft.com/office/officeart/2005/8/layout/chevronAccent+Icon"/>
    <dgm:cxn modelId="{DA278371-8615-4AF4-A8D5-D079381A7D67}" type="presParOf" srcId="{C907562F-ACE5-41D0-AB1F-FF9DD35214C6}" destId="{B7A2EB07-1F30-4B05-8188-1A23D5898BF6}" srcOrd="2" destOrd="0" presId="urn:microsoft.com/office/officeart/2005/8/layout/chevronAccent+Icon"/>
    <dgm:cxn modelId="{74669562-F1BB-43A5-99C0-250BFDEB30AC}" type="presParOf" srcId="{B7A2EB07-1F30-4B05-8188-1A23D5898BF6}" destId="{FB1ECC8E-9C67-4F55-86B8-8B528A335AC2}" srcOrd="0" destOrd="0" presId="urn:microsoft.com/office/officeart/2005/8/layout/chevronAccent+Icon"/>
    <dgm:cxn modelId="{4600DFDD-B6E0-4B74-907A-F794E4113F36}" type="presParOf" srcId="{B7A2EB07-1F30-4B05-8188-1A23D5898BF6}" destId="{F104436C-5C5E-49DC-A181-505365F84B36}" srcOrd="1" destOrd="0" presId="urn:microsoft.com/office/officeart/2005/8/layout/chevronAccent+Icon"/>
    <dgm:cxn modelId="{B9D64126-CDCA-4A42-BEE2-67D6D9384D94}" type="presParOf" srcId="{C907562F-ACE5-41D0-AB1F-FF9DD35214C6}" destId="{43D0B627-5DED-4B26-A114-21AF395E0D11}" srcOrd="3" destOrd="0" presId="urn:microsoft.com/office/officeart/2005/8/layout/chevronAccent+Icon"/>
    <dgm:cxn modelId="{E1C6F57F-817B-4011-B985-26AB25BDD759}" type="presParOf" srcId="{C907562F-ACE5-41D0-AB1F-FF9DD35214C6}" destId="{BDE0DCEB-0F08-46D6-98AC-E601DAA636CA}" srcOrd="4" destOrd="0" presId="urn:microsoft.com/office/officeart/2005/8/layout/chevronAccent+Icon"/>
    <dgm:cxn modelId="{F5BCC70E-F445-4758-81D3-67A46AF9747F}" type="presParOf" srcId="{BDE0DCEB-0F08-46D6-98AC-E601DAA636CA}" destId="{A8BCD566-580D-4DFE-ACE4-EC35DB082AAD}" srcOrd="0" destOrd="0" presId="urn:microsoft.com/office/officeart/2005/8/layout/chevronAccent+Icon"/>
    <dgm:cxn modelId="{F90BEDAC-F840-4D18-8309-20EC34384856}" type="presParOf" srcId="{BDE0DCEB-0F08-46D6-98AC-E601DAA636CA}" destId="{8E191D21-B0D9-4130-BBF5-E6CC672C38E4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9F1C5C-CE02-4C06-BC7F-54DA07538595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4_2" csCatId="accent4" phldr="1"/>
      <dgm:spPr/>
    </dgm:pt>
    <dgm:pt modelId="{46D3EBF4-D593-420A-918F-92D1F470E5CA}">
      <dgm:prSet phldrT="[Text]"/>
      <dgm:spPr/>
      <dgm:t>
        <a:bodyPr/>
        <a:lstStyle/>
        <a:p>
          <a:r>
            <a:rPr lang="en-US" dirty="0"/>
            <a:t>VPN</a:t>
          </a:r>
          <a:endParaRPr lang="en-ID" dirty="0"/>
        </a:p>
      </dgm:t>
    </dgm:pt>
    <dgm:pt modelId="{B8F3B521-A571-4DA3-A1DB-9F4F7FF64149}" type="parTrans" cxnId="{22EDA47B-5D70-4DEC-B041-E042FC428FDF}">
      <dgm:prSet/>
      <dgm:spPr/>
      <dgm:t>
        <a:bodyPr/>
        <a:lstStyle/>
        <a:p>
          <a:endParaRPr lang="en-ID"/>
        </a:p>
      </dgm:t>
    </dgm:pt>
    <dgm:pt modelId="{60DBB9E1-A99B-4897-B96C-7803A18CA13C}" type="sibTrans" cxnId="{22EDA47B-5D70-4DEC-B041-E042FC428FDF}">
      <dgm:prSet/>
      <dgm:spPr/>
      <dgm:t>
        <a:bodyPr/>
        <a:lstStyle/>
        <a:p>
          <a:endParaRPr lang="en-ID"/>
        </a:p>
      </dgm:t>
    </dgm:pt>
    <dgm:pt modelId="{CE5F8EC2-3B34-4051-B814-FBEAC9B58A3F}">
      <dgm:prSet phldrT="[Text]"/>
      <dgm:spPr/>
      <dgm:t>
        <a:bodyPr/>
        <a:lstStyle/>
        <a:p>
          <a:r>
            <a:rPr lang="en-US" dirty="0" err="1"/>
            <a:t>Keamanan</a:t>
          </a:r>
          <a:r>
            <a:rPr lang="en-US" dirty="0"/>
            <a:t> Wireless dan IDS </a:t>
          </a:r>
          <a:endParaRPr lang="en-ID" dirty="0"/>
        </a:p>
      </dgm:t>
    </dgm:pt>
    <dgm:pt modelId="{039C89BE-EB17-436B-A73C-E0045F1FCB23}" type="parTrans" cxnId="{36442FEA-82BA-4CD3-A57E-0904ADEF9750}">
      <dgm:prSet/>
      <dgm:spPr/>
      <dgm:t>
        <a:bodyPr/>
        <a:lstStyle/>
        <a:p>
          <a:endParaRPr lang="en-ID"/>
        </a:p>
      </dgm:t>
    </dgm:pt>
    <dgm:pt modelId="{B4710572-60E6-4621-801C-943157F610E6}" type="sibTrans" cxnId="{36442FEA-82BA-4CD3-A57E-0904ADEF9750}">
      <dgm:prSet/>
      <dgm:spPr/>
      <dgm:t>
        <a:bodyPr/>
        <a:lstStyle/>
        <a:p>
          <a:endParaRPr lang="en-ID"/>
        </a:p>
      </dgm:t>
    </dgm:pt>
    <dgm:pt modelId="{B5B4A202-D797-49A5-9B2F-3F9FF9B6D8AD}">
      <dgm:prSet phldrT="[Text]"/>
      <dgm:spPr/>
      <dgm:t>
        <a:bodyPr/>
        <a:lstStyle/>
        <a:p>
          <a:r>
            <a:rPr lang="en-US" dirty="0" err="1"/>
            <a:t>Keamanan</a:t>
          </a:r>
          <a:r>
            <a:rPr lang="en-US" dirty="0"/>
            <a:t> Router</a:t>
          </a:r>
          <a:endParaRPr lang="en-ID" dirty="0"/>
        </a:p>
      </dgm:t>
    </dgm:pt>
    <dgm:pt modelId="{0A0F4576-D7C3-4990-B89A-B68236C84745}" type="parTrans" cxnId="{7EE4FDDD-E936-4388-BEF3-EE0A61A6D7B4}">
      <dgm:prSet/>
      <dgm:spPr/>
      <dgm:t>
        <a:bodyPr/>
        <a:lstStyle/>
        <a:p>
          <a:endParaRPr lang="en-ID"/>
        </a:p>
      </dgm:t>
    </dgm:pt>
    <dgm:pt modelId="{5A016450-6758-4A68-9ED2-2C433BDD81DA}" type="sibTrans" cxnId="{7EE4FDDD-E936-4388-BEF3-EE0A61A6D7B4}">
      <dgm:prSet/>
      <dgm:spPr/>
      <dgm:t>
        <a:bodyPr/>
        <a:lstStyle/>
        <a:p>
          <a:endParaRPr lang="en-ID"/>
        </a:p>
      </dgm:t>
    </dgm:pt>
    <dgm:pt modelId="{C907562F-ACE5-41D0-AB1F-FF9DD35214C6}" type="pres">
      <dgm:prSet presAssocID="{089F1C5C-CE02-4C06-BC7F-54DA07538595}" presName="Name0" presStyleCnt="0">
        <dgm:presLayoutVars>
          <dgm:dir/>
          <dgm:resizeHandles val="exact"/>
        </dgm:presLayoutVars>
      </dgm:prSet>
      <dgm:spPr/>
    </dgm:pt>
    <dgm:pt modelId="{DD9F30DC-333C-4DA6-A5AE-9175FFAD65CA}" type="pres">
      <dgm:prSet presAssocID="{46D3EBF4-D593-420A-918F-92D1F470E5CA}" presName="composite" presStyleCnt="0"/>
      <dgm:spPr/>
    </dgm:pt>
    <dgm:pt modelId="{FD152445-2FAE-40C4-9ED1-4E8B93ACC13B}" type="pres">
      <dgm:prSet presAssocID="{46D3EBF4-D593-420A-918F-92D1F470E5CA}" presName="bgChev" presStyleLbl="node1" presStyleIdx="0" presStyleCnt="3"/>
      <dgm:spPr/>
    </dgm:pt>
    <dgm:pt modelId="{2CC1C929-9A4D-4B9C-A9A4-196E8BA18B98}" type="pres">
      <dgm:prSet presAssocID="{46D3EBF4-D593-420A-918F-92D1F470E5CA}" presName="txNode" presStyleLbl="fgAcc1" presStyleIdx="0" presStyleCnt="3">
        <dgm:presLayoutVars>
          <dgm:bulletEnabled val="1"/>
        </dgm:presLayoutVars>
      </dgm:prSet>
      <dgm:spPr/>
    </dgm:pt>
    <dgm:pt modelId="{7EF82BAF-59D4-465F-8BDC-6DB67FCD2B3E}" type="pres">
      <dgm:prSet presAssocID="{60DBB9E1-A99B-4897-B96C-7803A18CA13C}" presName="compositeSpace" presStyleCnt="0"/>
      <dgm:spPr/>
    </dgm:pt>
    <dgm:pt modelId="{B7A2EB07-1F30-4B05-8188-1A23D5898BF6}" type="pres">
      <dgm:prSet presAssocID="{CE5F8EC2-3B34-4051-B814-FBEAC9B58A3F}" presName="composite" presStyleCnt="0"/>
      <dgm:spPr/>
    </dgm:pt>
    <dgm:pt modelId="{FB1ECC8E-9C67-4F55-86B8-8B528A335AC2}" type="pres">
      <dgm:prSet presAssocID="{CE5F8EC2-3B34-4051-B814-FBEAC9B58A3F}" presName="bgChev" presStyleLbl="node1" presStyleIdx="1" presStyleCnt="3"/>
      <dgm:spPr/>
    </dgm:pt>
    <dgm:pt modelId="{F104436C-5C5E-49DC-A181-505365F84B36}" type="pres">
      <dgm:prSet presAssocID="{CE5F8EC2-3B34-4051-B814-FBEAC9B58A3F}" presName="txNode" presStyleLbl="fgAcc1" presStyleIdx="1" presStyleCnt="3">
        <dgm:presLayoutVars>
          <dgm:bulletEnabled val="1"/>
        </dgm:presLayoutVars>
      </dgm:prSet>
      <dgm:spPr/>
    </dgm:pt>
    <dgm:pt modelId="{43D0B627-5DED-4B26-A114-21AF395E0D11}" type="pres">
      <dgm:prSet presAssocID="{B4710572-60E6-4621-801C-943157F610E6}" presName="compositeSpace" presStyleCnt="0"/>
      <dgm:spPr/>
    </dgm:pt>
    <dgm:pt modelId="{BDE0DCEB-0F08-46D6-98AC-E601DAA636CA}" type="pres">
      <dgm:prSet presAssocID="{B5B4A202-D797-49A5-9B2F-3F9FF9B6D8AD}" presName="composite" presStyleCnt="0"/>
      <dgm:spPr/>
    </dgm:pt>
    <dgm:pt modelId="{A8BCD566-580D-4DFE-ACE4-EC35DB082AAD}" type="pres">
      <dgm:prSet presAssocID="{B5B4A202-D797-49A5-9B2F-3F9FF9B6D8AD}" presName="bgChev" presStyleLbl="node1" presStyleIdx="2" presStyleCnt="3"/>
      <dgm:spPr/>
    </dgm:pt>
    <dgm:pt modelId="{8E191D21-B0D9-4130-BBF5-E6CC672C38E4}" type="pres">
      <dgm:prSet presAssocID="{B5B4A202-D797-49A5-9B2F-3F9FF9B6D8AD}" presName="txNode" presStyleLbl="fgAcc1" presStyleIdx="2" presStyleCnt="3">
        <dgm:presLayoutVars>
          <dgm:bulletEnabled val="1"/>
        </dgm:presLayoutVars>
      </dgm:prSet>
      <dgm:spPr/>
    </dgm:pt>
  </dgm:ptLst>
  <dgm:cxnLst>
    <dgm:cxn modelId="{92B09C0F-2395-48F6-841A-3E21BFF1993D}" type="presOf" srcId="{B5B4A202-D797-49A5-9B2F-3F9FF9B6D8AD}" destId="{8E191D21-B0D9-4130-BBF5-E6CC672C38E4}" srcOrd="0" destOrd="0" presId="urn:microsoft.com/office/officeart/2005/8/layout/chevronAccent+Icon"/>
    <dgm:cxn modelId="{44128F6C-F5CD-44AA-B2A2-D46263299480}" type="presOf" srcId="{46D3EBF4-D593-420A-918F-92D1F470E5CA}" destId="{2CC1C929-9A4D-4B9C-A9A4-196E8BA18B98}" srcOrd="0" destOrd="0" presId="urn:microsoft.com/office/officeart/2005/8/layout/chevronAccent+Icon"/>
    <dgm:cxn modelId="{22EDA47B-5D70-4DEC-B041-E042FC428FDF}" srcId="{089F1C5C-CE02-4C06-BC7F-54DA07538595}" destId="{46D3EBF4-D593-420A-918F-92D1F470E5CA}" srcOrd="0" destOrd="0" parTransId="{B8F3B521-A571-4DA3-A1DB-9F4F7FF64149}" sibTransId="{60DBB9E1-A99B-4897-B96C-7803A18CA13C}"/>
    <dgm:cxn modelId="{5D0E7D8E-12EA-4258-90E5-3A071B0A6ACF}" type="presOf" srcId="{089F1C5C-CE02-4C06-BC7F-54DA07538595}" destId="{C907562F-ACE5-41D0-AB1F-FF9DD35214C6}" srcOrd="0" destOrd="0" presId="urn:microsoft.com/office/officeart/2005/8/layout/chevronAccent+Icon"/>
    <dgm:cxn modelId="{538218DA-5234-46D2-801D-761805061D55}" type="presOf" srcId="{CE5F8EC2-3B34-4051-B814-FBEAC9B58A3F}" destId="{F104436C-5C5E-49DC-A181-505365F84B36}" srcOrd="0" destOrd="0" presId="urn:microsoft.com/office/officeart/2005/8/layout/chevronAccent+Icon"/>
    <dgm:cxn modelId="{7EE4FDDD-E936-4388-BEF3-EE0A61A6D7B4}" srcId="{089F1C5C-CE02-4C06-BC7F-54DA07538595}" destId="{B5B4A202-D797-49A5-9B2F-3F9FF9B6D8AD}" srcOrd="2" destOrd="0" parTransId="{0A0F4576-D7C3-4990-B89A-B68236C84745}" sibTransId="{5A016450-6758-4A68-9ED2-2C433BDD81DA}"/>
    <dgm:cxn modelId="{36442FEA-82BA-4CD3-A57E-0904ADEF9750}" srcId="{089F1C5C-CE02-4C06-BC7F-54DA07538595}" destId="{CE5F8EC2-3B34-4051-B814-FBEAC9B58A3F}" srcOrd="1" destOrd="0" parTransId="{039C89BE-EB17-436B-A73C-E0045F1FCB23}" sibTransId="{B4710572-60E6-4621-801C-943157F610E6}"/>
    <dgm:cxn modelId="{E6E57CA6-6FD4-48DF-AFE3-18DC9A0781F9}" type="presParOf" srcId="{C907562F-ACE5-41D0-AB1F-FF9DD35214C6}" destId="{DD9F30DC-333C-4DA6-A5AE-9175FFAD65CA}" srcOrd="0" destOrd="0" presId="urn:microsoft.com/office/officeart/2005/8/layout/chevronAccent+Icon"/>
    <dgm:cxn modelId="{67A5B61C-2D8A-4A04-B36C-3DF43E8B1275}" type="presParOf" srcId="{DD9F30DC-333C-4DA6-A5AE-9175FFAD65CA}" destId="{FD152445-2FAE-40C4-9ED1-4E8B93ACC13B}" srcOrd="0" destOrd="0" presId="urn:microsoft.com/office/officeart/2005/8/layout/chevronAccent+Icon"/>
    <dgm:cxn modelId="{2CFE304E-B74F-4AEE-88D5-EC18600423C8}" type="presParOf" srcId="{DD9F30DC-333C-4DA6-A5AE-9175FFAD65CA}" destId="{2CC1C929-9A4D-4B9C-A9A4-196E8BA18B98}" srcOrd="1" destOrd="0" presId="urn:microsoft.com/office/officeart/2005/8/layout/chevronAccent+Icon"/>
    <dgm:cxn modelId="{E83138BB-9B2D-4387-B295-EEC1F83F656E}" type="presParOf" srcId="{C907562F-ACE5-41D0-AB1F-FF9DD35214C6}" destId="{7EF82BAF-59D4-465F-8BDC-6DB67FCD2B3E}" srcOrd="1" destOrd="0" presId="urn:microsoft.com/office/officeart/2005/8/layout/chevronAccent+Icon"/>
    <dgm:cxn modelId="{DA278371-8615-4AF4-A8D5-D079381A7D67}" type="presParOf" srcId="{C907562F-ACE5-41D0-AB1F-FF9DD35214C6}" destId="{B7A2EB07-1F30-4B05-8188-1A23D5898BF6}" srcOrd="2" destOrd="0" presId="urn:microsoft.com/office/officeart/2005/8/layout/chevronAccent+Icon"/>
    <dgm:cxn modelId="{74669562-F1BB-43A5-99C0-250BFDEB30AC}" type="presParOf" srcId="{B7A2EB07-1F30-4B05-8188-1A23D5898BF6}" destId="{FB1ECC8E-9C67-4F55-86B8-8B528A335AC2}" srcOrd="0" destOrd="0" presId="urn:microsoft.com/office/officeart/2005/8/layout/chevronAccent+Icon"/>
    <dgm:cxn modelId="{4600DFDD-B6E0-4B74-907A-F794E4113F36}" type="presParOf" srcId="{B7A2EB07-1F30-4B05-8188-1A23D5898BF6}" destId="{F104436C-5C5E-49DC-A181-505365F84B36}" srcOrd="1" destOrd="0" presId="urn:microsoft.com/office/officeart/2005/8/layout/chevronAccent+Icon"/>
    <dgm:cxn modelId="{B9D64126-CDCA-4A42-BEE2-67D6D9384D94}" type="presParOf" srcId="{C907562F-ACE5-41D0-AB1F-FF9DD35214C6}" destId="{43D0B627-5DED-4B26-A114-21AF395E0D11}" srcOrd="3" destOrd="0" presId="urn:microsoft.com/office/officeart/2005/8/layout/chevronAccent+Icon"/>
    <dgm:cxn modelId="{E1C6F57F-817B-4011-B985-26AB25BDD759}" type="presParOf" srcId="{C907562F-ACE5-41D0-AB1F-FF9DD35214C6}" destId="{BDE0DCEB-0F08-46D6-98AC-E601DAA636CA}" srcOrd="4" destOrd="0" presId="urn:microsoft.com/office/officeart/2005/8/layout/chevronAccent+Icon"/>
    <dgm:cxn modelId="{F5BCC70E-F445-4758-81D3-67A46AF9747F}" type="presParOf" srcId="{BDE0DCEB-0F08-46D6-98AC-E601DAA636CA}" destId="{A8BCD566-580D-4DFE-ACE4-EC35DB082AAD}" srcOrd="0" destOrd="0" presId="urn:microsoft.com/office/officeart/2005/8/layout/chevronAccent+Icon"/>
    <dgm:cxn modelId="{F90BEDAC-F840-4D18-8309-20EC34384856}" type="presParOf" srcId="{BDE0DCEB-0F08-46D6-98AC-E601DAA636CA}" destId="{8E191D21-B0D9-4130-BBF5-E6CC672C38E4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52445-2FAE-40C4-9ED1-4E8B93ACC13B}">
      <dsp:nvSpPr>
        <dsp:cNvPr id="0" name=""/>
        <dsp:cNvSpPr/>
      </dsp:nvSpPr>
      <dsp:spPr>
        <a:xfrm>
          <a:off x="745" y="699815"/>
          <a:ext cx="1873543" cy="723187"/>
        </a:xfrm>
        <a:prstGeom prst="chevron">
          <a:avLst>
            <a:gd name="adj" fmla="val 4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1C929-9A4D-4B9C-A9A4-196E8BA18B98}">
      <dsp:nvSpPr>
        <dsp:cNvPr id="0" name=""/>
        <dsp:cNvSpPr/>
      </dsp:nvSpPr>
      <dsp:spPr>
        <a:xfrm>
          <a:off x="500357" y="880612"/>
          <a:ext cx="1582103" cy="7231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Protokol</a:t>
          </a:r>
          <a:r>
            <a:rPr lang="en-US" sz="1600" kern="1200" dirty="0"/>
            <a:t> </a:t>
          </a:r>
          <a:r>
            <a:rPr lang="en-US" sz="1600" kern="1200" dirty="0" err="1"/>
            <a:t>Keamanan</a:t>
          </a:r>
          <a:endParaRPr lang="en-ID" sz="1600" kern="1200" dirty="0"/>
        </a:p>
      </dsp:txBody>
      <dsp:txXfrm>
        <a:off x="521538" y="901793"/>
        <a:ext cx="1539741" cy="680825"/>
      </dsp:txXfrm>
    </dsp:sp>
    <dsp:sp modelId="{FB1ECC8E-9C67-4F55-86B8-8B528A335AC2}">
      <dsp:nvSpPr>
        <dsp:cNvPr id="0" name=""/>
        <dsp:cNvSpPr/>
      </dsp:nvSpPr>
      <dsp:spPr>
        <a:xfrm>
          <a:off x="2140748" y="699815"/>
          <a:ext cx="1873543" cy="723187"/>
        </a:xfrm>
        <a:prstGeom prst="chevron">
          <a:avLst>
            <a:gd name="adj" fmla="val 4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04436C-5C5E-49DC-A181-505365F84B36}">
      <dsp:nvSpPr>
        <dsp:cNvPr id="0" name=""/>
        <dsp:cNvSpPr/>
      </dsp:nvSpPr>
      <dsp:spPr>
        <a:xfrm>
          <a:off x="2640360" y="880612"/>
          <a:ext cx="1582103" cy="7231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Firewall </a:t>
          </a:r>
          <a:endParaRPr lang="en-ID" sz="1600" kern="1200" dirty="0"/>
        </a:p>
      </dsp:txBody>
      <dsp:txXfrm>
        <a:off x="2661541" y="901793"/>
        <a:ext cx="1539741" cy="680825"/>
      </dsp:txXfrm>
    </dsp:sp>
    <dsp:sp modelId="{A8BCD566-580D-4DFE-ACE4-EC35DB082AAD}">
      <dsp:nvSpPr>
        <dsp:cNvPr id="0" name=""/>
        <dsp:cNvSpPr/>
      </dsp:nvSpPr>
      <dsp:spPr>
        <a:xfrm>
          <a:off x="4280751" y="699815"/>
          <a:ext cx="1873543" cy="723187"/>
        </a:xfrm>
        <a:prstGeom prst="chevron">
          <a:avLst>
            <a:gd name="adj" fmla="val 4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91D21-B0D9-4130-BBF5-E6CC672C38E4}">
      <dsp:nvSpPr>
        <dsp:cNvPr id="0" name=""/>
        <dsp:cNvSpPr/>
      </dsp:nvSpPr>
      <dsp:spPr>
        <a:xfrm>
          <a:off x="4780363" y="880612"/>
          <a:ext cx="1582103" cy="7231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Keamanan</a:t>
          </a:r>
          <a:r>
            <a:rPr lang="en-US" sz="1600" kern="1200" dirty="0"/>
            <a:t> Router</a:t>
          </a:r>
          <a:endParaRPr lang="en-ID" sz="1600" kern="1200" dirty="0"/>
        </a:p>
      </dsp:txBody>
      <dsp:txXfrm>
        <a:off x="4801544" y="901793"/>
        <a:ext cx="1539741" cy="6808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52445-2FAE-40C4-9ED1-4E8B93ACC13B}">
      <dsp:nvSpPr>
        <dsp:cNvPr id="0" name=""/>
        <dsp:cNvSpPr/>
      </dsp:nvSpPr>
      <dsp:spPr>
        <a:xfrm>
          <a:off x="745" y="699815"/>
          <a:ext cx="1873543" cy="723187"/>
        </a:xfrm>
        <a:prstGeom prst="chevron">
          <a:avLst>
            <a:gd name="adj" fmla="val 4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1C929-9A4D-4B9C-A9A4-196E8BA18B98}">
      <dsp:nvSpPr>
        <dsp:cNvPr id="0" name=""/>
        <dsp:cNvSpPr/>
      </dsp:nvSpPr>
      <dsp:spPr>
        <a:xfrm>
          <a:off x="500357" y="880612"/>
          <a:ext cx="1582103" cy="7231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VPN</a:t>
          </a:r>
          <a:endParaRPr lang="en-ID" sz="1200" kern="1200" dirty="0"/>
        </a:p>
      </dsp:txBody>
      <dsp:txXfrm>
        <a:off x="521538" y="901793"/>
        <a:ext cx="1539741" cy="680825"/>
      </dsp:txXfrm>
    </dsp:sp>
    <dsp:sp modelId="{FB1ECC8E-9C67-4F55-86B8-8B528A335AC2}">
      <dsp:nvSpPr>
        <dsp:cNvPr id="0" name=""/>
        <dsp:cNvSpPr/>
      </dsp:nvSpPr>
      <dsp:spPr>
        <a:xfrm>
          <a:off x="2140748" y="699815"/>
          <a:ext cx="1873543" cy="723187"/>
        </a:xfrm>
        <a:prstGeom prst="chevron">
          <a:avLst>
            <a:gd name="adj" fmla="val 4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04436C-5C5E-49DC-A181-505365F84B36}">
      <dsp:nvSpPr>
        <dsp:cNvPr id="0" name=""/>
        <dsp:cNvSpPr/>
      </dsp:nvSpPr>
      <dsp:spPr>
        <a:xfrm>
          <a:off x="2640360" y="880612"/>
          <a:ext cx="1582103" cy="7231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Keamanan</a:t>
          </a:r>
          <a:r>
            <a:rPr lang="en-US" sz="1200" kern="1200" dirty="0"/>
            <a:t> Wireless dan IDS </a:t>
          </a:r>
          <a:endParaRPr lang="en-ID" sz="1200" kern="1200" dirty="0"/>
        </a:p>
      </dsp:txBody>
      <dsp:txXfrm>
        <a:off x="2661541" y="901793"/>
        <a:ext cx="1539741" cy="680825"/>
      </dsp:txXfrm>
    </dsp:sp>
    <dsp:sp modelId="{A8BCD566-580D-4DFE-ACE4-EC35DB082AAD}">
      <dsp:nvSpPr>
        <dsp:cNvPr id="0" name=""/>
        <dsp:cNvSpPr/>
      </dsp:nvSpPr>
      <dsp:spPr>
        <a:xfrm>
          <a:off x="4280751" y="699815"/>
          <a:ext cx="1873543" cy="723187"/>
        </a:xfrm>
        <a:prstGeom prst="chevron">
          <a:avLst>
            <a:gd name="adj" fmla="val 4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91D21-B0D9-4130-BBF5-E6CC672C38E4}">
      <dsp:nvSpPr>
        <dsp:cNvPr id="0" name=""/>
        <dsp:cNvSpPr/>
      </dsp:nvSpPr>
      <dsp:spPr>
        <a:xfrm>
          <a:off x="4780363" y="880612"/>
          <a:ext cx="1582103" cy="7231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Keamanan</a:t>
          </a:r>
          <a:r>
            <a:rPr lang="en-US" sz="1200" kern="1200" dirty="0"/>
            <a:t> Router</a:t>
          </a:r>
          <a:endParaRPr lang="en-ID" sz="1200" kern="1200" dirty="0"/>
        </a:p>
      </dsp:txBody>
      <dsp:txXfrm>
        <a:off x="4801544" y="901793"/>
        <a:ext cx="1539741" cy="680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06/05/2025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06/05/2025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06/05/2025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06/05/2025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06/05/2025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06/05/2025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06/05/2025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06/05/2025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06/05/2025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06/05/2025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06/05/2025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06/05/2025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journal.darmajaya.ac.id/index.php/joint/inde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4F723-94E3-438F-7CA5-1AE40913EE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Virtual Private </a:t>
            </a:r>
            <a:r>
              <a:rPr lang="en-US" dirty="0" err="1"/>
              <a:t>Netwrok</a:t>
            </a:r>
            <a:br>
              <a:rPr lang="en-ID" dirty="0"/>
            </a:b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58BDC-F9A1-3BD9-A5AF-B8E49DCBE0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dan </a:t>
            </a:r>
            <a:r>
              <a:rPr lang="en-US" dirty="0" err="1"/>
              <a:t>Jaringan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7665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E3CAA-4BDD-7650-E7A1-37E478803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Tinjauan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Keamanan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6F44100-A37F-CC13-FEB6-DB5BD83290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53538"/>
              </p:ext>
            </p:extLst>
          </p:nvPr>
        </p:nvGraphicFramePr>
        <p:xfrm>
          <a:off x="1069848" y="2277192"/>
          <a:ext cx="6363212" cy="2303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8B4408F2-4870-9BAC-41E4-65DAB47584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8273058"/>
              </p:ext>
            </p:extLst>
          </p:nvPr>
        </p:nvGraphicFramePr>
        <p:xfrm>
          <a:off x="4364652" y="4069752"/>
          <a:ext cx="6363212" cy="2303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95739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FB989-FD43-58A9-A515-D6E941F7E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 Kasus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74BB5-D5EA-D2A2-3393-0B7A51EE8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/>
              <a:t>Analisis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Implementasi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Ujicoba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07101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5CE8F-15D5-E102-02E6-F09A3792A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E566C-7635-D879-C969-3ADFEA0F9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Implementasi Keamanan Jaringan Menggunakan Port Knocking</a:t>
            </a:r>
          </a:p>
          <a:p>
            <a:r>
              <a:rPr lang="en-ID" b="1" i="0" dirty="0" err="1">
                <a:effectLst/>
                <a:latin typeface="Montserrat" panose="00000500000000000000" pitchFamily="2" charset="0"/>
              </a:rPr>
              <a:t>Analisis</a:t>
            </a:r>
            <a:r>
              <a:rPr lang="en-ID" b="1" i="0" dirty="0">
                <a:effectLst/>
                <a:latin typeface="Montserrat" panose="00000500000000000000" pitchFamily="2" charset="0"/>
              </a:rPr>
              <a:t> </a:t>
            </a:r>
            <a:r>
              <a:rPr lang="en-ID" b="1" i="0" dirty="0" err="1">
                <a:effectLst/>
                <a:latin typeface="Montserrat" panose="00000500000000000000" pitchFamily="2" charset="0"/>
              </a:rPr>
              <a:t>Keamanan</a:t>
            </a:r>
            <a:r>
              <a:rPr lang="en-ID" b="1" i="0" dirty="0">
                <a:effectLst/>
                <a:latin typeface="Montserrat" panose="00000500000000000000" pitchFamily="2" charset="0"/>
              </a:rPr>
              <a:t> </a:t>
            </a:r>
            <a:r>
              <a:rPr lang="en-ID" b="1" i="0" dirty="0" err="1">
                <a:effectLst/>
                <a:latin typeface="Montserrat" panose="00000500000000000000" pitchFamily="2" charset="0"/>
              </a:rPr>
              <a:t>Jaringan</a:t>
            </a:r>
            <a:r>
              <a:rPr lang="en-ID" b="1" i="0" dirty="0">
                <a:effectLst/>
                <a:latin typeface="Montserrat" panose="00000500000000000000" pitchFamily="2" charset="0"/>
              </a:rPr>
              <a:t> </a:t>
            </a:r>
            <a:r>
              <a:rPr lang="en-ID" b="1" i="0" dirty="0" err="1">
                <a:effectLst/>
                <a:latin typeface="Montserrat" panose="00000500000000000000" pitchFamily="2" charset="0"/>
              </a:rPr>
              <a:t>Wifi</a:t>
            </a:r>
            <a:r>
              <a:rPr lang="en-ID" b="1" i="0" dirty="0">
                <a:effectLst/>
                <a:latin typeface="Montserrat" panose="00000500000000000000" pitchFamily="2" charset="0"/>
              </a:rPr>
              <a:t> </a:t>
            </a:r>
            <a:r>
              <a:rPr lang="en-ID" b="1" i="0" dirty="0" err="1">
                <a:effectLst/>
                <a:latin typeface="Montserrat" panose="00000500000000000000" pitchFamily="2" charset="0"/>
              </a:rPr>
              <a:t>Menggunakan</a:t>
            </a:r>
            <a:r>
              <a:rPr lang="en-ID" b="1" i="0" dirty="0">
                <a:effectLst/>
                <a:latin typeface="Montserrat" panose="00000500000000000000" pitchFamily="2" charset="0"/>
              </a:rPr>
              <a:t> Wireshark</a:t>
            </a:r>
          </a:p>
          <a:p>
            <a:r>
              <a:rPr lang="en-ID" b="0" i="0" dirty="0" err="1">
                <a:effectLst/>
                <a:latin typeface="Arial" panose="020B0604020202020204" pitchFamily="34" charset="0"/>
              </a:rPr>
              <a:t>Analisis</a:t>
            </a:r>
            <a:r>
              <a:rPr lang="en-ID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effectLst/>
                <a:latin typeface="Arial" panose="020B0604020202020204" pitchFamily="34" charset="0"/>
              </a:rPr>
              <a:t>Keamanan</a:t>
            </a:r>
            <a:r>
              <a:rPr lang="en-ID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effectLst/>
                <a:latin typeface="Arial" panose="020B0604020202020204" pitchFamily="34" charset="0"/>
              </a:rPr>
              <a:t>Jaringan</a:t>
            </a:r>
            <a:r>
              <a:rPr lang="en-ID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effectLst/>
                <a:latin typeface="Arial" panose="020B0604020202020204" pitchFamily="34" charset="0"/>
              </a:rPr>
              <a:t>Wifi</a:t>
            </a:r>
            <a:r>
              <a:rPr lang="en-ID" b="0" i="0" dirty="0">
                <a:effectLst/>
                <a:latin typeface="Arial" panose="020B0604020202020204" pitchFamily="34" charset="0"/>
              </a:rPr>
              <a:t> </a:t>
            </a:r>
            <a:r>
              <a:rPr lang="en-ID" b="0" i="0" dirty="0" err="1">
                <a:effectLst/>
                <a:latin typeface="Arial" panose="020B0604020202020204" pitchFamily="34" charset="0"/>
              </a:rPr>
              <a:t>Mahasiswa</a:t>
            </a:r>
            <a:r>
              <a:rPr lang="en-ID" b="0" i="0" dirty="0">
                <a:effectLst/>
                <a:latin typeface="Arial" panose="020B0604020202020204" pitchFamily="34" charset="0"/>
              </a:rPr>
              <a:t> UBD Dari </a:t>
            </a:r>
            <a:r>
              <a:rPr lang="en-ID" b="0" i="0" dirty="0" err="1">
                <a:effectLst/>
                <a:latin typeface="Arial" panose="020B0604020202020204" pitchFamily="34" charset="0"/>
              </a:rPr>
              <a:t>Serangan</a:t>
            </a:r>
            <a:r>
              <a:rPr lang="en-ID" b="0" i="0" dirty="0">
                <a:effectLst/>
                <a:latin typeface="Arial" panose="020B0604020202020204" pitchFamily="34" charset="0"/>
              </a:rPr>
              <a:t> Packet Sniffing</a:t>
            </a:r>
          </a:p>
          <a:p>
            <a:r>
              <a:rPr lang="en-ID" dirty="0" err="1">
                <a:latin typeface="Arial" panose="020B0604020202020204" pitchFamily="34" charset="0"/>
              </a:rPr>
              <a:t>Dll</a:t>
            </a:r>
            <a:endParaRPr lang="en-ID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>
                <a:hlinkClick r:id="rId2"/>
              </a:rPr>
              <a:t>https://journal.darmajaya.ac.id/index.php/joint/index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87680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4507</TotalTime>
  <Words>69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Bookman Old Style</vt:lpstr>
      <vt:lpstr>Century Gothic</vt:lpstr>
      <vt:lpstr>Montserrat</vt:lpstr>
      <vt:lpstr>Source Sans Pro</vt:lpstr>
      <vt:lpstr>Wingdings</vt:lpstr>
      <vt:lpstr>Wood Type</vt:lpstr>
      <vt:lpstr>Virtual Private Netwrok </vt:lpstr>
      <vt:lpstr>Tinjauan Teknologi Keamanan</vt:lpstr>
      <vt:lpstr>Studi Kasus</vt:lpstr>
      <vt:lpstr>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Dibyo s</dc:creator>
  <cp:lastModifiedBy>Dibyo s</cp:lastModifiedBy>
  <cp:revision>1</cp:revision>
  <dcterms:created xsi:type="dcterms:W3CDTF">2025-06-05T01:02:43Z</dcterms:created>
  <dcterms:modified xsi:type="dcterms:W3CDTF">2025-06-08T04:10:29Z</dcterms:modified>
</cp:coreProperties>
</file>