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48" r:id="rId4"/>
    <p:sldId id="349" r:id="rId5"/>
    <p:sldId id="346" r:id="rId6"/>
    <p:sldId id="341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1241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9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HUKUM BAGI NASABAH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7515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ID" sz="24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Nasabah</a:t>
            </a:r>
            <a:endParaRPr lang="en-ID" sz="24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Nasabah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menggunakan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menabung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meminjam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transaksi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Mengapa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algn="l">
              <a:buAutoNum type="arabicPeriod"/>
            </a:pPr>
            <a:r>
              <a:rPr lang="nn-NO" sz="2400" b="1" dirty="0" smtClean="0">
                <a:solidFill>
                  <a:schemeClr val="tx1"/>
                </a:solidFill>
              </a:rPr>
              <a:t>Asimetri </a:t>
            </a:r>
            <a:r>
              <a:rPr lang="nn-NO" sz="2400" b="1" dirty="0">
                <a:solidFill>
                  <a:schemeClr val="tx1"/>
                </a:solidFill>
              </a:rPr>
              <a:t>Informasi:</a:t>
            </a:r>
            <a:r>
              <a:rPr lang="nn-NO" sz="2400" dirty="0">
                <a:solidFill>
                  <a:schemeClr val="tx1"/>
                </a:solidFill>
              </a:rPr>
              <a:t> Bank memiliki informasi dan pengetahuan yang lebih banyak dibanding nasabah</a:t>
            </a:r>
            <a:r>
              <a:rPr lang="nn-NO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Posisi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Tawar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seringkali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posisi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tawar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kuat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Risiko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Transaksi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finansial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mungkin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dialami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nasabah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Kepercayaan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Publik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Dasar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Perlindungan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Nasabah</a:t>
            </a:r>
            <a:r>
              <a:rPr lang="en-US" sz="2400" b="1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UU </a:t>
            </a:r>
            <a:r>
              <a:rPr lang="en-US" sz="2400" b="1" dirty="0" err="1">
                <a:solidFill>
                  <a:schemeClr val="tx1"/>
                </a:solidFill>
              </a:rPr>
              <a:t>Perbankan</a:t>
            </a:r>
            <a:r>
              <a:rPr lang="en-US" sz="2400" b="1" dirty="0">
                <a:solidFill>
                  <a:schemeClr val="tx1"/>
                </a:solidFill>
              </a:rPr>
              <a:t>, UU </a:t>
            </a:r>
            <a:r>
              <a:rPr lang="en-US" sz="2400" b="1" dirty="0" err="1">
                <a:solidFill>
                  <a:schemeClr val="tx1"/>
                </a:solidFill>
              </a:rPr>
              <a:t>Perlindungan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Konsumen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POJK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Hak-Hak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Nasabah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Transaksi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sz="800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Akurat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Produk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Jasa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fitur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manfaat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/margin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Syarat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Ketentuan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Penjelasan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klausul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dampaknya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Perubahan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Pemberitahuan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nasabah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410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Keamanan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Transaksi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Kerahasiaan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Data </a:t>
            </a:r>
            <a:r>
              <a:rPr lang="en-US" sz="2400" b="1" dirty="0" err="1">
                <a:solidFill>
                  <a:schemeClr val="tx1"/>
                </a:solidFill>
              </a:rPr>
              <a:t>Pribadi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wajib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kerahasiaan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nasabah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UU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Sistem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Keamanan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teknologi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aman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transaksi</a:t>
            </a:r>
            <a:r>
              <a:rPr lang="en-US" sz="2400" dirty="0">
                <a:solidFill>
                  <a:schemeClr val="tx1"/>
                </a:solidFill>
              </a:rPr>
              <a:t> online/mobile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Pemberitahuan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Transaksi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Notifikasi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transaksi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500" dirty="0" smtClean="0">
              <a:solidFill>
                <a:schemeClr val="tx1"/>
              </a:solidFill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Hak atas Perjanjian yang Jelas dan Tidak </a:t>
            </a:r>
            <a:r>
              <a:rPr lang="sv-SE" sz="2400" dirty="0" smtClean="0">
                <a:solidFill>
                  <a:schemeClr val="tx1"/>
                </a:solidFill>
              </a:rPr>
              <a:t>Merugikan:</a:t>
            </a: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Klausula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Baku: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Klausul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nasabah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wajar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Persetujuan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Nasabah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memahami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menyetujui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klausul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/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560840" cy="5688632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Perlindungan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Terhadap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Nasabah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Praktik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Perbankan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Merugikan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endParaRPr lang="en-US" sz="2400" b="1" dirty="0" smtClean="0"/>
          </a:p>
          <a:p>
            <a:pPr algn="just"/>
            <a:endParaRPr lang="en-US" sz="500" dirty="0" smtClean="0"/>
          </a:p>
          <a:p>
            <a:pPr marL="514350" indent="-514350" algn="just">
              <a:buAutoNum type="alphaUcPeriod"/>
            </a:pPr>
            <a:r>
              <a:rPr lang="en-US" sz="2400" dirty="0" err="1" smtClean="0">
                <a:solidFill>
                  <a:schemeClr val="tx1"/>
                </a:solidFill>
              </a:rPr>
              <a:t>Praktik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Nasabah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1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Penipuan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Skimming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     2. </a:t>
            </a:r>
            <a:r>
              <a:rPr lang="sv-SE" sz="2400" dirty="0">
                <a:solidFill>
                  <a:schemeClr val="tx1"/>
                </a:solidFill>
              </a:rPr>
              <a:t>Bunga atau Biaya yang Tidak </a:t>
            </a:r>
            <a:r>
              <a:rPr lang="sv-SE" sz="2400" dirty="0" smtClean="0">
                <a:solidFill>
                  <a:schemeClr val="tx1"/>
                </a:solidFill>
              </a:rPr>
              <a:t>Transparan</a:t>
            </a:r>
          </a:p>
          <a:p>
            <a:pPr algn="just"/>
            <a:r>
              <a:rPr lang="sv-SE" sz="2400" dirty="0" smtClean="0">
                <a:solidFill>
                  <a:schemeClr val="tx1"/>
                </a:solidFill>
              </a:rPr>
              <a:t>     3. </a:t>
            </a:r>
            <a:r>
              <a:rPr lang="en-US" sz="2400" dirty="0" err="1" smtClean="0">
                <a:solidFill>
                  <a:schemeClr val="tx1"/>
                </a:solidFill>
              </a:rPr>
              <a:t>Klausula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Eksonerasi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Limitasi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Jawab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B. </a:t>
            </a:r>
            <a:r>
              <a:rPr lang="en-US" sz="2400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Perlindungan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(UU No. 8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1999</a:t>
            </a:r>
          </a:p>
          <a:p>
            <a:pPr marL="514350" indent="-514350" algn="just">
              <a:buAutoNum type="arabicPeriod"/>
            </a:pPr>
            <a:r>
              <a:rPr lang="es-ES" sz="2400" dirty="0" err="1">
                <a:solidFill>
                  <a:schemeClr val="tx1"/>
                </a:solidFill>
              </a:rPr>
              <a:t>Undang-Undang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Perbankan</a:t>
            </a:r>
            <a:r>
              <a:rPr lang="es-ES" sz="2400" dirty="0">
                <a:solidFill>
                  <a:schemeClr val="tx1"/>
                </a:solidFill>
              </a:rPr>
              <a:t> (UU No. 7/1992 </a:t>
            </a:r>
            <a:r>
              <a:rPr lang="es-ES" sz="2400" dirty="0" err="1">
                <a:solidFill>
                  <a:schemeClr val="tx1"/>
                </a:solidFill>
              </a:rPr>
              <a:t>jo</a:t>
            </a:r>
            <a:r>
              <a:rPr lang="es-ES" sz="2400" dirty="0">
                <a:solidFill>
                  <a:schemeClr val="tx1"/>
                </a:solidFill>
              </a:rPr>
              <a:t>. UU No. 10/1998</a:t>
            </a:r>
            <a:r>
              <a:rPr lang="es-ES" sz="24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Otoritas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(POJK)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992888" cy="5616624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Antara </a:t>
            </a:r>
            <a:r>
              <a:rPr lang="en-US" dirty="0" err="1">
                <a:solidFill>
                  <a:schemeClr val="tx1"/>
                </a:solidFill>
              </a:rPr>
              <a:t>Nasabah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Bank :</a:t>
            </a:r>
          </a:p>
          <a:p>
            <a:pPr marL="457200" indent="-45720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Penyelesaian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Internal </a:t>
            </a:r>
            <a:r>
              <a:rPr lang="en-US" dirty="0" smtClean="0">
                <a:solidFill>
                  <a:schemeClr val="tx1"/>
                </a:solidFill>
              </a:rPr>
              <a:t>Bank</a:t>
            </a:r>
          </a:p>
          <a:p>
            <a:pPr marL="457200" indent="-45720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OJK</a:t>
            </a:r>
          </a:p>
          <a:p>
            <a:pPr marL="457200" indent="-45720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Alternatif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OJK</a:t>
            </a:r>
          </a:p>
          <a:p>
            <a:pPr marL="457200" indent="-45720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7118</TotalTime>
  <Words>283</Words>
  <Application>Microsoft Office PowerPoint</Application>
  <PresentationFormat>On-screen Show (4:3)</PresentationFormat>
  <Paragraphs>49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630</cp:revision>
  <cp:lastPrinted>2017-08-29T02:54:51Z</cp:lastPrinted>
  <dcterms:created xsi:type="dcterms:W3CDTF">2010-04-18T12:06:30Z</dcterms:created>
  <dcterms:modified xsi:type="dcterms:W3CDTF">2025-06-12T13:33:58Z</dcterms:modified>
</cp:coreProperties>
</file>