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51" r:id="rId3"/>
    <p:sldId id="352" r:id="rId4"/>
    <p:sldId id="348" r:id="rId5"/>
    <p:sldId id="346" r:id="rId6"/>
    <p:sldId id="353" r:id="rId7"/>
    <p:sldId id="354" r:id="rId8"/>
    <p:sldId id="355" r:id="rId9"/>
    <p:sldId id="356" r:id="rId10"/>
    <p:sldId id="357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IMPLEMENTASI PERLINDUNGAN  KONSUMEN DI INDONESIA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Strategi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Implementasi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Edukasi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Massif: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Menggalakkan</a:t>
            </a:r>
            <a:r>
              <a:rPr lang="en-US" dirty="0">
                <a:solidFill>
                  <a:schemeClr val="tx1"/>
                </a:solidFill>
              </a:rPr>
              <a:t> program </a:t>
            </a:r>
            <a:r>
              <a:rPr lang="en-US" dirty="0" err="1">
                <a:solidFill>
                  <a:schemeClr val="tx1"/>
                </a:solidFill>
              </a:rPr>
              <a:t>edukasi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Pemanfaatan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Teknologi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platform digital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pengaduan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Kerja Sama Lintas Sektor:</a:t>
            </a:r>
            <a:r>
              <a:rPr lang="sv-SE" dirty="0">
                <a:solidFill>
                  <a:schemeClr val="tx1"/>
                </a:solidFill>
              </a:rPr>
              <a:t> Memperkuat sinergi antara pemerintah, pelaku usaha, LPKSM, dan akademisi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Peningkatan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tegas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menimbulkan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jera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7639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272808" cy="50181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Pilar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di Indonesia </a:t>
            </a:r>
            <a:r>
              <a:rPr lang="en-US" dirty="0" err="1">
                <a:solidFill>
                  <a:schemeClr val="tx1"/>
                </a:solidFill>
              </a:rPr>
              <a:t>didukung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Regulasi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komprehensif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Penegakan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penindakan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Edukasi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Pemberdayaan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kesadaran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2643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620688"/>
            <a:ext cx="7200800" cy="5400600"/>
          </a:xfrm>
        </p:spPr>
        <p:txBody>
          <a:bodyPr>
            <a:normAutofit/>
          </a:bodyPr>
          <a:lstStyle/>
          <a:p>
            <a:pPr algn="l"/>
            <a:r>
              <a:rPr lang="it-IT" dirty="0">
                <a:solidFill>
                  <a:schemeClr val="tx1"/>
                </a:solidFill>
              </a:rPr>
              <a:t>Penegakan Hukum Perlindungan Konsumen di </a:t>
            </a:r>
            <a:r>
              <a:rPr lang="it-IT" dirty="0" smtClean="0">
                <a:solidFill>
                  <a:schemeClr val="tx1"/>
                </a:solidFill>
              </a:rPr>
              <a:t>Indonesia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Apa itu Penegakan Hukum Perlindungan Konsumen</a:t>
            </a:r>
            <a:r>
              <a:rPr lang="sv-SE" dirty="0" smtClean="0">
                <a:solidFill>
                  <a:schemeClr val="tx1"/>
                </a:solidFill>
              </a:rPr>
              <a:t>?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Serangkaian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dihormati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03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848872" cy="568863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Penegakan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Melindungi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Konsumen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dialami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Menciptakan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Iklim</a:t>
            </a:r>
            <a:r>
              <a:rPr lang="en-US" sz="2400" b="1" dirty="0">
                <a:solidFill>
                  <a:schemeClr val="tx1"/>
                </a:solidFill>
              </a:rPr>
              <a:t> Usaha </a:t>
            </a:r>
            <a:r>
              <a:rPr lang="en-US" sz="2400" b="1" dirty="0" err="1">
                <a:solidFill>
                  <a:schemeClr val="tx1"/>
                </a:solidFill>
              </a:rPr>
              <a:t>Sehat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beretika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Meningkatkan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Kepercayaan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Publik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Membangun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/>
              <a:t>.</a:t>
            </a:r>
            <a:endParaRPr lang="sv-SE" sz="2400" dirty="0" smtClean="0"/>
          </a:p>
          <a:p>
            <a:pPr algn="l"/>
            <a:endParaRPr lang="en-US" dirty="0" smtClean="0"/>
          </a:p>
          <a:p>
            <a:pPr marL="514350" indent="-47625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68853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Penegakan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ditempuh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Jalur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Pidana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chemeClr val="tx1"/>
                </a:solidFill>
              </a:rPr>
              <a:t>Dilakukan oleh aparat penegak hukum (Polisi, Jaksa) atas dasar adanya tindak pidana perlindungan konsumen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Fokus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penjara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denda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melanggar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Jalur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Perdata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dirugikan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Fokus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rugi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kompensasi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pembatalan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/>
          </a:bodyPr>
          <a:lstStyle/>
          <a:p>
            <a:pPr algn="just"/>
            <a:r>
              <a:rPr lang="sv-SE" b="1" dirty="0">
                <a:solidFill>
                  <a:schemeClr val="tx1"/>
                </a:solidFill>
              </a:rPr>
              <a:t>Peran Penting Pemerintah dalam Perlindungan </a:t>
            </a:r>
            <a:r>
              <a:rPr lang="sv-SE" b="1" dirty="0" smtClean="0">
                <a:solidFill>
                  <a:schemeClr val="tx1"/>
                </a:solidFill>
              </a:rPr>
              <a:t>Konsumen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Regulator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Fasilitator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Kementerian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Ditjen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Niaga</a:t>
            </a:r>
            <a:r>
              <a:rPr lang="en-US" dirty="0">
                <a:solidFill>
                  <a:schemeClr val="tx1"/>
                </a:solidFill>
              </a:rPr>
              <a:t> - PKTN</a:t>
            </a:r>
            <a:r>
              <a:rPr lang="en-US" dirty="0" smtClean="0">
                <a:solidFill>
                  <a:schemeClr val="tx1"/>
                </a:solidFill>
              </a:rPr>
              <a:t>):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Kementerian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 smtClean="0">
                <a:solidFill>
                  <a:schemeClr val="tx1"/>
                </a:solidFill>
              </a:rPr>
              <a:t>: BPOM, OJK, KPPU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8407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Autofit/>
          </a:bodyPr>
          <a:lstStyle/>
          <a:p>
            <a:pPr algn="just"/>
            <a:r>
              <a:rPr lang="sv-SE" sz="2200" dirty="0" smtClean="0">
                <a:solidFill>
                  <a:schemeClr val="tx1"/>
                </a:solidFill>
              </a:rPr>
              <a:t>Tugas Pemerintah dalam Penegakan Hukum:</a:t>
            </a:r>
          </a:p>
          <a:p>
            <a:pPr marL="514350" indent="-51435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Pembentukan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Regulasi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Membuat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memperbarui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peraturan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perundang-undangan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perlindungan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konsumen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Melakukan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inspeksi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pengujian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produk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audit </a:t>
            </a:r>
            <a:r>
              <a:rPr lang="en-US" sz="2200" dirty="0" err="1" smtClean="0">
                <a:solidFill>
                  <a:schemeClr val="tx1"/>
                </a:solidFill>
              </a:rPr>
              <a:t>untuk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memastikan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kepatuhan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pelaku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usaha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Penerimaan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Pengaduan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Menyediakan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kanal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bagi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konsumen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untuk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melaporkan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pelanggaran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Penyidikan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Administrasi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Melakukan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penyelidikan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atas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pelanggaran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administratif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menjatuhkan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sanksi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administratif</a:t>
            </a:r>
            <a:r>
              <a:rPr lang="en-US" sz="2200" dirty="0" smtClean="0">
                <a:solidFill>
                  <a:schemeClr val="tx1"/>
                </a:solidFill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</a:rPr>
              <a:t>teguran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denda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pencabutan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izin</a:t>
            </a:r>
            <a:r>
              <a:rPr lang="en-US" sz="2200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just"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Fasilitasi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Penyelesaian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Sengketa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Mendorong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penyelesaian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sengketa</a:t>
            </a:r>
            <a:r>
              <a:rPr lang="en-US" sz="2200" dirty="0" smtClean="0">
                <a:solidFill>
                  <a:schemeClr val="tx1"/>
                </a:solidFill>
              </a:rPr>
              <a:t> di </a:t>
            </a:r>
            <a:r>
              <a:rPr lang="en-US" sz="2200" dirty="0" err="1" smtClean="0">
                <a:solidFill>
                  <a:schemeClr val="tx1"/>
                </a:solidFill>
              </a:rPr>
              <a:t>luar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pengadilan</a:t>
            </a:r>
            <a:r>
              <a:rPr lang="en-US" sz="2200" dirty="0" smtClean="0">
                <a:solidFill>
                  <a:schemeClr val="tx1"/>
                </a:solidFill>
              </a:rPr>
              <a:t> (</a:t>
            </a:r>
            <a:r>
              <a:rPr lang="en-US" sz="2200" dirty="0" err="1" smtClean="0">
                <a:solidFill>
                  <a:schemeClr val="tx1"/>
                </a:solidFill>
              </a:rPr>
              <a:t>misalnya</a:t>
            </a:r>
            <a:r>
              <a:rPr lang="en-US" sz="2200" dirty="0" smtClean="0">
                <a:solidFill>
                  <a:schemeClr val="tx1"/>
                </a:solidFill>
              </a:rPr>
              <a:t>, </a:t>
            </a:r>
            <a:r>
              <a:rPr lang="en-US" sz="2200" dirty="0" err="1" smtClean="0">
                <a:solidFill>
                  <a:schemeClr val="tx1"/>
                </a:solidFill>
              </a:rPr>
              <a:t>melalui</a:t>
            </a:r>
            <a:r>
              <a:rPr lang="en-US" sz="2200" dirty="0" smtClean="0">
                <a:solidFill>
                  <a:schemeClr val="tx1"/>
                </a:solidFill>
              </a:rPr>
              <a:t> BPSK).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sz="2200" b="1" dirty="0" err="1" smtClean="0">
                <a:solidFill>
                  <a:schemeClr val="tx1"/>
                </a:solidFill>
              </a:rPr>
              <a:t>Koordinasi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Berkoordinasi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dengan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lembaga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penegak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hukum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dan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lembaga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terkait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lainnya</a:t>
            </a:r>
            <a:r>
              <a:rPr lang="en-US" sz="2200" dirty="0" smtClean="0"/>
              <a:t>.</a:t>
            </a: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233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Non-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Swadaya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(LPKSM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Badan Penyelesaian Sengketa Konsumen (BPSK):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9776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272808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Kesadaran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Rendah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sepenuhnya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mereka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Praktik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Curang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Usaha: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banyak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Keterbatasan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Sumber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Daya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lain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Perkembangan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Teknologi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Munculnya</a:t>
            </a:r>
            <a:r>
              <a:rPr lang="en-US" dirty="0">
                <a:solidFill>
                  <a:schemeClr val="tx1"/>
                </a:solidFill>
              </a:rPr>
              <a:t> modus-modus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online yang </a:t>
            </a:r>
            <a:r>
              <a:rPr lang="en-US" dirty="0" err="1">
                <a:solidFill>
                  <a:schemeClr val="tx1"/>
                </a:solidFill>
              </a:rPr>
              <a:t>sulit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dilacak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Koordinasi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Antar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Lembaga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sinergi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175998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7232</TotalTime>
  <Words>496</Words>
  <Application>Microsoft Office PowerPoint</Application>
  <PresentationFormat>On-screen Show (4:3)</PresentationFormat>
  <Paragraphs>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632</cp:revision>
  <cp:lastPrinted>2017-08-29T02:54:51Z</cp:lastPrinted>
  <dcterms:created xsi:type="dcterms:W3CDTF">2010-04-18T12:06:30Z</dcterms:created>
  <dcterms:modified xsi:type="dcterms:W3CDTF">2025-06-15T13:53:52Z</dcterms:modified>
</cp:coreProperties>
</file>