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51" r:id="rId3"/>
    <p:sldId id="352" r:id="rId4"/>
    <p:sldId id="348" r:id="rId5"/>
    <p:sldId id="346" r:id="rId6"/>
    <p:sldId id="353" r:id="rId7"/>
    <p:sldId id="300" r:id="rId8"/>
  </p:sldIdLst>
  <p:sldSz cx="9144000" cy="6858000" type="screen4x3"/>
  <p:notesSz cx="7045325" cy="9345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PERLINDUNGAN  KONSUMEN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272808" cy="5018112"/>
          </a:xfrm>
        </p:spPr>
        <p:txBody>
          <a:bodyPr>
            <a:normAutofit fontScale="77500" lnSpcReduction="20000"/>
          </a:bodyPr>
          <a:lstStyle/>
          <a:p>
            <a:r>
              <a:rPr lang="en-US" sz="3300" b="1" dirty="0" err="1">
                <a:solidFill>
                  <a:schemeClr val="tx1"/>
                </a:solidFill>
              </a:rPr>
              <a:t>Penyelesaian</a:t>
            </a:r>
            <a:r>
              <a:rPr lang="en-US" sz="3300" b="1" dirty="0">
                <a:solidFill>
                  <a:schemeClr val="tx1"/>
                </a:solidFill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</a:rPr>
              <a:t>Sengketa</a:t>
            </a:r>
            <a:endParaRPr lang="en-US" sz="3300" b="1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(UUPK</a:t>
            </a:r>
            <a:r>
              <a:rPr lang="en-US" dirty="0" smtClean="0">
                <a:solidFill>
                  <a:schemeClr val="tx1"/>
                </a:solidFill>
              </a:rPr>
              <a:t>):</a:t>
            </a: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Undang-Undang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Nomor</a:t>
            </a:r>
            <a:r>
              <a:rPr lang="en-US" b="1" dirty="0">
                <a:solidFill>
                  <a:schemeClr val="tx1"/>
                </a:solidFill>
              </a:rPr>
              <a:t> 8 </a:t>
            </a:r>
            <a:r>
              <a:rPr lang="en-US" b="1" dirty="0" err="1">
                <a:solidFill>
                  <a:schemeClr val="tx1"/>
                </a:solidFill>
              </a:rPr>
              <a:t>Tahun</a:t>
            </a:r>
            <a:r>
              <a:rPr lang="en-US" b="1" dirty="0">
                <a:solidFill>
                  <a:schemeClr val="tx1"/>
                </a:solidFill>
              </a:rPr>
              <a:t> 1999 </a:t>
            </a:r>
            <a:r>
              <a:rPr lang="en-US" b="1" dirty="0" err="1">
                <a:solidFill>
                  <a:schemeClr val="tx1"/>
                </a:solidFill>
              </a:rPr>
              <a:t>tentang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b="1" dirty="0">
                <a:solidFill>
                  <a:schemeClr val="tx1"/>
                </a:solidFill>
              </a:rPr>
              <a:t> (UUPK)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mengakui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45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47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lumrah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Jalur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litigasi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seringkali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merusak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hadir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Alternatif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(APS)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cepat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efisien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fleksibel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2643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200800" cy="5400600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Apa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itu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Mediasi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proses </a:t>
            </a:r>
            <a:r>
              <a:rPr lang="en-US" dirty="0" err="1">
                <a:solidFill>
                  <a:schemeClr val="tx1"/>
                </a:solidFill>
              </a:rPr>
              <a:t>perundingan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mediator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netral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memihak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Utama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saling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menguntungkan</a:t>
            </a:r>
            <a:r>
              <a:rPr lang="en-US" dirty="0">
                <a:solidFill>
                  <a:schemeClr val="tx1"/>
                </a:solidFill>
              </a:rPr>
              <a:t> (win-win solution).</a:t>
            </a:r>
          </a:p>
        </p:txBody>
      </p:sp>
    </p:spTree>
    <p:extLst>
      <p:ext uri="{BB962C8B-B14F-4D97-AF65-F5344CB8AC3E}">
        <p14:creationId xmlns:p14="http://schemas.microsoft.com/office/powerpoint/2010/main" val="275750375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848872" cy="5688632"/>
          </a:xfrm>
        </p:spPr>
        <p:txBody>
          <a:bodyPr>
            <a:normAutofit/>
          </a:bodyPr>
          <a:lstStyle/>
          <a:p>
            <a:pPr marL="466725" algn="l"/>
            <a:r>
              <a:rPr lang="en-US" b="1" dirty="0" err="1">
                <a:solidFill>
                  <a:schemeClr val="tx1"/>
                </a:solidFill>
              </a:rPr>
              <a:t>Apa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itu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Arbitrase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</a:p>
          <a:p>
            <a:pPr marL="466725" algn="l"/>
            <a:endParaRPr lang="en-US" dirty="0" smtClean="0">
              <a:solidFill>
                <a:schemeClr val="tx1"/>
              </a:solidFill>
            </a:endParaRPr>
          </a:p>
          <a:p>
            <a:pPr marL="466725" indent="-466725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tertulis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bersengketa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66725" indent="-466725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Diselesaikan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arbiter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majelis</a:t>
            </a:r>
            <a:r>
              <a:rPr lang="en-US" dirty="0">
                <a:solidFill>
                  <a:schemeClr val="tx1"/>
                </a:solidFill>
              </a:rPr>
              <a:t> arbiter.</a:t>
            </a:r>
          </a:p>
          <a:p>
            <a:pPr indent="466725" algn="l"/>
            <a:endParaRPr lang="en-US" dirty="0" smtClean="0"/>
          </a:p>
          <a:p>
            <a:pPr indent="466725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68853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Badan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(BPSK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b="1" dirty="0">
                <a:solidFill>
                  <a:schemeClr val="tx1"/>
                </a:solidFill>
              </a:rPr>
              <a:t> BPSK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BPSK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UUPK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menyelesaikan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pengadilan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BPSK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metode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b="1" dirty="0" err="1">
                <a:solidFill>
                  <a:schemeClr val="tx1"/>
                </a:solidFill>
              </a:rPr>
              <a:t>Mediasi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Konsiliasi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atau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Arbitrase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permohonan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BPSK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Kelebihan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Efisiensi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Waktu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Biaya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jalur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pengadilan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nn-NO" b="1" dirty="0">
                <a:solidFill>
                  <a:schemeClr val="tx1"/>
                </a:solidFill>
              </a:rPr>
              <a:t>Kerahasiaan:</a:t>
            </a:r>
            <a:r>
              <a:rPr lang="nn-NO" dirty="0">
                <a:solidFill>
                  <a:schemeClr val="tx1"/>
                </a:solidFill>
              </a:rPr>
              <a:t> Informasi sensitif tidak terekspos ke </a:t>
            </a:r>
            <a:r>
              <a:rPr lang="nn-NO" dirty="0" smtClean="0">
                <a:solidFill>
                  <a:schemeClr val="tx1"/>
                </a:solidFill>
              </a:rPr>
              <a:t>publik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Fleksibilitas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Prosedur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disesuaikan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kebutuhan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sengketa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Keahlian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Arbiter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mediator </a:t>
            </a:r>
            <a:r>
              <a:rPr lang="en-US" dirty="0" err="1">
                <a:solidFill>
                  <a:schemeClr val="tx1"/>
                </a:solidFill>
              </a:rPr>
              <a:t>seringkali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pengetahuan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khusus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bidang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sengketa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Menjaga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Hubungan</a:t>
            </a:r>
            <a:r>
              <a:rPr lang="en-US" b="1" dirty="0">
                <a:solidFill>
                  <a:schemeClr val="tx1"/>
                </a:solidFill>
              </a:rPr>
              <a:t> (</a:t>
            </a:r>
            <a:r>
              <a:rPr lang="en-US" b="1" dirty="0" err="1">
                <a:solidFill>
                  <a:schemeClr val="tx1"/>
                </a:solidFill>
              </a:rPr>
              <a:t>Mediasi</a:t>
            </a:r>
            <a:r>
              <a:rPr lang="en-US" b="1" dirty="0">
                <a:solidFill>
                  <a:schemeClr val="tx1"/>
                </a:solidFill>
              </a:rPr>
              <a:t>):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Berpotensi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mempertahankan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sv-SE" b="1" dirty="0">
                <a:solidFill>
                  <a:schemeClr val="tx1"/>
                </a:solidFill>
              </a:rPr>
              <a:t> Solusi Inovatif (Mediasi):</a:t>
            </a:r>
            <a:r>
              <a:rPr lang="sv-SE" dirty="0">
                <a:solidFill>
                  <a:schemeClr val="tx1"/>
                </a:solidFill>
              </a:rPr>
              <a:t> Memungkinkan solusi kreatif yang tidak terbatas pada ketentuan hukum formal.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84075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7247</TotalTime>
  <Words>294</Words>
  <Application>Microsoft Office PowerPoint</Application>
  <PresentationFormat>On-screen Show (4:3)</PresentationFormat>
  <Paragraphs>32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634</cp:revision>
  <cp:lastPrinted>2017-08-29T02:54:51Z</cp:lastPrinted>
  <dcterms:created xsi:type="dcterms:W3CDTF">2010-04-18T12:06:30Z</dcterms:created>
  <dcterms:modified xsi:type="dcterms:W3CDTF">2025-06-15T14:21:37Z</dcterms:modified>
</cp:coreProperties>
</file>